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7" r:id="rId42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456" y="2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00" b="0" i="0">
                <a:solidFill>
                  <a:srgbClr val="5C492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5C492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0" i="0">
                <a:solidFill>
                  <a:srgbClr val="5C492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5C492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0" i="0">
                <a:solidFill>
                  <a:srgbClr val="5C492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0" i="0">
                <a:solidFill>
                  <a:srgbClr val="5C492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4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18193" y="155913"/>
            <a:ext cx="14251612" cy="20313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00" b="0" i="0">
                <a:solidFill>
                  <a:srgbClr val="5C492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76034" y="4738110"/>
            <a:ext cx="10800080" cy="4150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5C492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openxmlformats.org/officeDocument/2006/relationships/image" Target="../media/image7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2.png"/><Relationship Id="rId9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61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60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62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openxmlformats.org/officeDocument/2006/relationships/image" Target="../media/image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62.png"/><Relationship Id="rId9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89.png"/><Relationship Id="rId10" Type="http://schemas.openxmlformats.org/officeDocument/2006/relationships/image" Target="../media/image95.png"/><Relationship Id="rId4" Type="http://schemas.openxmlformats.org/officeDocument/2006/relationships/image" Target="../media/image62.png"/><Relationship Id="rId9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89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g"/><Relationship Id="rId4" Type="http://schemas.openxmlformats.org/officeDocument/2006/relationships/image" Target="../media/image1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g"/><Relationship Id="rId4" Type="http://schemas.openxmlformats.org/officeDocument/2006/relationships/image" Target="../media/image1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9.png"/><Relationship Id="rId4" Type="http://schemas.openxmlformats.org/officeDocument/2006/relationships/image" Target="../media/image128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" Type="http://schemas.openxmlformats.org/officeDocument/2006/relationships/image" Target="../media/image130.png"/><Relationship Id="rId16" Type="http://schemas.openxmlformats.org/officeDocument/2006/relationships/image" Target="../media/image144.png"/><Relationship Id="rId20" Type="http://schemas.openxmlformats.org/officeDocument/2006/relationships/image" Target="../media/image1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5" Type="http://schemas.openxmlformats.org/officeDocument/2006/relationships/image" Target="../media/image143.png"/><Relationship Id="rId10" Type="http://schemas.openxmlformats.org/officeDocument/2006/relationships/image" Target="../media/image138.png"/><Relationship Id="rId19" Type="http://schemas.openxmlformats.org/officeDocument/2006/relationships/image" Target="../media/image147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33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C3869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4831" y="457856"/>
            <a:ext cx="14623913" cy="689019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28988" y="2139967"/>
            <a:ext cx="9230360" cy="3971290"/>
          </a:xfrm>
          <a:prstGeom prst="rect">
            <a:avLst/>
          </a:prstGeom>
        </p:spPr>
        <p:txBody>
          <a:bodyPr vert="horz" wrap="square" lIns="0" tIns="469265" rIns="0" bIns="0" rtlCol="0">
            <a:spAutoFit/>
          </a:bodyPr>
          <a:lstStyle/>
          <a:p>
            <a:pPr marL="12700" marR="5080" indent="1216660">
              <a:lnSpc>
                <a:spcPct val="74800"/>
              </a:lnSpc>
              <a:spcBef>
                <a:spcPts val="3695"/>
              </a:spcBef>
            </a:pPr>
            <a:r>
              <a:rPr sz="17700" spc="-5025" baseline="-1177" dirty="0">
                <a:solidFill>
                  <a:srgbClr val="FF8C54"/>
                </a:solidFill>
              </a:rPr>
              <a:t>İ</a:t>
            </a:r>
            <a:r>
              <a:rPr sz="11800" spc="200" dirty="0">
                <a:solidFill>
                  <a:srgbClr val="452612"/>
                </a:solidFill>
              </a:rPr>
              <a:t>İ</a:t>
            </a:r>
            <a:r>
              <a:rPr sz="11800" spc="204" dirty="0">
                <a:solidFill>
                  <a:srgbClr val="452612"/>
                </a:solidFill>
              </a:rPr>
              <a:t>LE</a:t>
            </a:r>
            <a:r>
              <a:rPr sz="11800" spc="-340" dirty="0">
                <a:solidFill>
                  <a:srgbClr val="452612"/>
                </a:solidFill>
              </a:rPr>
              <a:t>T</a:t>
            </a:r>
            <a:r>
              <a:rPr sz="17700" spc="-5025" baseline="-1177" dirty="0">
                <a:solidFill>
                  <a:srgbClr val="FF8C54"/>
                </a:solidFill>
              </a:rPr>
              <a:t>İ</a:t>
            </a:r>
            <a:r>
              <a:rPr sz="11800" spc="200" dirty="0">
                <a:solidFill>
                  <a:srgbClr val="452612"/>
                </a:solidFill>
              </a:rPr>
              <a:t>İ</a:t>
            </a:r>
            <a:r>
              <a:rPr sz="11800" spc="-300" dirty="0">
                <a:solidFill>
                  <a:srgbClr val="452612"/>
                </a:solidFill>
              </a:rPr>
              <a:t>Ş</a:t>
            </a:r>
            <a:r>
              <a:rPr sz="17700" spc="-5025" baseline="-1177" dirty="0">
                <a:solidFill>
                  <a:srgbClr val="FF8C54"/>
                </a:solidFill>
              </a:rPr>
              <a:t>İ</a:t>
            </a:r>
            <a:r>
              <a:rPr sz="11800" spc="200" dirty="0">
                <a:solidFill>
                  <a:srgbClr val="452612"/>
                </a:solidFill>
              </a:rPr>
              <a:t>İ</a:t>
            </a:r>
            <a:r>
              <a:rPr sz="11800" spc="210" dirty="0">
                <a:solidFill>
                  <a:srgbClr val="452612"/>
                </a:solidFill>
              </a:rPr>
              <a:t>M</a:t>
            </a:r>
            <a:r>
              <a:rPr sz="11800" spc="-865" dirty="0">
                <a:solidFill>
                  <a:srgbClr val="452612"/>
                </a:solidFill>
              </a:rPr>
              <a:t> </a:t>
            </a:r>
            <a:r>
              <a:rPr sz="11800" spc="675" dirty="0">
                <a:solidFill>
                  <a:srgbClr val="452612"/>
                </a:solidFill>
              </a:rPr>
              <a:t>BECE</a:t>
            </a:r>
            <a:r>
              <a:rPr sz="11800" spc="114" dirty="0">
                <a:solidFill>
                  <a:srgbClr val="452612"/>
                </a:solidFill>
              </a:rPr>
              <a:t>R</a:t>
            </a:r>
            <a:r>
              <a:rPr sz="17700" spc="-4320" baseline="-1177" dirty="0">
                <a:solidFill>
                  <a:srgbClr val="FF8C54"/>
                </a:solidFill>
              </a:rPr>
              <a:t>İ</a:t>
            </a:r>
            <a:r>
              <a:rPr sz="11800" spc="670" dirty="0">
                <a:solidFill>
                  <a:srgbClr val="452612"/>
                </a:solidFill>
              </a:rPr>
              <a:t>İ</a:t>
            </a:r>
            <a:r>
              <a:rPr sz="11800" spc="675" dirty="0">
                <a:solidFill>
                  <a:srgbClr val="452612"/>
                </a:solidFill>
              </a:rPr>
              <a:t>LE</a:t>
            </a:r>
            <a:r>
              <a:rPr sz="11800" spc="114" dirty="0">
                <a:solidFill>
                  <a:srgbClr val="452612"/>
                </a:solidFill>
              </a:rPr>
              <a:t>R</a:t>
            </a:r>
            <a:r>
              <a:rPr sz="17700" spc="-4320" baseline="-1177" dirty="0">
                <a:solidFill>
                  <a:srgbClr val="FF8C54"/>
                </a:solidFill>
              </a:rPr>
              <a:t>İ</a:t>
            </a:r>
            <a:r>
              <a:rPr sz="11800" spc="680" dirty="0">
                <a:solidFill>
                  <a:srgbClr val="452612"/>
                </a:solidFill>
              </a:rPr>
              <a:t>İ</a:t>
            </a:r>
            <a:endParaRPr sz="11800"/>
          </a:p>
          <a:p>
            <a:pPr marR="1410335" algn="ctr">
              <a:lnSpc>
                <a:spcPct val="100000"/>
              </a:lnSpc>
              <a:spcBef>
                <a:spcPts val="1005"/>
              </a:spcBef>
            </a:pPr>
            <a:r>
              <a:rPr sz="4400" b="1" spc="-300" dirty="0">
                <a:solidFill>
                  <a:srgbClr val="452612"/>
                </a:solidFill>
                <a:latin typeface="Tahoma"/>
                <a:cs typeface="Tahoma"/>
              </a:rPr>
              <a:t>VELİ</a:t>
            </a:r>
            <a:r>
              <a:rPr sz="4400" b="1" spc="-229" dirty="0">
                <a:solidFill>
                  <a:srgbClr val="452612"/>
                </a:solidFill>
                <a:latin typeface="Tahoma"/>
                <a:cs typeface="Tahoma"/>
              </a:rPr>
              <a:t> </a:t>
            </a:r>
            <a:r>
              <a:rPr sz="4400" b="1" spc="-220" dirty="0">
                <a:solidFill>
                  <a:srgbClr val="452612"/>
                </a:solidFill>
                <a:latin typeface="Tahoma"/>
                <a:cs typeface="Tahoma"/>
              </a:rPr>
              <a:t>SUNUMU</a:t>
            </a:r>
            <a:r>
              <a:rPr sz="4400" b="1" spc="-225" dirty="0">
                <a:solidFill>
                  <a:srgbClr val="452612"/>
                </a:solidFill>
                <a:latin typeface="Tahoma"/>
                <a:cs typeface="Tahoma"/>
              </a:rPr>
              <a:t> </a:t>
            </a:r>
            <a:r>
              <a:rPr sz="4400" b="1" spc="-340" dirty="0">
                <a:solidFill>
                  <a:srgbClr val="452612"/>
                </a:solidFill>
                <a:latin typeface="Tahoma"/>
                <a:cs typeface="Tahoma"/>
              </a:rPr>
              <a:t>(LİSE)</a:t>
            </a:r>
            <a:endParaRPr sz="44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72069" y="0"/>
            <a:ext cx="3015930" cy="30194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486080" y="4386408"/>
            <a:ext cx="3789855" cy="5900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4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391" y="1884"/>
            <a:ext cx="13369069" cy="101757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890327" y="3898265"/>
            <a:ext cx="7428865" cy="4362450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marL="12065" marR="5080" indent="-635" algn="ctr">
              <a:lnSpc>
                <a:spcPct val="78100"/>
              </a:lnSpc>
              <a:spcBef>
                <a:spcPts val="1250"/>
              </a:spcBef>
            </a:pPr>
            <a:r>
              <a:rPr sz="4400" spc="130" dirty="0">
                <a:solidFill>
                  <a:srgbClr val="1B4161"/>
                </a:solidFill>
                <a:latin typeface="Tahoma"/>
                <a:cs typeface="Tahoma"/>
              </a:rPr>
              <a:t>Bu</a:t>
            </a:r>
            <a:r>
              <a:rPr sz="4400" spc="-18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400" spc="-55" dirty="0">
                <a:solidFill>
                  <a:srgbClr val="1B4161"/>
                </a:solidFill>
                <a:latin typeface="Tahoma"/>
                <a:cs typeface="Tahoma"/>
              </a:rPr>
              <a:t>tutumda</a:t>
            </a:r>
            <a:r>
              <a:rPr sz="4400" spc="-17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400" dirty="0">
                <a:solidFill>
                  <a:srgbClr val="1B4161"/>
                </a:solidFill>
                <a:latin typeface="Tahoma"/>
                <a:cs typeface="Tahoma"/>
              </a:rPr>
              <a:t>ebeveyn,</a:t>
            </a:r>
            <a:r>
              <a:rPr sz="4400" spc="-18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400" spc="100" dirty="0">
                <a:solidFill>
                  <a:srgbClr val="1B4161"/>
                </a:solidFill>
                <a:latin typeface="Tahoma"/>
                <a:cs typeface="Tahoma"/>
              </a:rPr>
              <a:t>çocuk </a:t>
            </a:r>
            <a:r>
              <a:rPr sz="4400" dirty="0">
                <a:solidFill>
                  <a:srgbClr val="1B4161"/>
                </a:solidFill>
                <a:latin typeface="Tahoma"/>
                <a:cs typeface="Tahoma"/>
              </a:rPr>
              <a:t>üzerine</a:t>
            </a:r>
            <a:r>
              <a:rPr sz="4400" spc="-10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400" spc="100" dirty="0">
                <a:solidFill>
                  <a:srgbClr val="1B4161"/>
                </a:solidFill>
                <a:latin typeface="Tahoma"/>
                <a:cs typeface="Tahoma"/>
              </a:rPr>
              <a:t>çok</a:t>
            </a:r>
            <a:r>
              <a:rPr sz="4400" spc="-10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400" spc="-20" dirty="0">
                <a:solidFill>
                  <a:srgbClr val="1B4161"/>
                </a:solidFill>
                <a:latin typeface="Tahoma"/>
                <a:cs typeface="Tahoma"/>
              </a:rPr>
              <a:t>titrediği</a:t>
            </a:r>
            <a:r>
              <a:rPr sz="4400" spc="-10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400" dirty="0">
                <a:solidFill>
                  <a:srgbClr val="1B4161"/>
                </a:solidFill>
                <a:latin typeface="Tahoma"/>
                <a:cs typeface="Tahoma"/>
              </a:rPr>
              <a:t>için</a:t>
            </a:r>
            <a:r>
              <a:rPr sz="4400" spc="-10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400" spc="-25" dirty="0">
                <a:solidFill>
                  <a:srgbClr val="1B4161"/>
                </a:solidFill>
                <a:latin typeface="Tahoma"/>
                <a:cs typeface="Tahoma"/>
              </a:rPr>
              <a:t>onu </a:t>
            </a:r>
            <a:r>
              <a:rPr sz="4400" dirty="0">
                <a:solidFill>
                  <a:srgbClr val="1B4161"/>
                </a:solidFill>
                <a:latin typeface="Tahoma"/>
                <a:cs typeface="Tahoma"/>
              </a:rPr>
              <a:t>gereğinden</a:t>
            </a:r>
            <a:r>
              <a:rPr sz="4400" spc="-15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400" spc="-10" dirty="0">
                <a:solidFill>
                  <a:srgbClr val="1B4161"/>
                </a:solidFill>
                <a:latin typeface="Tahoma"/>
                <a:cs typeface="Tahoma"/>
              </a:rPr>
              <a:t>fazla</a:t>
            </a:r>
            <a:r>
              <a:rPr sz="4400" spc="-15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400" dirty="0">
                <a:solidFill>
                  <a:srgbClr val="1B4161"/>
                </a:solidFill>
                <a:latin typeface="Tahoma"/>
                <a:cs typeface="Tahoma"/>
              </a:rPr>
              <a:t>kontrol</a:t>
            </a:r>
            <a:r>
              <a:rPr sz="4400" spc="-15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400" spc="-25" dirty="0">
                <a:solidFill>
                  <a:srgbClr val="1B4161"/>
                </a:solidFill>
                <a:latin typeface="Tahoma"/>
                <a:cs typeface="Tahoma"/>
              </a:rPr>
              <a:t>altına </a:t>
            </a:r>
            <a:r>
              <a:rPr sz="4400" dirty="0">
                <a:solidFill>
                  <a:srgbClr val="1B4161"/>
                </a:solidFill>
                <a:latin typeface="Tahoma"/>
                <a:cs typeface="Tahoma"/>
              </a:rPr>
              <a:t>almaya</a:t>
            </a:r>
            <a:r>
              <a:rPr sz="4400" spc="-21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400" dirty="0">
                <a:solidFill>
                  <a:srgbClr val="1B4161"/>
                </a:solidFill>
                <a:latin typeface="Tahoma"/>
                <a:cs typeface="Tahoma"/>
              </a:rPr>
              <a:t>çalışır.</a:t>
            </a:r>
            <a:r>
              <a:rPr sz="4400" spc="-20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400" spc="130" dirty="0">
                <a:solidFill>
                  <a:srgbClr val="1B4161"/>
                </a:solidFill>
                <a:latin typeface="Tahoma"/>
                <a:cs typeface="Tahoma"/>
              </a:rPr>
              <a:t>Bu</a:t>
            </a:r>
            <a:r>
              <a:rPr sz="4400" spc="-19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400" spc="-10" dirty="0">
                <a:solidFill>
                  <a:srgbClr val="1B4161"/>
                </a:solidFill>
                <a:latin typeface="Tahoma"/>
                <a:cs typeface="Tahoma"/>
              </a:rPr>
              <a:t>durumda </a:t>
            </a:r>
            <a:r>
              <a:rPr sz="4400" spc="60" dirty="0">
                <a:solidFill>
                  <a:srgbClr val="1B4161"/>
                </a:solidFill>
                <a:latin typeface="Tahoma"/>
                <a:cs typeface="Tahoma"/>
              </a:rPr>
              <a:t>çocuklar</a:t>
            </a:r>
            <a:r>
              <a:rPr sz="4400" spc="-20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400" dirty="0">
                <a:solidFill>
                  <a:srgbClr val="1B4161"/>
                </a:solidFill>
                <a:latin typeface="Tahoma"/>
                <a:cs typeface="Tahoma"/>
              </a:rPr>
              <a:t>karar</a:t>
            </a:r>
            <a:r>
              <a:rPr sz="4400" spc="-19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400" dirty="0">
                <a:solidFill>
                  <a:srgbClr val="1B4161"/>
                </a:solidFill>
                <a:latin typeface="Tahoma"/>
                <a:cs typeface="Tahoma"/>
              </a:rPr>
              <a:t>alırken</a:t>
            </a:r>
            <a:r>
              <a:rPr sz="4400" spc="-19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400" spc="-10" dirty="0">
                <a:solidFill>
                  <a:srgbClr val="1B4161"/>
                </a:solidFill>
                <a:latin typeface="Tahoma"/>
                <a:cs typeface="Tahoma"/>
              </a:rPr>
              <a:t>zorluk </a:t>
            </a:r>
            <a:r>
              <a:rPr sz="4400" dirty="0">
                <a:solidFill>
                  <a:srgbClr val="1B4161"/>
                </a:solidFill>
                <a:latin typeface="Tahoma"/>
                <a:cs typeface="Tahoma"/>
              </a:rPr>
              <a:t>çekebilmekte</a:t>
            </a:r>
            <a:r>
              <a:rPr sz="4400" spc="6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400" dirty="0">
                <a:solidFill>
                  <a:srgbClr val="1B4161"/>
                </a:solidFill>
                <a:latin typeface="Tahoma"/>
                <a:cs typeface="Tahoma"/>
              </a:rPr>
              <a:t>ve</a:t>
            </a:r>
            <a:r>
              <a:rPr sz="4400" spc="6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400" spc="-10" dirty="0">
                <a:solidFill>
                  <a:srgbClr val="1B4161"/>
                </a:solidFill>
                <a:latin typeface="Tahoma"/>
                <a:cs typeface="Tahoma"/>
              </a:rPr>
              <a:t>sorunlarının </a:t>
            </a:r>
            <a:r>
              <a:rPr sz="4400" dirty="0">
                <a:solidFill>
                  <a:srgbClr val="1B4161"/>
                </a:solidFill>
                <a:latin typeface="Tahoma"/>
                <a:cs typeface="Tahoma"/>
              </a:rPr>
              <a:t>çözümünü</a:t>
            </a:r>
            <a:r>
              <a:rPr sz="4400" spc="1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400" dirty="0">
                <a:solidFill>
                  <a:srgbClr val="1B4161"/>
                </a:solidFill>
                <a:latin typeface="Tahoma"/>
                <a:cs typeface="Tahoma"/>
              </a:rPr>
              <a:t>hep</a:t>
            </a:r>
            <a:r>
              <a:rPr sz="4400" spc="2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400" spc="-10" dirty="0">
                <a:solidFill>
                  <a:srgbClr val="1B4161"/>
                </a:solidFill>
                <a:latin typeface="Tahoma"/>
                <a:cs typeface="Tahoma"/>
              </a:rPr>
              <a:t>başkasından bekleyebilmektedirler.</a:t>
            </a:r>
            <a:endParaRPr sz="440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4378612" y="6685216"/>
            <a:ext cx="3909695" cy="3602354"/>
            <a:chOff x="14378612" y="6685216"/>
            <a:chExt cx="3909695" cy="3602354"/>
          </a:xfrm>
        </p:grpSpPr>
        <p:sp>
          <p:nvSpPr>
            <p:cNvPr id="6" name="object 6"/>
            <p:cNvSpPr/>
            <p:nvPr/>
          </p:nvSpPr>
          <p:spPr>
            <a:xfrm>
              <a:off x="14908283" y="7357643"/>
              <a:ext cx="3380104" cy="2929890"/>
            </a:xfrm>
            <a:custGeom>
              <a:avLst/>
              <a:gdLst/>
              <a:ahLst/>
              <a:cxnLst/>
              <a:rect l="l" t="t" r="r" b="b"/>
              <a:pathLst>
                <a:path w="3380105" h="2929890">
                  <a:moveTo>
                    <a:pt x="564450" y="2929356"/>
                  </a:moveTo>
                  <a:lnTo>
                    <a:pt x="626729" y="2886130"/>
                  </a:lnTo>
                  <a:lnTo>
                    <a:pt x="664151" y="2864045"/>
                  </a:lnTo>
                  <a:lnTo>
                    <a:pt x="702687" y="2843721"/>
                  </a:lnTo>
                  <a:lnTo>
                    <a:pt x="742268" y="2825060"/>
                  </a:lnTo>
                  <a:lnTo>
                    <a:pt x="782825" y="2807963"/>
                  </a:lnTo>
                  <a:lnTo>
                    <a:pt x="824289" y="2792329"/>
                  </a:lnTo>
                  <a:lnTo>
                    <a:pt x="866594" y="2778060"/>
                  </a:lnTo>
                  <a:lnTo>
                    <a:pt x="909668" y="2765057"/>
                  </a:lnTo>
                  <a:lnTo>
                    <a:pt x="953445" y="2753221"/>
                  </a:lnTo>
                  <a:lnTo>
                    <a:pt x="997855" y="2742451"/>
                  </a:lnTo>
                  <a:lnTo>
                    <a:pt x="1042831" y="2732650"/>
                  </a:lnTo>
                  <a:lnTo>
                    <a:pt x="1088302" y="2723717"/>
                  </a:lnTo>
                  <a:lnTo>
                    <a:pt x="1134201" y="2715553"/>
                  </a:lnTo>
                  <a:lnTo>
                    <a:pt x="1180460" y="2708060"/>
                  </a:lnTo>
                  <a:lnTo>
                    <a:pt x="1227008" y="2701138"/>
                  </a:lnTo>
                  <a:lnTo>
                    <a:pt x="1273779" y="2694687"/>
                  </a:lnTo>
                  <a:lnTo>
                    <a:pt x="1647704" y="2648158"/>
                  </a:lnTo>
                  <a:lnTo>
                    <a:pt x="1693386" y="2641488"/>
                  </a:lnTo>
                  <a:lnTo>
                    <a:pt x="1738603" y="2634297"/>
                  </a:lnTo>
                  <a:lnTo>
                    <a:pt x="1783289" y="2626486"/>
                  </a:lnTo>
                  <a:lnTo>
                    <a:pt x="1827373" y="2617956"/>
                  </a:lnTo>
                  <a:lnTo>
                    <a:pt x="1870787" y="2608608"/>
                  </a:lnTo>
                  <a:lnTo>
                    <a:pt x="1913463" y="2598343"/>
                  </a:lnTo>
                  <a:lnTo>
                    <a:pt x="1955332" y="2587060"/>
                  </a:lnTo>
                  <a:lnTo>
                    <a:pt x="1996325" y="2574662"/>
                  </a:lnTo>
                  <a:lnTo>
                    <a:pt x="2046449" y="2557552"/>
                  </a:lnTo>
                  <a:lnTo>
                    <a:pt x="2094791" y="2538958"/>
                  </a:lnTo>
                  <a:lnTo>
                    <a:pt x="2141398" y="2518917"/>
                  </a:lnTo>
                  <a:lnTo>
                    <a:pt x="2186317" y="2497467"/>
                  </a:lnTo>
                  <a:lnTo>
                    <a:pt x="2229596" y="2474646"/>
                  </a:lnTo>
                  <a:lnTo>
                    <a:pt x="2271282" y="2450493"/>
                  </a:lnTo>
                  <a:lnTo>
                    <a:pt x="2311421" y="2425046"/>
                  </a:lnTo>
                  <a:lnTo>
                    <a:pt x="2350061" y="2398343"/>
                  </a:lnTo>
                  <a:lnTo>
                    <a:pt x="2387249" y="2370421"/>
                  </a:lnTo>
                  <a:lnTo>
                    <a:pt x="2423033" y="2341320"/>
                  </a:lnTo>
                  <a:lnTo>
                    <a:pt x="2457459" y="2311076"/>
                  </a:lnTo>
                  <a:lnTo>
                    <a:pt x="2490574" y="2279729"/>
                  </a:lnTo>
                  <a:lnTo>
                    <a:pt x="2522427" y="2247316"/>
                  </a:lnTo>
                  <a:lnTo>
                    <a:pt x="2553063" y="2213875"/>
                  </a:lnTo>
                  <a:lnTo>
                    <a:pt x="2582530" y="2179445"/>
                  </a:lnTo>
                  <a:lnTo>
                    <a:pt x="2610875" y="2144064"/>
                  </a:lnTo>
                  <a:lnTo>
                    <a:pt x="2638146" y="2107769"/>
                  </a:lnTo>
                  <a:lnTo>
                    <a:pt x="2664389" y="2070600"/>
                  </a:lnTo>
                  <a:lnTo>
                    <a:pt x="2689652" y="2032593"/>
                  </a:lnTo>
                  <a:lnTo>
                    <a:pt x="2713982" y="1993787"/>
                  </a:lnTo>
                  <a:lnTo>
                    <a:pt x="2737426" y="1954221"/>
                  </a:lnTo>
                  <a:lnTo>
                    <a:pt x="2760031" y="1913931"/>
                  </a:lnTo>
                  <a:lnTo>
                    <a:pt x="2781844" y="1872958"/>
                  </a:lnTo>
                  <a:lnTo>
                    <a:pt x="2802913" y="1831337"/>
                  </a:lnTo>
                  <a:lnTo>
                    <a:pt x="2823284" y="1789109"/>
                  </a:lnTo>
                  <a:lnTo>
                    <a:pt x="2843005" y="1746310"/>
                  </a:lnTo>
                  <a:lnTo>
                    <a:pt x="2862123" y="1702979"/>
                  </a:lnTo>
                  <a:lnTo>
                    <a:pt x="2880685" y="1659154"/>
                  </a:lnTo>
                  <a:lnTo>
                    <a:pt x="2898738" y="1614873"/>
                  </a:lnTo>
                  <a:lnTo>
                    <a:pt x="2916330" y="1570174"/>
                  </a:lnTo>
                  <a:lnTo>
                    <a:pt x="2933507" y="1525096"/>
                  </a:lnTo>
                  <a:lnTo>
                    <a:pt x="2950317" y="1479676"/>
                  </a:lnTo>
                  <a:lnTo>
                    <a:pt x="2966807" y="1433952"/>
                  </a:lnTo>
                  <a:lnTo>
                    <a:pt x="2983023" y="1387963"/>
                  </a:lnTo>
                  <a:lnTo>
                    <a:pt x="2999014" y="1341747"/>
                  </a:lnTo>
                  <a:lnTo>
                    <a:pt x="3014827" y="1295342"/>
                  </a:lnTo>
                  <a:lnTo>
                    <a:pt x="3030507" y="1248785"/>
                  </a:lnTo>
                  <a:lnTo>
                    <a:pt x="3046189" y="1202483"/>
                  </a:lnTo>
                  <a:lnTo>
                    <a:pt x="3062212" y="1156168"/>
                  </a:lnTo>
                  <a:lnTo>
                    <a:pt x="3078676" y="1109928"/>
                  </a:lnTo>
                  <a:lnTo>
                    <a:pt x="3095683" y="1063851"/>
                  </a:lnTo>
                  <a:lnTo>
                    <a:pt x="3113335" y="1018022"/>
                  </a:lnTo>
                  <a:lnTo>
                    <a:pt x="3131733" y="972531"/>
                  </a:lnTo>
                  <a:lnTo>
                    <a:pt x="3150977" y="927465"/>
                  </a:lnTo>
                  <a:lnTo>
                    <a:pt x="3171170" y="882910"/>
                  </a:lnTo>
                  <a:lnTo>
                    <a:pt x="3192412" y="838955"/>
                  </a:lnTo>
                  <a:lnTo>
                    <a:pt x="3214806" y="795687"/>
                  </a:lnTo>
                  <a:lnTo>
                    <a:pt x="3238451" y="753193"/>
                  </a:lnTo>
                  <a:lnTo>
                    <a:pt x="3263450" y="711561"/>
                  </a:lnTo>
                  <a:lnTo>
                    <a:pt x="3289904" y="670879"/>
                  </a:lnTo>
                  <a:lnTo>
                    <a:pt x="3317915" y="631233"/>
                  </a:lnTo>
                  <a:lnTo>
                    <a:pt x="3347582" y="592711"/>
                  </a:lnTo>
                  <a:lnTo>
                    <a:pt x="3379009" y="555401"/>
                  </a:lnTo>
                  <a:lnTo>
                    <a:pt x="3379716" y="554636"/>
                  </a:lnTo>
                  <a:lnTo>
                    <a:pt x="3379716" y="0"/>
                  </a:lnTo>
                  <a:lnTo>
                    <a:pt x="3312580" y="44938"/>
                  </a:lnTo>
                  <a:lnTo>
                    <a:pt x="3274509" y="72809"/>
                  </a:lnTo>
                  <a:lnTo>
                    <a:pt x="3237234" y="101843"/>
                  </a:lnTo>
                  <a:lnTo>
                    <a:pt x="3200782" y="132030"/>
                  </a:lnTo>
                  <a:lnTo>
                    <a:pt x="3165181" y="163362"/>
                  </a:lnTo>
                  <a:lnTo>
                    <a:pt x="3130460" y="195828"/>
                  </a:lnTo>
                  <a:lnTo>
                    <a:pt x="3096648" y="229417"/>
                  </a:lnTo>
                  <a:lnTo>
                    <a:pt x="3063772" y="264121"/>
                  </a:lnTo>
                  <a:lnTo>
                    <a:pt x="3031861" y="299928"/>
                  </a:lnTo>
                  <a:lnTo>
                    <a:pt x="3000942" y="336829"/>
                  </a:lnTo>
                  <a:lnTo>
                    <a:pt x="2971045" y="374814"/>
                  </a:lnTo>
                  <a:lnTo>
                    <a:pt x="2942198" y="413873"/>
                  </a:lnTo>
                  <a:lnTo>
                    <a:pt x="2914429" y="453995"/>
                  </a:lnTo>
                  <a:lnTo>
                    <a:pt x="2887766" y="495172"/>
                  </a:lnTo>
                  <a:lnTo>
                    <a:pt x="2862237" y="537392"/>
                  </a:lnTo>
                  <a:lnTo>
                    <a:pt x="2837871" y="580646"/>
                  </a:lnTo>
                  <a:lnTo>
                    <a:pt x="2817702" y="619321"/>
                  </a:lnTo>
                  <a:lnTo>
                    <a:pt x="2798437" y="659100"/>
                  </a:lnTo>
                  <a:lnTo>
                    <a:pt x="2779993" y="699898"/>
                  </a:lnTo>
                  <a:lnTo>
                    <a:pt x="2762288" y="741629"/>
                  </a:lnTo>
                  <a:lnTo>
                    <a:pt x="2745240" y="784207"/>
                  </a:lnTo>
                  <a:lnTo>
                    <a:pt x="2728766" y="827547"/>
                  </a:lnTo>
                  <a:lnTo>
                    <a:pt x="2712783" y="871563"/>
                  </a:lnTo>
                  <a:lnTo>
                    <a:pt x="2697210" y="916169"/>
                  </a:lnTo>
                  <a:lnTo>
                    <a:pt x="2681963" y="961280"/>
                  </a:lnTo>
                  <a:lnTo>
                    <a:pt x="2666960" y="1006811"/>
                  </a:lnTo>
                  <a:lnTo>
                    <a:pt x="2652119" y="1052675"/>
                  </a:lnTo>
                  <a:lnTo>
                    <a:pt x="2607743" y="1191412"/>
                  </a:lnTo>
                  <a:lnTo>
                    <a:pt x="2592724" y="1237754"/>
                  </a:lnTo>
                  <a:lnTo>
                    <a:pt x="2577455" y="1284002"/>
                  </a:lnTo>
                  <a:lnTo>
                    <a:pt x="2561853" y="1330069"/>
                  </a:lnTo>
                  <a:lnTo>
                    <a:pt x="2545835" y="1375871"/>
                  </a:lnTo>
                  <a:lnTo>
                    <a:pt x="2529320" y="1421321"/>
                  </a:lnTo>
                  <a:lnTo>
                    <a:pt x="2512224" y="1466335"/>
                  </a:lnTo>
                  <a:lnTo>
                    <a:pt x="2494465" y="1510825"/>
                  </a:lnTo>
                  <a:lnTo>
                    <a:pt x="2475961" y="1554708"/>
                  </a:lnTo>
                  <a:lnTo>
                    <a:pt x="2456630" y="1597896"/>
                  </a:lnTo>
                  <a:lnTo>
                    <a:pt x="2436388" y="1640305"/>
                  </a:lnTo>
                  <a:lnTo>
                    <a:pt x="2415153" y="1681849"/>
                  </a:lnTo>
                  <a:lnTo>
                    <a:pt x="2392843" y="1722442"/>
                  </a:lnTo>
                  <a:lnTo>
                    <a:pt x="2369376" y="1761999"/>
                  </a:lnTo>
                  <a:lnTo>
                    <a:pt x="2344668" y="1800434"/>
                  </a:lnTo>
                  <a:lnTo>
                    <a:pt x="2318638" y="1837661"/>
                  </a:lnTo>
                  <a:lnTo>
                    <a:pt x="2291203" y="1873595"/>
                  </a:lnTo>
                  <a:lnTo>
                    <a:pt x="2262281" y="1908150"/>
                  </a:lnTo>
                  <a:lnTo>
                    <a:pt x="2231789" y="1941241"/>
                  </a:lnTo>
                  <a:lnTo>
                    <a:pt x="2199644" y="1972781"/>
                  </a:lnTo>
                  <a:lnTo>
                    <a:pt x="2165765" y="2002686"/>
                  </a:lnTo>
                  <a:lnTo>
                    <a:pt x="2130068" y="2030869"/>
                  </a:lnTo>
                  <a:lnTo>
                    <a:pt x="2092471" y="2057245"/>
                  </a:lnTo>
                  <a:lnTo>
                    <a:pt x="2052893" y="2081729"/>
                  </a:lnTo>
                  <a:lnTo>
                    <a:pt x="2011250" y="2104235"/>
                  </a:lnTo>
                  <a:lnTo>
                    <a:pt x="1967459" y="2124676"/>
                  </a:lnTo>
                  <a:lnTo>
                    <a:pt x="1924503" y="2142377"/>
                  </a:lnTo>
                  <a:lnTo>
                    <a:pt x="1881095" y="2158587"/>
                  </a:lnTo>
                  <a:lnTo>
                    <a:pt x="1837268" y="2173407"/>
                  </a:lnTo>
                  <a:lnTo>
                    <a:pt x="1793054" y="2186934"/>
                  </a:lnTo>
                  <a:lnTo>
                    <a:pt x="1748484" y="2199269"/>
                  </a:lnTo>
                  <a:lnTo>
                    <a:pt x="1703591" y="2210511"/>
                  </a:lnTo>
                  <a:lnTo>
                    <a:pt x="1658406" y="2220759"/>
                  </a:lnTo>
                  <a:lnTo>
                    <a:pt x="1612961" y="2230113"/>
                  </a:lnTo>
                  <a:lnTo>
                    <a:pt x="1567288" y="2238671"/>
                  </a:lnTo>
                  <a:lnTo>
                    <a:pt x="1521419" y="2246533"/>
                  </a:lnTo>
                  <a:lnTo>
                    <a:pt x="1475386" y="2253798"/>
                  </a:lnTo>
                  <a:lnTo>
                    <a:pt x="1382954" y="2266934"/>
                  </a:lnTo>
                  <a:lnTo>
                    <a:pt x="1105030" y="2302344"/>
                  </a:lnTo>
                  <a:lnTo>
                    <a:pt x="1013028" y="2315461"/>
                  </a:lnTo>
                  <a:lnTo>
                    <a:pt x="967291" y="2322713"/>
                  </a:lnTo>
                  <a:lnTo>
                    <a:pt x="921772" y="2330559"/>
                  </a:lnTo>
                  <a:lnTo>
                    <a:pt x="876503" y="2339099"/>
                  </a:lnTo>
                  <a:lnTo>
                    <a:pt x="831515" y="2348431"/>
                  </a:lnTo>
                  <a:lnTo>
                    <a:pt x="786841" y="2358656"/>
                  </a:lnTo>
                  <a:lnTo>
                    <a:pt x="742513" y="2369873"/>
                  </a:lnTo>
                  <a:lnTo>
                    <a:pt x="698562" y="2382180"/>
                  </a:lnTo>
                  <a:lnTo>
                    <a:pt x="655021" y="2395677"/>
                  </a:lnTo>
                  <a:lnTo>
                    <a:pt x="611920" y="2410463"/>
                  </a:lnTo>
                  <a:lnTo>
                    <a:pt x="569293" y="2426638"/>
                  </a:lnTo>
                  <a:lnTo>
                    <a:pt x="527171" y="2444301"/>
                  </a:lnTo>
                  <a:lnTo>
                    <a:pt x="485585" y="2463551"/>
                  </a:lnTo>
                  <a:lnTo>
                    <a:pt x="444568" y="2484487"/>
                  </a:lnTo>
                  <a:lnTo>
                    <a:pt x="404151" y="2507209"/>
                  </a:lnTo>
                  <a:lnTo>
                    <a:pt x="364366" y="2531816"/>
                  </a:lnTo>
                  <a:lnTo>
                    <a:pt x="325246" y="2558407"/>
                  </a:lnTo>
                  <a:lnTo>
                    <a:pt x="286822" y="2587081"/>
                  </a:lnTo>
                  <a:lnTo>
                    <a:pt x="249126" y="2617939"/>
                  </a:lnTo>
                  <a:lnTo>
                    <a:pt x="212189" y="2651078"/>
                  </a:lnTo>
                  <a:lnTo>
                    <a:pt x="175815" y="2687096"/>
                  </a:lnTo>
                  <a:lnTo>
                    <a:pt x="141818" y="2724445"/>
                  </a:lnTo>
                  <a:lnTo>
                    <a:pt x="110011" y="2763027"/>
                  </a:lnTo>
                  <a:lnTo>
                    <a:pt x="80206" y="2802740"/>
                  </a:lnTo>
                  <a:lnTo>
                    <a:pt x="52215" y="2843484"/>
                  </a:lnTo>
                  <a:lnTo>
                    <a:pt x="25852" y="2885159"/>
                  </a:lnTo>
                  <a:lnTo>
                    <a:pt x="926" y="2927664"/>
                  </a:lnTo>
                  <a:lnTo>
                    <a:pt x="0" y="2929356"/>
                  </a:lnTo>
                  <a:lnTo>
                    <a:pt x="564450" y="2929356"/>
                  </a:lnTo>
                  <a:close/>
                </a:path>
              </a:pathLst>
            </a:custGeom>
            <a:solidFill>
              <a:srgbClr val="B698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378612" y="6685216"/>
              <a:ext cx="3909695" cy="3602354"/>
            </a:xfrm>
            <a:custGeom>
              <a:avLst/>
              <a:gdLst/>
              <a:ahLst/>
              <a:cxnLst/>
              <a:rect l="l" t="t" r="r" b="b"/>
              <a:pathLst>
                <a:path w="3909694" h="3602354">
                  <a:moveTo>
                    <a:pt x="467273" y="3601783"/>
                  </a:moveTo>
                  <a:lnTo>
                    <a:pt x="494060" y="3543694"/>
                  </a:lnTo>
                  <a:lnTo>
                    <a:pt x="514857" y="3499083"/>
                  </a:lnTo>
                  <a:lnTo>
                    <a:pt x="536025" y="3454490"/>
                  </a:lnTo>
                  <a:lnTo>
                    <a:pt x="557708" y="3409967"/>
                  </a:lnTo>
                  <a:lnTo>
                    <a:pt x="580052" y="3365562"/>
                  </a:lnTo>
                  <a:lnTo>
                    <a:pt x="603201" y="3321326"/>
                  </a:lnTo>
                  <a:lnTo>
                    <a:pt x="627514" y="3278919"/>
                  </a:lnTo>
                  <a:lnTo>
                    <a:pt x="653558" y="3239167"/>
                  </a:lnTo>
                  <a:lnTo>
                    <a:pt x="681264" y="3201970"/>
                  </a:lnTo>
                  <a:lnTo>
                    <a:pt x="710564" y="3167230"/>
                  </a:lnTo>
                  <a:lnTo>
                    <a:pt x="741389" y="3134847"/>
                  </a:lnTo>
                  <a:lnTo>
                    <a:pt x="773671" y="3104723"/>
                  </a:lnTo>
                  <a:lnTo>
                    <a:pt x="807340" y="3076756"/>
                  </a:lnTo>
                  <a:lnTo>
                    <a:pt x="842329" y="3050850"/>
                  </a:lnTo>
                  <a:lnTo>
                    <a:pt x="878569" y="3026904"/>
                  </a:lnTo>
                  <a:lnTo>
                    <a:pt x="915991" y="3004818"/>
                  </a:lnTo>
                  <a:lnTo>
                    <a:pt x="954527" y="2984495"/>
                  </a:lnTo>
                  <a:lnTo>
                    <a:pt x="994107" y="2965834"/>
                  </a:lnTo>
                  <a:lnTo>
                    <a:pt x="1034664" y="2948736"/>
                  </a:lnTo>
                  <a:lnTo>
                    <a:pt x="1076129" y="2933103"/>
                  </a:lnTo>
                  <a:lnTo>
                    <a:pt x="1118433" y="2918834"/>
                  </a:lnTo>
                  <a:lnTo>
                    <a:pt x="1161508" y="2905831"/>
                  </a:lnTo>
                  <a:lnTo>
                    <a:pt x="1205285" y="2893994"/>
                  </a:lnTo>
                  <a:lnTo>
                    <a:pt x="1249695" y="2883225"/>
                  </a:lnTo>
                  <a:lnTo>
                    <a:pt x="1294670" y="2873423"/>
                  </a:lnTo>
                  <a:lnTo>
                    <a:pt x="1340142" y="2864490"/>
                  </a:lnTo>
                  <a:lnTo>
                    <a:pt x="1386041" y="2856327"/>
                  </a:lnTo>
                  <a:lnTo>
                    <a:pt x="1432299" y="2848834"/>
                  </a:lnTo>
                  <a:lnTo>
                    <a:pt x="1478848" y="2841911"/>
                  </a:lnTo>
                  <a:lnTo>
                    <a:pt x="1525619" y="2835461"/>
                  </a:lnTo>
                  <a:lnTo>
                    <a:pt x="1899544" y="2788932"/>
                  </a:lnTo>
                  <a:lnTo>
                    <a:pt x="1945225" y="2782261"/>
                  </a:lnTo>
                  <a:lnTo>
                    <a:pt x="1990443" y="2775070"/>
                  </a:lnTo>
                  <a:lnTo>
                    <a:pt x="2035128" y="2767260"/>
                  </a:lnTo>
                  <a:lnTo>
                    <a:pt x="2079212" y="2758730"/>
                  </a:lnTo>
                  <a:lnTo>
                    <a:pt x="2122626" y="2749382"/>
                  </a:lnTo>
                  <a:lnTo>
                    <a:pt x="2165302" y="2739116"/>
                  </a:lnTo>
                  <a:lnTo>
                    <a:pt x="2207171" y="2727834"/>
                  </a:lnTo>
                  <a:lnTo>
                    <a:pt x="2248165" y="2715435"/>
                  </a:lnTo>
                  <a:lnTo>
                    <a:pt x="2298289" y="2698326"/>
                  </a:lnTo>
                  <a:lnTo>
                    <a:pt x="2346631" y="2679731"/>
                  </a:lnTo>
                  <a:lnTo>
                    <a:pt x="2393238" y="2659690"/>
                  </a:lnTo>
                  <a:lnTo>
                    <a:pt x="2438157" y="2638240"/>
                  </a:lnTo>
                  <a:lnTo>
                    <a:pt x="2481436" y="2615420"/>
                  </a:lnTo>
                  <a:lnTo>
                    <a:pt x="2523121" y="2591267"/>
                  </a:lnTo>
                  <a:lnTo>
                    <a:pt x="2563260" y="2565820"/>
                  </a:lnTo>
                  <a:lnTo>
                    <a:pt x="2601901" y="2539116"/>
                  </a:lnTo>
                  <a:lnTo>
                    <a:pt x="2639089" y="2511195"/>
                  </a:lnTo>
                  <a:lnTo>
                    <a:pt x="2674872" y="2482093"/>
                  </a:lnTo>
                  <a:lnTo>
                    <a:pt x="2709298" y="2451850"/>
                  </a:lnTo>
                  <a:lnTo>
                    <a:pt x="2742414" y="2420502"/>
                  </a:lnTo>
                  <a:lnTo>
                    <a:pt x="2774266" y="2388089"/>
                  </a:lnTo>
                  <a:lnTo>
                    <a:pt x="2804902" y="2354649"/>
                  </a:lnTo>
                  <a:lnTo>
                    <a:pt x="2834370" y="2320219"/>
                  </a:lnTo>
                  <a:lnTo>
                    <a:pt x="2862715" y="2284837"/>
                  </a:lnTo>
                  <a:lnTo>
                    <a:pt x="2889986" y="2248543"/>
                  </a:lnTo>
                  <a:lnTo>
                    <a:pt x="2916229" y="2211373"/>
                  </a:lnTo>
                  <a:lnTo>
                    <a:pt x="2941492" y="2173366"/>
                  </a:lnTo>
                  <a:lnTo>
                    <a:pt x="2965822" y="2134561"/>
                  </a:lnTo>
                  <a:lnTo>
                    <a:pt x="2989266" y="2094994"/>
                  </a:lnTo>
                  <a:lnTo>
                    <a:pt x="3011871" y="2054705"/>
                  </a:lnTo>
                  <a:lnTo>
                    <a:pt x="3033684" y="2013731"/>
                  </a:lnTo>
                  <a:lnTo>
                    <a:pt x="3054752" y="1972111"/>
                  </a:lnTo>
                  <a:lnTo>
                    <a:pt x="3075124" y="1929882"/>
                  </a:lnTo>
                  <a:lnTo>
                    <a:pt x="3094845" y="1887084"/>
                  </a:lnTo>
                  <a:lnTo>
                    <a:pt x="3113963" y="1843753"/>
                  </a:lnTo>
                  <a:lnTo>
                    <a:pt x="3132525" y="1799928"/>
                  </a:lnTo>
                  <a:lnTo>
                    <a:pt x="3150578" y="1755647"/>
                  </a:lnTo>
                  <a:lnTo>
                    <a:pt x="3168170" y="1710948"/>
                  </a:lnTo>
                  <a:lnTo>
                    <a:pt x="3185347" y="1665869"/>
                  </a:lnTo>
                  <a:lnTo>
                    <a:pt x="3202157" y="1620449"/>
                  </a:lnTo>
                  <a:lnTo>
                    <a:pt x="3218646" y="1574726"/>
                  </a:lnTo>
                  <a:lnTo>
                    <a:pt x="3234863" y="1528737"/>
                  </a:lnTo>
                  <a:lnTo>
                    <a:pt x="3250854" y="1482521"/>
                  </a:lnTo>
                  <a:lnTo>
                    <a:pt x="3266666" y="1436115"/>
                  </a:lnTo>
                  <a:lnTo>
                    <a:pt x="3282347" y="1389559"/>
                  </a:lnTo>
                  <a:lnTo>
                    <a:pt x="3298029" y="1343257"/>
                  </a:lnTo>
                  <a:lnTo>
                    <a:pt x="3314052" y="1296942"/>
                  </a:lnTo>
                  <a:lnTo>
                    <a:pt x="3330516" y="1250702"/>
                  </a:lnTo>
                  <a:lnTo>
                    <a:pt x="3347523" y="1204624"/>
                  </a:lnTo>
                  <a:lnTo>
                    <a:pt x="3365175" y="1158796"/>
                  </a:lnTo>
                  <a:lnTo>
                    <a:pt x="3383572" y="1113305"/>
                  </a:lnTo>
                  <a:lnTo>
                    <a:pt x="3402817" y="1068238"/>
                  </a:lnTo>
                  <a:lnTo>
                    <a:pt x="3423009" y="1023684"/>
                  </a:lnTo>
                  <a:lnTo>
                    <a:pt x="3444252" y="979729"/>
                  </a:lnTo>
                  <a:lnTo>
                    <a:pt x="3466645" y="936460"/>
                  </a:lnTo>
                  <a:lnTo>
                    <a:pt x="3490291" y="893967"/>
                  </a:lnTo>
                  <a:lnTo>
                    <a:pt x="3515290" y="852335"/>
                  </a:lnTo>
                  <a:lnTo>
                    <a:pt x="3541744" y="811652"/>
                  </a:lnTo>
                  <a:lnTo>
                    <a:pt x="3569754" y="772006"/>
                  </a:lnTo>
                  <a:lnTo>
                    <a:pt x="3599422" y="733485"/>
                  </a:lnTo>
                  <a:lnTo>
                    <a:pt x="3630848" y="696175"/>
                  </a:lnTo>
                  <a:lnTo>
                    <a:pt x="3664135" y="660164"/>
                  </a:lnTo>
                  <a:lnTo>
                    <a:pt x="3699383" y="625540"/>
                  </a:lnTo>
                  <a:lnTo>
                    <a:pt x="3736694" y="592389"/>
                  </a:lnTo>
                  <a:lnTo>
                    <a:pt x="3775016" y="561374"/>
                  </a:lnTo>
                  <a:lnTo>
                    <a:pt x="3814547" y="532094"/>
                  </a:lnTo>
                  <a:lnTo>
                    <a:pt x="3855214" y="504571"/>
                  </a:lnTo>
                  <a:lnTo>
                    <a:pt x="3896943" y="478825"/>
                  </a:lnTo>
                  <a:lnTo>
                    <a:pt x="3909386" y="471850"/>
                  </a:lnTo>
                  <a:lnTo>
                    <a:pt x="3909386" y="0"/>
                  </a:lnTo>
                  <a:lnTo>
                    <a:pt x="3850798" y="24049"/>
                  </a:lnTo>
                  <a:lnTo>
                    <a:pt x="3807954" y="43493"/>
                  </a:lnTo>
                  <a:lnTo>
                    <a:pt x="3765707" y="64169"/>
                  </a:lnTo>
                  <a:lnTo>
                    <a:pt x="3724086" y="86070"/>
                  </a:lnTo>
                  <a:lnTo>
                    <a:pt x="3683118" y="109185"/>
                  </a:lnTo>
                  <a:lnTo>
                    <a:pt x="3642832" y="133503"/>
                  </a:lnTo>
                  <a:lnTo>
                    <a:pt x="3603257" y="159016"/>
                  </a:lnTo>
                  <a:lnTo>
                    <a:pt x="3564419" y="185712"/>
                  </a:lnTo>
                  <a:lnTo>
                    <a:pt x="3526349" y="213582"/>
                  </a:lnTo>
                  <a:lnTo>
                    <a:pt x="3489073" y="242616"/>
                  </a:lnTo>
                  <a:lnTo>
                    <a:pt x="3452621" y="272804"/>
                  </a:lnTo>
                  <a:lnTo>
                    <a:pt x="3417021" y="304136"/>
                  </a:lnTo>
                  <a:lnTo>
                    <a:pt x="3382300" y="336601"/>
                  </a:lnTo>
                  <a:lnTo>
                    <a:pt x="3348487" y="370191"/>
                  </a:lnTo>
                  <a:lnTo>
                    <a:pt x="3315611" y="404894"/>
                  </a:lnTo>
                  <a:lnTo>
                    <a:pt x="3283700" y="440701"/>
                  </a:lnTo>
                  <a:lnTo>
                    <a:pt x="3252782" y="477602"/>
                  </a:lnTo>
                  <a:lnTo>
                    <a:pt x="3222885" y="515587"/>
                  </a:lnTo>
                  <a:lnTo>
                    <a:pt x="3194038" y="554646"/>
                  </a:lnTo>
                  <a:lnTo>
                    <a:pt x="3166268" y="594769"/>
                  </a:lnTo>
                  <a:lnTo>
                    <a:pt x="3139605" y="635945"/>
                  </a:lnTo>
                  <a:lnTo>
                    <a:pt x="3114077" y="678166"/>
                  </a:lnTo>
                  <a:lnTo>
                    <a:pt x="3089711" y="721420"/>
                  </a:lnTo>
                  <a:lnTo>
                    <a:pt x="3069542" y="760095"/>
                  </a:lnTo>
                  <a:lnTo>
                    <a:pt x="3050277" y="799874"/>
                  </a:lnTo>
                  <a:lnTo>
                    <a:pt x="3031833" y="840672"/>
                  </a:lnTo>
                  <a:lnTo>
                    <a:pt x="3014128" y="882402"/>
                  </a:lnTo>
                  <a:lnTo>
                    <a:pt x="2997080" y="924981"/>
                  </a:lnTo>
                  <a:lnTo>
                    <a:pt x="2980606" y="968320"/>
                  </a:lnTo>
                  <a:lnTo>
                    <a:pt x="2964623" y="1012336"/>
                  </a:lnTo>
                  <a:lnTo>
                    <a:pt x="2949049" y="1056942"/>
                  </a:lnTo>
                  <a:lnTo>
                    <a:pt x="2933803" y="1102054"/>
                  </a:lnTo>
                  <a:lnTo>
                    <a:pt x="2918800" y="1147584"/>
                  </a:lnTo>
                  <a:lnTo>
                    <a:pt x="2903959" y="1193448"/>
                  </a:lnTo>
                  <a:lnTo>
                    <a:pt x="2859582" y="1332185"/>
                  </a:lnTo>
                  <a:lnTo>
                    <a:pt x="2844564" y="1378528"/>
                  </a:lnTo>
                  <a:lnTo>
                    <a:pt x="2829295" y="1424775"/>
                  </a:lnTo>
                  <a:lnTo>
                    <a:pt x="2813692" y="1470843"/>
                  </a:lnTo>
                  <a:lnTo>
                    <a:pt x="2797675" y="1516644"/>
                  </a:lnTo>
                  <a:lnTo>
                    <a:pt x="2781159" y="1562095"/>
                  </a:lnTo>
                  <a:lnTo>
                    <a:pt x="2764064" y="1607108"/>
                  </a:lnTo>
                  <a:lnTo>
                    <a:pt x="2746305" y="1651599"/>
                  </a:lnTo>
                  <a:lnTo>
                    <a:pt x="2727801" y="1695481"/>
                  </a:lnTo>
                  <a:lnTo>
                    <a:pt x="2708469" y="1738670"/>
                  </a:lnTo>
                  <a:lnTo>
                    <a:pt x="2688227" y="1781079"/>
                  </a:lnTo>
                  <a:lnTo>
                    <a:pt x="2666993" y="1822623"/>
                  </a:lnTo>
                  <a:lnTo>
                    <a:pt x="2644683" y="1863216"/>
                  </a:lnTo>
                  <a:lnTo>
                    <a:pt x="2621215" y="1902773"/>
                  </a:lnTo>
                  <a:lnTo>
                    <a:pt x="2596508" y="1941208"/>
                  </a:lnTo>
                  <a:lnTo>
                    <a:pt x="2570478" y="1978435"/>
                  </a:lnTo>
                  <a:lnTo>
                    <a:pt x="2543043" y="2014369"/>
                  </a:lnTo>
                  <a:lnTo>
                    <a:pt x="2514121" y="2048924"/>
                  </a:lnTo>
                  <a:lnTo>
                    <a:pt x="2483628" y="2082014"/>
                  </a:lnTo>
                  <a:lnTo>
                    <a:pt x="2451484" y="2113555"/>
                  </a:lnTo>
                  <a:lnTo>
                    <a:pt x="2417604" y="2143459"/>
                  </a:lnTo>
                  <a:lnTo>
                    <a:pt x="2381908" y="2171643"/>
                  </a:lnTo>
                  <a:lnTo>
                    <a:pt x="2344311" y="2198019"/>
                  </a:lnTo>
                  <a:lnTo>
                    <a:pt x="2304733" y="2222503"/>
                  </a:lnTo>
                  <a:lnTo>
                    <a:pt x="2263089" y="2245008"/>
                  </a:lnTo>
                  <a:lnTo>
                    <a:pt x="2219299" y="2265450"/>
                  </a:lnTo>
                  <a:lnTo>
                    <a:pt x="2176342" y="2283151"/>
                  </a:lnTo>
                  <a:lnTo>
                    <a:pt x="2132935" y="2299361"/>
                  </a:lnTo>
                  <a:lnTo>
                    <a:pt x="2089108" y="2314180"/>
                  </a:lnTo>
                  <a:lnTo>
                    <a:pt x="2044893" y="2327708"/>
                  </a:lnTo>
                  <a:lnTo>
                    <a:pt x="2000324" y="2340043"/>
                  </a:lnTo>
                  <a:lnTo>
                    <a:pt x="1955431" y="2351285"/>
                  </a:lnTo>
                  <a:lnTo>
                    <a:pt x="1910246" y="2361533"/>
                  </a:lnTo>
                  <a:lnTo>
                    <a:pt x="1864801" y="2370886"/>
                  </a:lnTo>
                  <a:lnTo>
                    <a:pt x="1819128" y="2379444"/>
                  </a:lnTo>
                  <a:lnTo>
                    <a:pt x="1773259" y="2387306"/>
                  </a:lnTo>
                  <a:lnTo>
                    <a:pt x="1727226" y="2394571"/>
                  </a:lnTo>
                  <a:lnTo>
                    <a:pt x="1634794" y="2407708"/>
                  </a:lnTo>
                  <a:lnTo>
                    <a:pt x="1356869" y="2443118"/>
                  </a:lnTo>
                  <a:lnTo>
                    <a:pt x="1264868" y="2456235"/>
                  </a:lnTo>
                  <a:lnTo>
                    <a:pt x="1219131" y="2463487"/>
                  </a:lnTo>
                  <a:lnTo>
                    <a:pt x="1173611" y="2471333"/>
                  </a:lnTo>
                  <a:lnTo>
                    <a:pt x="1128342" y="2479872"/>
                  </a:lnTo>
                  <a:lnTo>
                    <a:pt x="1083355" y="2489205"/>
                  </a:lnTo>
                  <a:lnTo>
                    <a:pt x="1038681" y="2499430"/>
                  </a:lnTo>
                  <a:lnTo>
                    <a:pt x="994353" y="2510646"/>
                  </a:lnTo>
                  <a:lnTo>
                    <a:pt x="950402" y="2522953"/>
                  </a:lnTo>
                  <a:lnTo>
                    <a:pt x="906861" y="2536450"/>
                  </a:lnTo>
                  <a:lnTo>
                    <a:pt x="863760" y="2551237"/>
                  </a:lnTo>
                  <a:lnTo>
                    <a:pt x="821133" y="2567412"/>
                  </a:lnTo>
                  <a:lnTo>
                    <a:pt x="779010" y="2585075"/>
                  </a:lnTo>
                  <a:lnTo>
                    <a:pt x="737424" y="2604324"/>
                  </a:lnTo>
                  <a:lnTo>
                    <a:pt x="696407" y="2625261"/>
                  </a:lnTo>
                  <a:lnTo>
                    <a:pt x="655990" y="2647983"/>
                  </a:lnTo>
                  <a:lnTo>
                    <a:pt x="616206" y="2672590"/>
                  </a:lnTo>
                  <a:lnTo>
                    <a:pt x="577086" y="2699181"/>
                  </a:lnTo>
                  <a:lnTo>
                    <a:pt x="538662" y="2727855"/>
                  </a:lnTo>
                  <a:lnTo>
                    <a:pt x="500965" y="2758712"/>
                  </a:lnTo>
                  <a:lnTo>
                    <a:pt x="464029" y="2791852"/>
                  </a:lnTo>
                  <a:lnTo>
                    <a:pt x="427654" y="2827869"/>
                  </a:lnTo>
                  <a:lnTo>
                    <a:pt x="393657" y="2865219"/>
                  </a:lnTo>
                  <a:lnTo>
                    <a:pt x="361850" y="2903801"/>
                  </a:lnTo>
                  <a:lnTo>
                    <a:pt x="332046" y="2943514"/>
                  </a:lnTo>
                  <a:lnTo>
                    <a:pt x="304055" y="2984258"/>
                  </a:lnTo>
                  <a:lnTo>
                    <a:pt x="277691" y="3025932"/>
                  </a:lnTo>
                  <a:lnTo>
                    <a:pt x="252766" y="3068437"/>
                  </a:lnTo>
                  <a:lnTo>
                    <a:pt x="229092" y="3111672"/>
                  </a:lnTo>
                  <a:lnTo>
                    <a:pt x="206481" y="3155536"/>
                  </a:lnTo>
                  <a:lnTo>
                    <a:pt x="184745" y="3199929"/>
                  </a:lnTo>
                  <a:lnTo>
                    <a:pt x="163698" y="3244751"/>
                  </a:lnTo>
                  <a:lnTo>
                    <a:pt x="143150" y="3289901"/>
                  </a:lnTo>
                  <a:lnTo>
                    <a:pt x="122914" y="3335279"/>
                  </a:lnTo>
                  <a:lnTo>
                    <a:pt x="82627" y="3426317"/>
                  </a:lnTo>
                  <a:lnTo>
                    <a:pt x="62201" y="3471776"/>
                  </a:lnTo>
                  <a:lnTo>
                    <a:pt x="41336" y="3517061"/>
                  </a:lnTo>
                  <a:lnTo>
                    <a:pt x="19844" y="3562072"/>
                  </a:lnTo>
                  <a:lnTo>
                    <a:pt x="0" y="3601783"/>
                  </a:lnTo>
                  <a:lnTo>
                    <a:pt x="467273" y="3601783"/>
                  </a:lnTo>
                  <a:close/>
                </a:path>
              </a:pathLst>
            </a:custGeom>
            <a:solidFill>
              <a:srgbClr val="628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09880" y="103270"/>
            <a:ext cx="1761761" cy="5469264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3547174" y="251959"/>
            <a:ext cx="2389505" cy="5346700"/>
            <a:chOff x="13547174" y="251959"/>
            <a:chExt cx="2389505" cy="534670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47174" y="726448"/>
              <a:ext cx="2389339" cy="48720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94657" y="473427"/>
              <a:ext cx="153892" cy="24262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607656" y="251959"/>
              <a:ext cx="198755" cy="306705"/>
            </a:xfrm>
            <a:custGeom>
              <a:avLst/>
              <a:gdLst/>
              <a:ahLst/>
              <a:cxnLst/>
              <a:rect l="l" t="t" r="r" b="b"/>
              <a:pathLst>
                <a:path w="198755" h="306705">
                  <a:moveTo>
                    <a:pt x="101130" y="306540"/>
                  </a:moveTo>
                  <a:lnTo>
                    <a:pt x="95211" y="263822"/>
                  </a:lnTo>
                  <a:lnTo>
                    <a:pt x="85809" y="226827"/>
                  </a:lnTo>
                  <a:lnTo>
                    <a:pt x="48675" y="172133"/>
                  </a:lnTo>
                  <a:lnTo>
                    <a:pt x="7433" y="153280"/>
                  </a:lnTo>
                  <a:lnTo>
                    <a:pt x="0" y="151769"/>
                  </a:lnTo>
                  <a:lnTo>
                    <a:pt x="8195" y="150836"/>
                  </a:lnTo>
                  <a:lnTo>
                    <a:pt x="52607" y="133802"/>
                  </a:lnTo>
                  <a:lnTo>
                    <a:pt x="89239" y="77769"/>
                  </a:lnTo>
                  <a:lnTo>
                    <a:pt x="100213" y="12007"/>
                  </a:lnTo>
                  <a:lnTo>
                    <a:pt x="100809" y="0"/>
                  </a:lnTo>
                  <a:lnTo>
                    <a:pt x="102601" y="12224"/>
                  </a:lnTo>
                  <a:lnTo>
                    <a:pt x="118819" y="78741"/>
                  </a:lnTo>
                  <a:lnTo>
                    <a:pt x="154910" y="134919"/>
                  </a:lnTo>
                  <a:lnTo>
                    <a:pt x="191809" y="154240"/>
                  </a:lnTo>
                  <a:lnTo>
                    <a:pt x="198298" y="155734"/>
                  </a:lnTo>
                  <a:lnTo>
                    <a:pt x="190899" y="157781"/>
                  </a:lnTo>
                  <a:lnTo>
                    <a:pt x="150209" y="179193"/>
                  </a:lnTo>
                  <a:lnTo>
                    <a:pt x="114666" y="233742"/>
                  </a:lnTo>
                  <a:lnTo>
                    <a:pt x="102127" y="295352"/>
                  </a:lnTo>
                  <a:lnTo>
                    <a:pt x="101130" y="30654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017597" y="1297849"/>
            <a:ext cx="139376" cy="219806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871060" y="2414618"/>
            <a:ext cx="56324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635" dirty="0">
                <a:solidFill>
                  <a:srgbClr val="1B4161"/>
                </a:solidFill>
                <a:latin typeface="Trebuchet MS"/>
                <a:cs typeface="Trebuchet MS"/>
              </a:rPr>
              <a:t>Koruyucu</a:t>
            </a:r>
            <a:r>
              <a:rPr sz="4800" spc="-530" dirty="0">
                <a:solidFill>
                  <a:srgbClr val="1B4161"/>
                </a:solidFill>
                <a:latin typeface="Trebuchet MS"/>
                <a:cs typeface="Trebuchet MS"/>
              </a:rPr>
              <a:t> </a:t>
            </a:r>
            <a:r>
              <a:rPr sz="4800" spc="-695" dirty="0">
                <a:solidFill>
                  <a:srgbClr val="1B4161"/>
                </a:solidFill>
                <a:latin typeface="Trebuchet MS"/>
                <a:cs typeface="Trebuchet MS"/>
              </a:rPr>
              <a:t>Anne</a:t>
            </a:r>
            <a:r>
              <a:rPr sz="4800" spc="-525" dirty="0">
                <a:solidFill>
                  <a:srgbClr val="1B4161"/>
                </a:solidFill>
                <a:latin typeface="Trebuchet MS"/>
                <a:cs typeface="Trebuchet MS"/>
              </a:rPr>
              <a:t> </a:t>
            </a:r>
            <a:r>
              <a:rPr sz="4800" spc="-840" dirty="0">
                <a:solidFill>
                  <a:srgbClr val="1B4161"/>
                </a:solidFill>
                <a:latin typeface="Trebuchet MS"/>
                <a:cs typeface="Trebuchet MS"/>
              </a:rPr>
              <a:t>Baba</a:t>
            </a:r>
            <a:r>
              <a:rPr sz="4800" spc="-525" dirty="0">
                <a:solidFill>
                  <a:srgbClr val="1B4161"/>
                </a:solidFill>
                <a:latin typeface="Trebuchet MS"/>
                <a:cs typeface="Trebuchet MS"/>
              </a:rPr>
              <a:t> </a:t>
            </a:r>
            <a:r>
              <a:rPr sz="4800" spc="-885" dirty="0">
                <a:solidFill>
                  <a:srgbClr val="1B4161"/>
                </a:solidFill>
                <a:latin typeface="Trebuchet MS"/>
                <a:cs typeface="Trebuchet MS"/>
              </a:rPr>
              <a:t>Tutumu</a:t>
            </a:r>
            <a:endParaRPr sz="4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4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09151" y="1375404"/>
            <a:ext cx="9478847" cy="891159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569873" y="2594598"/>
            <a:ext cx="5978525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spc="-595" dirty="0">
                <a:solidFill>
                  <a:srgbClr val="000000"/>
                </a:solidFill>
                <a:latin typeface="Trebuchet MS"/>
                <a:cs typeface="Trebuchet MS"/>
              </a:rPr>
              <a:t>Mükemmeliyetçi</a:t>
            </a:r>
            <a:r>
              <a:rPr sz="4100" spc="-4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4100" spc="-595" dirty="0">
                <a:solidFill>
                  <a:srgbClr val="000000"/>
                </a:solidFill>
                <a:latin typeface="Trebuchet MS"/>
                <a:cs typeface="Trebuchet MS"/>
              </a:rPr>
              <a:t>Anne</a:t>
            </a:r>
            <a:r>
              <a:rPr sz="4100" spc="-44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4100" spc="-720" dirty="0">
                <a:solidFill>
                  <a:srgbClr val="000000"/>
                </a:solidFill>
                <a:latin typeface="Trebuchet MS"/>
                <a:cs typeface="Trebuchet MS"/>
              </a:rPr>
              <a:t>Baba</a:t>
            </a:r>
            <a:r>
              <a:rPr sz="4100" spc="-4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4100" spc="-760" dirty="0">
                <a:solidFill>
                  <a:srgbClr val="000000"/>
                </a:solidFill>
                <a:latin typeface="Trebuchet MS"/>
                <a:cs typeface="Trebuchet MS"/>
              </a:rPr>
              <a:t>Tutumu</a:t>
            </a:r>
            <a:endParaRPr sz="41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4209" y="8618525"/>
            <a:ext cx="1558145" cy="153841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26479" y="8631385"/>
            <a:ext cx="168826" cy="13288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1391" y="7162602"/>
            <a:ext cx="899645" cy="1310713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780935" y="8592117"/>
            <a:ext cx="166370" cy="168910"/>
            <a:chOff x="780935" y="8592117"/>
            <a:chExt cx="166370" cy="16891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7367" y="8592117"/>
              <a:ext cx="159863" cy="16835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80923" y="8690787"/>
              <a:ext cx="50800" cy="66675"/>
            </a:xfrm>
            <a:custGeom>
              <a:avLst/>
              <a:gdLst/>
              <a:ahLst/>
              <a:cxnLst/>
              <a:rect l="l" t="t" r="r" b="b"/>
              <a:pathLst>
                <a:path w="50800" h="66675">
                  <a:moveTo>
                    <a:pt x="29108" y="10414"/>
                  </a:moveTo>
                  <a:lnTo>
                    <a:pt x="25730" y="4902"/>
                  </a:lnTo>
                  <a:lnTo>
                    <a:pt x="20218" y="3632"/>
                  </a:lnTo>
                  <a:lnTo>
                    <a:pt x="20218" y="16230"/>
                  </a:lnTo>
                  <a:lnTo>
                    <a:pt x="18999" y="17767"/>
                  </a:lnTo>
                  <a:lnTo>
                    <a:pt x="18389" y="18681"/>
                  </a:lnTo>
                  <a:lnTo>
                    <a:pt x="17767" y="19900"/>
                  </a:lnTo>
                  <a:lnTo>
                    <a:pt x="17157" y="19291"/>
                  </a:lnTo>
                  <a:lnTo>
                    <a:pt x="15938" y="18681"/>
                  </a:lnTo>
                  <a:lnTo>
                    <a:pt x="15938" y="16535"/>
                  </a:lnTo>
                  <a:lnTo>
                    <a:pt x="16548" y="15316"/>
                  </a:lnTo>
                  <a:lnTo>
                    <a:pt x="16852" y="14084"/>
                  </a:lnTo>
                  <a:lnTo>
                    <a:pt x="17767" y="14706"/>
                  </a:lnTo>
                  <a:lnTo>
                    <a:pt x="18999" y="15316"/>
                  </a:lnTo>
                  <a:lnTo>
                    <a:pt x="20218" y="16230"/>
                  </a:lnTo>
                  <a:lnTo>
                    <a:pt x="20218" y="3632"/>
                  </a:lnTo>
                  <a:lnTo>
                    <a:pt x="17767" y="3060"/>
                  </a:lnTo>
                  <a:lnTo>
                    <a:pt x="14097" y="2146"/>
                  </a:lnTo>
                  <a:lnTo>
                    <a:pt x="10109" y="2146"/>
                  </a:lnTo>
                  <a:lnTo>
                    <a:pt x="6438" y="0"/>
                  </a:lnTo>
                  <a:lnTo>
                    <a:pt x="4292" y="1841"/>
                  </a:lnTo>
                  <a:lnTo>
                    <a:pt x="0" y="5207"/>
                  </a:lnTo>
                  <a:lnTo>
                    <a:pt x="15633" y="8890"/>
                  </a:lnTo>
                  <a:lnTo>
                    <a:pt x="11950" y="18681"/>
                  </a:lnTo>
                  <a:lnTo>
                    <a:pt x="9804" y="22352"/>
                  </a:lnTo>
                  <a:lnTo>
                    <a:pt x="6845" y="31115"/>
                  </a:lnTo>
                  <a:lnTo>
                    <a:pt x="8813" y="36588"/>
                  </a:lnTo>
                  <a:lnTo>
                    <a:pt x="14109" y="40005"/>
                  </a:lnTo>
                  <a:lnTo>
                    <a:pt x="21145" y="42570"/>
                  </a:lnTo>
                  <a:lnTo>
                    <a:pt x="21145" y="34302"/>
                  </a:lnTo>
                  <a:lnTo>
                    <a:pt x="22059" y="26035"/>
                  </a:lnTo>
                  <a:lnTo>
                    <a:pt x="24752" y="19900"/>
                  </a:lnTo>
                  <a:lnTo>
                    <a:pt x="25425" y="18376"/>
                  </a:lnTo>
                  <a:lnTo>
                    <a:pt x="27406" y="14084"/>
                  </a:lnTo>
                  <a:lnTo>
                    <a:pt x="29108" y="10414"/>
                  </a:lnTo>
                  <a:close/>
                </a:path>
                <a:path w="50800" h="66675">
                  <a:moveTo>
                    <a:pt x="50241" y="38582"/>
                  </a:moveTo>
                  <a:lnTo>
                    <a:pt x="49936" y="32461"/>
                  </a:lnTo>
                  <a:lnTo>
                    <a:pt x="43497" y="30619"/>
                  </a:lnTo>
                  <a:lnTo>
                    <a:pt x="38595" y="29400"/>
                  </a:lnTo>
                  <a:lnTo>
                    <a:pt x="34010" y="31242"/>
                  </a:lnTo>
                  <a:lnTo>
                    <a:pt x="37985" y="44094"/>
                  </a:lnTo>
                  <a:lnTo>
                    <a:pt x="29718" y="42252"/>
                  </a:lnTo>
                  <a:lnTo>
                    <a:pt x="28181" y="46240"/>
                  </a:lnTo>
                  <a:lnTo>
                    <a:pt x="32512" y="51333"/>
                  </a:lnTo>
                  <a:lnTo>
                    <a:pt x="34810" y="58293"/>
                  </a:lnTo>
                  <a:lnTo>
                    <a:pt x="38315" y="64274"/>
                  </a:lnTo>
                  <a:lnTo>
                    <a:pt x="46253" y="66446"/>
                  </a:lnTo>
                  <a:lnTo>
                    <a:pt x="43484" y="60629"/>
                  </a:lnTo>
                  <a:lnTo>
                    <a:pt x="43573" y="55041"/>
                  </a:lnTo>
                  <a:lnTo>
                    <a:pt x="45402" y="49568"/>
                  </a:lnTo>
                  <a:lnTo>
                    <a:pt x="50241" y="38582"/>
                  </a:lnTo>
                  <a:close/>
                </a:path>
              </a:pathLst>
            </a:custGeom>
            <a:solidFill>
              <a:srgbClr val="8F94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676" y="399"/>
            <a:ext cx="8179434" cy="6415405"/>
            <a:chOff x="3676" y="399"/>
            <a:chExt cx="8179434" cy="6415405"/>
          </a:xfrm>
        </p:grpSpPr>
        <p:sp>
          <p:nvSpPr>
            <p:cNvPr id="12" name="object 12"/>
            <p:cNvSpPr/>
            <p:nvPr/>
          </p:nvSpPr>
          <p:spPr>
            <a:xfrm>
              <a:off x="3676" y="399"/>
              <a:ext cx="3734435" cy="2978785"/>
            </a:xfrm>
            <a:custGeom>
              <a:avLst/>
              <a:gdLst/>
              <a:ahLst/>
              <a:cxnLst/>
              <a:rect l="l" t="t" r="r" b="b"/>
              <a:pathLst>
                <a:path w="3734435" h="2978785">
                  <a:moveTo>
                    <a:pt x="2454149" y="1728893"/>
                  </a:moveTo>
                  <a:lnTo>
                    <a:pt x="2725011" y="1500885"/>
                  </a:lnTo>
                  <a:lnTo>
                    <a:pt x="2694734" y="1542972"/>
                  </a:lnTo>
                  <a:lnTo>
                    <a:pt x="2500997" y="1706058"/>
                  </a:lnTo>
                  <a:lnTo>
                    <a:pt x="2454149" y="1728893"/>
                  </a:lnTo>
                  <a:close/>
                </a:path>
                <a:path w="3734435" h="2978785">
                  <a:moveTo>
                    <a:pt x="2594495" y="1278739"/>
                  </a:moveTo>
                  <a:lnTo>
                    <a:pt x="2999518" y="937796"/>
                  </a:lnTo>
                  <a:lnTo>
                    <a:pt x="2990324" y="995338"/>
                  </a:lnTo>
                  <a:lnTo>
                    <a:pt x="2971959" y="1043998"/>
                  </a:lnTo>
                  <a:lnTo>
                    <a:pt x="2960833" y="1103166"/>
                  </a:lnTo>
                  <a:lnTo>
                    <a:pt x="2940638" y="1153367"/>
                  </a:lnTo>
                  <a:lnTo>
                    <a:pt x="2919605" y="1204273"/>
                  </a:lnTo>
                  <a:lnTo>
                    <a:pt x="2900169" y="1253836"/>
                  </a:lnTo>
                  <a:lnTo>
                    <a:pt x="2872015" y="1294136"/>
                  </a:lnTo>
                  <a:lnTo>
                    <a:pt x="2851553" y="1344561"/>
                  </a:lnTo>
                  <a:lnTo>
                    <a:pt x="2763245" y="1468700"/>
                  </a:lnTo>
                  <a:lnTo>
                    <a:pt x="2415630" y="1761318"/>
                  </a:lnTo>
                  <a:lnTo>
                    <a:pt x="2322897" y="1806178"/>
                  </a:lnTo>
                  <a:lnTo>
                    <a:pt x="2270347" y="1817213"/>
                  </a:lnTo>
                  <a:lnTo>
                    <a:pt x="2226423" y="1837587"/>
                  </a:lnTo>
                  <a:lnTo>
                    <a:pt x="2174832" y="1847814"/>
                  </a:lnTo>
                  <a:lnTo>
                    <a:pt x="2131995" y="1867273"/>
                  </a:lnTo>
                  <a:lnTo>
                    <a:pt x="2081618" y="1876478"/>
                  </a:lnTo>
                  <a:lnTo>
                    <a:pt x="2031943" y="1885093"/>
                  </a:lnTo>
                  <a:lnTo>
                    <a:pt x="1983034" y="1893063"/>
                  </a:lnTo>
                  <a:lnTo>
                    <a:pt x="1934954" y="1900335"/>
                  </a:lnTo>
                  <a:lnTo>
                    <a:pt x="1898042" y="1898205"/>
                  </a:lnTo>
                  <a:lnTo>
                    <a:pt x="2534895" y="1362111"/>
                  </a:lnTo>
                  <a:lnTo>
                    <a:pt x="2594495" y="1278739"/>
                  </a:lnTo>
                  <a:close/>
                </a:path>
                <a:path w="3734435" h="2978785">
                  <a:moveTo>
                    <a:pt x="3166518" y="863620"/>
                  </a:moveTo>
                  <a:lnTo>
                    <a:pt x="3397186" y="669446"/>
                  </a:lnTo>
                  <a:lnTo>
                    <a:pt x="3366938" y="711509"/>
                  </a:lnTo>
                  <a:lnTo>
                    <a:pt x="3212955" y="841130"/>
                  </a:lnTo>
                  <a:lnTo>
                    <a:pt x="3166518" y="863620"/>
                  </a:lnTo>
                  <a:close/>
                </a:path>
                <a:path w="3734435" h="2978785">
                  <a:moveTo>
                    <a:pt x="3482510" y="0"/>
                  </a:moveTo>
                  <a:lnTo>
                    <a:pt x="3734082" y="4038"/>
                  </a:lnTo>
                  <a:lnTo>
                    <a:pt x="3722410" y="47064"/>
                  </a:lnTo>
                  <a:lnTo>
                    <a:pt x="3706558" y="93609"/>
                  </a:lnTo>
                  <a:lnTo>
                    <a:pt x="3698235" y="150418"/>
                  </a:lnTo>
                  <a:lnTo>
                    <a:pt x="3682006" y="197280"/>
                  </a:lnTo>
                  <a:lnTo>
                    <a:pt x="3664955" y="244835"/>
                  </a:lnTo>
                  <a:lnTo>
                    <a:pt x="3647141" y="293032"/>
                  </a:lnTo>
                  <a:lnTo>
                    <a:pt x="3620447" y="332103"/>
                  </a:lnTo>
                  <a:lnTo>
                    <a:pt x="3601292" y="381428"/>
                  </a:lnTo>
                  <a:lnTo>
                    <a:pt x="3573380" y="421525"/>
                  </a:lnTo>
                  <a:lnTo>
                    <a:pt x="3553130" y="471773"/>
                  </a:lnTo>
                  <a:lnTo>
                    <a:pt x="3435463" y="637226"/>
                  </a:lnTo>
                  <a:lnTo>
                    <a:pt x="3132218" y="892493"/>
                  </a:lnTo>
                  <a:lnTo>
                    <a:pt x="3048575" y="929701"/>
                  </a:lnTo>
                  <a:lnTo>
                    <a:pt x="2999518" y="937796"/>
                  </a:lnTo>
                  <a:lnTo>
                    <a:pt x="2594495" y="1278739"/>
                  </a:lnTo>
                  <a:lnTo>
                    <a:pt x="2677471" y="1159089"/>
                  </a:lnTo>
                  <a:lnTo>
                    <a:pt x="2695538" y="1110679"/>
                  </a:lnTo>
                  <a:lnTo>
                    <a:pt x="2720992" y="1072652"/>
                  </a:lnTo>
                  <a:lnTo>
                    <a:pt x="2737424" y="1025618"/>
                  </a:lnTo>
                  <a:lnTo>
                    <a:pt x="2752960" y="979339"/>
                  </a:lnTo>
                  <a:lnTo>
                    <a:pt x="2701521" y="972838"/>
                  </a:lnTo>
                  <a:lnTo>
                    <a:pt x="3153830" y="592090"/>
                  </a:lnTo>
                  <a:lnTo>
                    <a:pt x="3183001" y="550934"/>
                  </a:lnTo>
                  <a:lnTo>
                    <a:pt x="3220297" y="519538"/>
                  </a:lnTo>
                  <a:lnTo>
                    <a:pt x="3361644" y="317551"/>
                  </a:lnTo>
                  <a:lnTo>
                    <a:pt x="3388379" y="278445"/>
                  </a:lnTo>
                  <a:lnTo>
                    <a:pt x="3406194" y="230247"/>
                  </a:lnTo>
                  <a:lnTo>
                    <a:pt x="3423171" y="182755"/>
                  </a:lnTo>
                  <a:lnTo>
                    <a:pt x="3471318" y="42622"/>
                  </a:lnTo>
                  <a:lnTo>
                    <a:pt x="3482510" y="0"/>
                  </a:lnTo>
                  <a:close/>
                </a:path>
                <a:path w="3734435" h="2978785">
                  <a:moveTo>
                    <a:pt x="1329644" y="2376676"/>
                  </a:moveTo>
                  <a:lnTo>
                    <a:pt x="1481276" y="2249034"/>
                  </a:lnTo>
                  <a:lnTo>
                    <a:pt x="1451502" y="2290697"/>
                  </a:lnTo>
                  <a:lnTo>
                    <a:pt x="1375606" y="2354586"/>
                  </a:lnTo>
                  <a:lnTo>
                    <a:pt x="1329644" y="2376676"/>
                  </a:lnTo>
                  <a:close/>
                </a:path>
                <a:path w="3734435" h="2978785">
                  <a:moveTo>
                    <a:pt x="989376" y="803838"/>
                  </a:moveTo>
                  <a:lnTo>
                    <a:pt x="1066510" y="738907"/>
                  </a:lnTo>
                  <a:lnTo>
                    <a:pt x="1112625" y="716689"/>
                  </a:lnTo>
                  <a:lnTo>
                    <a:pt x="1165872" y="705067"/>
                  </a:lnTo>
                  <a:lnTo>
                    <a:pt x="1209427" y="685004"/>
                  </a:lnTo>
                  <a:lnTo>
                    <a:pt x="1259345" y="676185"/>
                  </a:lnTo>
                  <a:lnTo>
                    <a:pt x="1314876" y="679242"/>
                  </a:lnTo>
                  <a:lnTo>
                    <a:pt x="1367628" y="684638"/>
                  </a:lnTo>
                  <a:lnTo>
                    <a:pt x="1417390" y="692551"/>
                  </a:lnTo>
                  <a:lnTo>
                    <a:pt x="1463948" y="703161"/>
                  </a:lnTo>
                  <a:lnTo>
                    <a:pt x="1515269" y="726362"/>
                  </a:lnTo>
                  <a:lnTo>
                    <a:pt x="1554784" y="742901"/>
                  </a:lnTo>
                  <a:lnTo>
                    <a:pt x="1598637" y="772388"/>
                  </a:lnTo>
                  <a:lnTo>
                    <a:pt x="1638438" y="805287"/>
                  </a:lnTo>
                  <a:lnTo>
                    <a:pt x="1674139" y="841637"/>
                  </a:lnTo>
                  <a:lnTo>
                    <a:pt x="1706122" y="881117"/>
                  </a:lnTo>
                  <a:lnTo>
                    <a:pt x="1734665" y="923492"/>
                  </a:lnTo>
                  <a:lnTo>
                    <a:pt x="1760047" y="968528"/>
                  </a:lnTo>
                  <a:lnTo>
                    <a:pt x="1782548" y="1015989"/>
                  </a:lnTo>
                  <a:lnTo>
                    <a:pt x="1802446" y="1065642"/>
                  </a:lnTo>
                  <a:lnTo>
                    <a:pt x="1811840" y="1107536"/>
                  </a:lnTo>
                  <a:lnTo>
                    <a:pt x="1827368" y="1160867"/>
                  </a:lnTo>
                  <a:lnTo>
                    <a:pt x="1832950" y="1205970"/>
                  </a:lnTo>
                  <a:lnTo>
                    <a:pt x="1844851" y="1262355"/>
                  </a:lnTo>
                  <a:lnTo>
                    <a:pt x="1847011" y="1310339"/>
                  </a:lnTo>
                  <a:lnTo>
                    <a:pt x="1847687" y="1359571"/>
                  </a:lnTo>
                  <a:lnTo>
                    <a:pt x="1846958" y="1409987"/>
                  </a:lnTo>
                  <a:lnTo>
                    <a:pt x="1844902" y="1461519"/>
                  </a:lnTo>
                  <a:lnTo>
                    <a:pt x="1841598" y="1514103"/>
                  </a:lnTo>
                  <a:lnTo>
                    <a:pt x="1837123" y="1567672"/>
                  </a:lnTo>
                  <a:lnTo>
                    <a:pt x="1823378" y="1612444"/>
                  </a:lnTo>
                  <a:lnTo>
                    <a:pt x="1816797" y="1667785"/>
                  </a:lnTo>
                  <a:lnTo>
                    <a:pt x="1862703" y="1662343"/>
                  </a:lnTo>
                  <a:lnTo>
                    <a:pt x="1909889" y="1655824"/>
                  </a:lnTo>
                  <a:lnTo>
                    <a:pt x="1966435" y="1658026"/>
                  </a:lnTo>
                  <a:lnTo>
                    <a:pt x="2015885" y="1649601"/>
                  </a:lnTo>
                  <a:lnTo>
                    <a:pt x="2058139" y="1630633"/>
                  </a:lnTo>
                  <a:lnTo>
                    <a:pt x="2109455" y="1620637"/>
                  </a:lnTo>
                  <a:lnTo>
                    <a:pt x="2161556" y="1609980"/>
                  </a:lnTo>
                  <a:lnTo>
                    <a:pt x="2343105" y="1523557"/>
                  </a:lnTo>
                  <a:lnTo>
                    <a:pt x="1898042" y="1898205"/>
                  </a:lnTo>
                  <a:lnTo>
                    <a:pt x="1879587" y="1897140"/>
                  </a:lnTo>
                  <a:lnTo>
                    <a:pt x="1833355" y="1902856"/>
                  </a:lnTo>
                  <a:lnTo>
                    <a:pt x="1779964" y="1897998"/>
                  </a:lnTo>
                  <a:lnTo>
                    <a:pt x="1727656" y="1892229"/>
                  </a:lnTo>
                  <a:lnTo>
                    <a:pt x="987363" y="2515397"/>
                  </a:lnTo>
                  <a:lnTo>
                    <a:pt x="962826" y="2519452"/>
                  </a:lnTo>
                  <a:lnTo>
                    <a:pt x="914843" y="2526642"/>
                  </a:lnTo>
                  <a:lnTo>
                    <a:pt x="868059" y="2532823"/>
                  </a:lnTo>
                  <a:lnTo>
                    <a:pt x="814403" y="2528188"/>
                  </a:lnTo>
                  <a:lnTo>
                    <a:pt x="792373" y="2530132"/>
                  </a:lnTo>
                  <a:lnTo>
                    <a:pt x="1332047" y="2075841"/>
                  </a:lnTo>
                  <a:lnTo>
                    <a:pt x="1462038" y="1900014"/>
                  </a:lnTo>
                  <a:lnTo>
                    <a:pt x="1484868" y="1847595"/>
                  </a:lnTo>
                  <a:lnTo>
                    <a:pt x="1481516" y="1850416"/>
                  </a:lnTo>
                  <a:lnTo>
                    <a:pt x="1429632" y="1827689"/>
                  </a:lnTo>
                  <a:lnTo>
                    <a:pt x="1387530" y="1813328"/>
                  </a:lnTo>
                  <a:lnTo>
                    <a:pt x="1360571" y="1802820"/>
                  </a:lnTo>
                  <a:lnTo>
                    <a:pt x="1571756" y="1625048"/>
                  </a:lnTo>
                  <a:lnTo>
                    <a:pt x="1583548" y="1598521"/>
                  </a:lnTo>
                  <a:lnTo>
                    <a:pt x="1586680" y="1562683"/>
                  </a:lnTo>
                  <a:lnTo>
                    <a:pt x="1589304" y="1527273"/>
                  </a:lnTo>
                  <a:lnTo>
                    <a:pt x="1599574" y="1502027"/>
                  </a:lnTo>
                  <a:lnTo>
                    <a:pt x="1601463" y="1450635"/>
                  </a:lnTo>
                  <a:lnTo>
                    <a:pt x="1602831" y="1399682"/>
                  </a:lnTo>
                  <a:lnTo>
                    <a:pt x="1603210" y="1349560"/>
                  </a:lnTo>
                  <a:lnTo>
                    <a:pt x="1602136" y="1300663"/>
                  </a:lnTo>
                  <a:lnTo>
                    <a:pt x="1599142" y="1253382"/>
                  </a:lnTo>
                  <a:lnTo>
                    <a:pt x="1593760" y="1208110"/>
                  </a:lnTo>
                  <a:lnTo>
                    <a:pt x="1577347" y="1155524"/>
                  </a:lnTo>
                  <a:lnTo>
                    <a:pt x="1557614" y="1105732"/>
                  </a:lnTo>
                  <a:lnTo>
                    <a:pt x="1542274" y="1068843"/>
                  </a:lnTo>
                  <a:lnTo>
                    <a:pt x="1514504" y="1025818"/>
                  </a:lnTo>
                  <a:lnTo>
                    <a:pt x="1490136" y="996528"/>
                  </a:lnTo>
                  <a:lnTo>
                    <a:pt x="1482014" y="986764"/>
                  </a:lnTo>
                  <a:lnTo>
                    <a:pt x="1442320" y="953775"/>
                  </a:lnTo>
                  <a:lnTo>
                    <a:pt x="1394299" y="927796"/>
                  </a:lnTo>
                  <a:lnTo>
                    <a:pt x="1346916" y="917881"/>
                  </a:lnTo>
                  <a:lnTo>
                    <a:pt x="1292779" y="913651"/>
                  </a:lnTo>
                  <a:lnTo>
                    <a:pt x="1240852" y="924161"/>
                  </a:lnTo>
                  <a:lnTo>
                    <a:pt x="1195248" y="945950"/>
                  </a:lnTo>
                  <a:lnTo>
                    <a:pt x="881598" y="1209976"/>
                  </a:lnTo>
                  <a:lnTo>
                    <a:pt x="876527" y="1164442"/>
                  </a:lnTo>
                  <a:lnTo>
                    <a:pt x="873737" y="1116989"/>
                  </a:lnTo>
                  <a:lnTo>
                    <a:pt x="873245" y="1067602"/>
                  </a:lnTo>
                  <a:lnTo>
                    <a:pt x="875067" y="1016266"/>
                  </a:lnTo>
                  <a:lnTo>
                    <a:pt x="887401" y="972683"/>
                  </a:lnTo>
                  <a:lnTo>
                    <a:pt x="902084" y="927121"/>
                  </a:lnTo>
                  <a:lnTo>
                    <a:pt x="959293" y="845762"/>
                  </a:lnTo>
                  <a:lnTo>
                    <a:pt x="989376" y="803838"/>
                  </a:lnTo>
                  <a:close/>
                </a:path>
                <a:path w="3734435" h="2978785">
                  <a:moveTo>
                    <a:pt x="987363" y="2515397"/>
                  </a:moveTo>
                  <a:lnTo>
                    <a:pt x="1727656" y="1892229"/>
                  </a:lnTo>
                  <a:lnTo>
                    <a:pt x="1706009" y="1960253"/>
                  </a:lnTo>
                  <a:lnTo>
                    <a:pt x="1690425" y="1973371"/>
                  </a:lnTo>
                  <a:lnTo>
                    <a:pt x="1671255" y="2022709"/>
                  </a:lnTo>
                  <a:lnTo>
                    <a:pt x="1586003" y="2144275"/>
                  </a:lnTo>
                  <a:lnTo>
                    <a:pt x="1548607" y="2175755"/>
                  </a:lnTo>
                  <a:lnTo>
                    <a:pt x="1519123" y="2217174"/>
                  </a:lnTo>
                  <a:lnTo>
                    <a:pt x="1292078" y="2408298"/>
                  </a:lnTo>
                  <a:lnTo>
                    <a:pt x="1112889" y="2492735"/>
                  </a:lnTo>
                  <a:lnTo>
                    <a:pt x="1061957" y="2502407"/>
                  </a:lnTo>
                  <a:lnTo>
                    <a:pt x="1011900" y="2511343"/>
                  </a:lnTo>
                  <a:lnTo>
                    <a:pt x="987363" y="2515397"/>
                  </a:lnTo>
                  <a:close/>
                </a:path>
                <a:path w="3734435" h="2978785">
                  <a:moveTo>
                    <a:pt x="2552940" y="2577"/>
                  </a:moveTo>
                  <a:lnTo>
                    <a:pt x="2849303" y="1804"/>
                  </a:lnTo>
                  <a:lnTo>
                    <a:pt x="2863455" y="23093"/>
                  </a:lnTo>
                  <a:lnTo>
                    <a:pt x="2889179" y="67841"/>
                  </a:lnTo>
                  <a:lnTo>
                    <a:pt x="2905212" y="104147"/>
                  </a:lnTo>
                  <a:lnTo>
                    <a:pt x="2927999" y="151368"/>
                  </a:lnTo>
                  <a:lnTo>
                    <a:pt x="2949448" y="199715"/>
                  </a:lnTo>
                  <a:lnTo>
                    <a:pt x="2961467" y="239399"/>
                  </a:lnTo>
                  <a:lnTo>
                    <a:pt x="2972323" y="280062"/>
                  </a:lnTo>
                  <a:lnTo>
                    <a:pt x="2990281" y="331348"/>
                  </a:lnTo>
                  <a:lnTo>
                    <a:pt x="2997907" y="374730"/>
                  </a:lnTo>
                  <a:lnTo>
                    <a:pt x="3012415" y="428921"/>
                  </a:lnTo>
                  <a:lnTo>
                    <a:pt x="3017488" y="474452"/>
                  </a:lnTo>
                  <a:lnTo>
                    <a:pt x="3021349" y="521004"/>
                  </a:lnTo>
                  <a:lnTo>
                    <a:pt x="3024040" y="568541"/>
                  </a:lnTo>
                  <a:lnTo>
                    <a:pt x="3033782" y="626743"/>
                  </a:lnTo>
                  <a:lnTo>
                    <a:pt x="3034260" y="676142"/>
                  </a:lnTo>
                  <a:lnTo>
                    <a:pt x="3108345" y="613778"/>
                  </a:lnTo>
                  <a:lnTo>
                    <a:pt x="3153830" y="592090"/>
                  </a:lnTo>
                  <a:lnTo>
                    <a:pt x="2701521" y="972838"/>
                  </a:lnTo>
                  <a:lnTo>
                    <a:pt x="2652792" y="964055"/>
                  </a:lnTo>
                  <a:lnTo>
                    <a:pt x="2598438" y="943407"/>
                  </a:lnTo>
                  <a:lnTo>
                    <a:pt x="2554660" y="930457"/>
                  </a:lnTo>
                  <a:lnTo>
                    <a:pt x="2786430" y="735356"/>
                  </a:lnTo>
                  <a:lnTo>
                    <a:pt x="2789780" y="715935"/>
                  </a:lnTo>
                  <a:lnTo>
                    <a:pt x="2792892" y="696715"/>
                  </a:lnTo>
                  <a:lnTo>
                    <a:pt x="2795755" y="677705"/>
                  </a:lnTo>
                  <a:lnTo>
                    <a:pt x="2790177" y="649199"/>
                  </a:lnTo>
                  <a:lnTo>
                    <a:pt x="2788090" y="601153"/>
                  </a:lnTo>
                  <a:lnTo>
                    <a:pt x="2785070" y="553894"/>
                  </a:lnTo>
                  <a:lnTo>
                    <a:pt x="2780985" y="507531"/>
                  </a:lnTo>
                  <a:lnTo>
                    <a:pt x="2775702" y="462176"/>
                  </a:lnTo>
                  <a:lnTo>
                    <a:pt x="2769091" y="417939"/>
                  </a:lnTo>
                  <a:lnTo>
                    <a:pt x="2752840" y="365216"/>
                  </a:lnTo>
                  <a:lnTo>
                    <a:pt x="2743175" y="323550"/>
                  </a:lnTo>
                  <a:lnTo>
                    <a:pt x="2723607" y="273620"/>
                  </a:lnTo>
                  <a:lnTo>
                    <a:pt x="2702182" y="225253"/>
                  </a:lnTo>
                  <a:lnTo>
                    <a:pt x="2686947" y="188276"/>
                  </a:lnTo>
                  <a:lnTo>
                    <a:pt x="2661413" y="143367"/>
                  </a:lnTo>
                  <a:lnTo>
                    <a:pt x="2633627" y="100355"/>
                  </a:lnTo>
                  <a:lnTo>
                    <a:pt x="2603456" y="59349"/>
                  </a:lnTo>
                  <a:lnTo>
                    <a:pt x="2578948" y="30178"/>
                  </a:lnTo>
                  <a:lnTo>
                    <a:pt x="2552940" y="2577"/>
                  </a:lnTo>
                  <a:close/>
                </a:path>
                <a:path w="3734435" h="2978785">
                  <a:moveTo>
                    <a:pt x="211013" y="1558657"/>
                  </a:moveTo>
                  <a:lnTo>
                    <a:pt x="338843" y="1500854"/>
                  </a:lnTo>
                  <a:lnTo>
                    <a:pt x="387292" y="1493271"/>
                  </a:lnTo>
                  <a:lnTo>
                    <a:pt x="433963" y="1487186"/>
                  </a:lnTo>
                  <a:lnTo>
                    <a:pt x="478487" y="1482907"/>
                  </a:lnTo>
                  <a:lnTo>
                    <a:pt x="529205" y="1490015"/>
                  </a:lnTo>
                  <a:lnTo>
                    <a:pt x="576208" y="1500251"/>
                  </a:lnTo>
                  <a:lnTo>
                    <a:pt x="619465" y="1513639"/>
                  </a:lnTo>
                  <a:lnTo>
                    <a:pt x="658948" y="1530205"/>
                  </a:lnTo>
                  <a:lnTo>
                    <a:pt x="702806" y="1559688"/>
                  </a:lnTo>
                  <a:lnTo>
                    <a:pt x="734652" y="1582683"/>
                  </a:lnTo>
                  <a:lnTo>
                    <a:pt x="770814" y="1618644"/>
                  </a:lnTo>
                  <a:lnTo>
                    <a:pt x="803085" y="1657882"/>
                  </a:lnTo>
                  <a:lnTo>
                    <a:pt x="823255" y="1690705"/>
                  </a:lnTo>
                  <a:lnTo>
                    <a:pt x="847654" y="1736569"/>
                  </a:lnTo>
                  <a:lnTo>
                    <a:pt x="868742" y="1785220"/>
                  </a:lnTo>
                  <a:lnTo>
                    <a:pt x="878961" y="1826420"/>
                  </a:lnTo>
                  <a:lnTo>
                    <a:pt x="886657" y="1869743"/>
                  </a:lnTo>
                  <a:lnTo>
                    <a:pt x="900178" y="1924764"/>
                  </a:lnTo>
                  <a:lnTo>
                    <a:pt x="903334" y="1971909"/>
                  </a:lnTo>
                  <a:lnTo>
                    <a:pt x="896294" y="2011036"/>
                  </a:lnTo>
                  <a:lnTo>
                    <a:pt x="895584" y="2061436"/>
                  </a:lnTo>
                  <a:lnTo>
                    <a:pt x="893193" y="2113250"/>
                  </a:lnTo>
                  <a:lnTo>
                    <a:pt x="881111" y="2156622"/>
                  </a:lnTo>
                  <a:lnTo>
                    <a:pt x="867684" y="2201125"/>
                  </a:lnTo>
                  <a:lnTo>
                    <a:pt x="853083" y="2246618"/>
                  </a:lnTo>
                  <a:lnTo>
                    <a:pt x="837473" y="2292960"/>
                  </a:lnTo>
                  <a:lnTo>
                    <a:pt x="876641" y="2293189"/>
                  </a:lnTo>
                  <a:lnTo>
                    <a:pt x="916899" y="2292502"/>
                  </a:lnTo>
                  <a:lnTo>
                    <a:pt x="950036" y="2281209"/>
                  </a:lnTo>
                  <a:lnTo>
                    <a:pt x="992377" y="2278768"/>
                  </a:lnTo>
                  <a:lnTo>
                    <a:pt x="1035219" y="2259305"/>
                  </a:lnTo>
                  <a:lnTo>
                    <a:pt x="1087282" y="2248680"/>
                  </a:lnTo>
                  <a:lnTo>
                    <a:pt x="1131999" y="2227639"/>
                  </a:lnTo>
                  <a:lnTo>
                    <a:pt x="1169157" y="2196359"/>
                  </a:lnTo>
                  <a:lnTo>
                    <a:pt x="1214904" y="2174451"/>
                  </a:lnTo>
                  <a:lnTo>
                    <a:pt x="792373" y="2530132"/>
                  </a:lnTo>
                  <a:lnTo>
                    <a:pt x="770342" y="2532076"/>
                  </a:lnTo>
                  <a:lnTo>
                    <a:pt x="719626" y="2524967"/>
                  </a:lnTo>
                  <a:lnTo>
                    <a:pt x="270864" y="2902729"/>
                  </a:lnTo>
                  <a:lnTo>
                    <a:pt x="185607" y="2941296"/>
                  </a:lnTo>
                  <a:lnTo>
                    <a:pt x="135874" y="2949960"/>
                  </a:lnTo>
                  <a:lnTo>
                    <a:pt x="86975" y="2957921"/>
                  </a:lnTo>
                  <a:lnTo>
                    <a:pt x="47179" y="2974820"/>
                  </a:lnTo>
                  <a:lnTo>
                    <a:pt x="3435" y="2978441"/>
                  </a:lnTo>
                  <a:lnTo>
                    <a:pt x="1832" y="2863587"/>
                  </a:lnTo>
                  <a:lnTo>
                    <a:pt x="447257" y="2488633"/>
                  </a:lnTo>
                  <a:lnTo>
                    <a:pt x="474749" y="2448890"/>
                  </a:lnTo>
                  <a:lnTo>
                    <a:pt x="436175" y="2431559"/>
                  </a:lnTo>
                  <a:lnTo>
                    <a:pt x="402715" y="2409924"/>
                  </a:lnTo>
                  <a:lnTo>
                    <a:pt x="599917" y="2243922"/>
                  </a:lnTo>
                  <a:lnTo>
                    <a:pt x="616720" y="2196576"/>
                  </a:lnTo>
                  <a:lnTo>
                    <a:pt x="632244" y="2150307"/>
                  </a:lnTo>
                  <a:lnTo>
                    <a:pt x="646291" y="2105281"/>
                  </a:lnTo>
                  <a:lnTo>
                    <a:pt x="650485" y="2051949"/>
                  </a:lnTo>
                  <a:lnTo>
                    <a:pt x="652806" y="2000193"/>
                  </a:lnTo>
                  <a:lnTo>
                    <a:pt x="653058" y="1950179"/>
                  </a:lnTo>
                  <a:lnTo>
                    <a:pt x="656882" y="1913759"/>
                  </a:lnTo>
                  <a:lnTo>
                    <a:pt x="640838" y="1860862"/>
                  </a:lnTo>
                  <a:lnTo>
                    <a:pt x="627901" y="1821950"/>
                  </a:lnTo>
                  <a:lnTo>
                    <a:pt x="608333" y="1788620"/>
                  </a:lnTo>
                  <a:lnTo>
                    <a:pt x="572395" y="1752470"/>
                  </a:lnTo>
                  <a:lnTo>
                    <a:pt x="534882" y="1734246"/>
                  </a:lnTo>
                  <a:lnTo>
                    <a:pt x="494675" y="1718290"/>
                  </a:lnTo>
                  <a:lnTo>
                    <a:pt x="458462" y="1715572"/>
                  </a:lnTo>
                  <a:lnTo>
                    <a:pt x="427039" y="1725423"/>
                  </a:lnTo>
                  <a:lnTo>
                    <a:pt x="384847" y="1727739"/>
                  </a:lnTo>
                  <a:lnTo>
                    <a:pt x="87927" y="1977682"/>
                  </a:lnTo>
                  <a:lnTo>
                    <a:pt x="76349" y="1937626"/>
                  </a:lnTo>
                  <a:lnTo>
                    <a:pt x="71685" y="1891750"/>
                  </a:lnTo>
                  <a:lnTo>
                    <a:pt x="77829" y="1853377"/>
                  </a:lnTo>
                  <a:lnTo>
                    <a:pt x="78460" y="1803044"/>
                  </a:lnTo>
                  <a:lnTo>
                    <a:pt x="89970" y="1760154"/>
                  </a:lnTo>
                  <a:lnTo>
                    <a:pt x="104217" y="1714960"/>
                  </a:lnTo>
                  <a:lnTo>
                    <a:pt x="121236" y="1667432"/>
                  </a:lnTo>
                  <a:lnTo>
                    <a:pt x="148141" y="1628183"/>
                  </a:lnTo>
                  <a:lnTo>
                    <a:pt x="183641" y="1598299"/>
                  </a:lnTo>
                  <a:lnTo>
                    <a:pt x="211013" y="1558657"/>
                  </a:lnTo>
                  <a:close/>
                </a:path>
                <a:path w="3734435" h="2978785">
                  <a:moveTo>
                    <a:pt x="270864" y="2902729"/>
                  </a:moveTo>
                  <a:lnTo>
                    <a:pt x="707492" y="2535181"/>
                  </a:lnTo>
                  <a:lnTo>
                    <a:pt x="703551" y="2555099"/>
                  </a:lnTo>
                  <a:lnTo>
                    <a:pt x="679391" y="2575436"/>
                  </a:lnTo>
                  <a:lnTo>
                    <a:pt x="651463" y="2615546"/>
                  </a:lnTo>
                  <a:lnTo>
                    <a:pt x="615031" y="2646215"/>
                  </a:lnTo>
                  <a:lnTo>
                    <a:pt x="586541" y="2686798"/>
                  </a:lnTo>
                  <a:lnTo>
                    <a:pt x="402780" y="2841486"/>
                  </a:lnTo>
                  <a:lnTo>
                    <a:pt x="270864" y="2902729"/>
                  </a:lnTo>
                  <a:close/>
                </a:path>
                <a:path w="3734435" h="2978785">
                  <a:moveTo>
                    <a:pt x="1840422" y="4435"/>
                  </a:moveTo>
                  <a:lnTo>
                    <a:pt x="2079334" y="3812"/>
                  </a:lnTo>
                  <a:lnTo>
                    <a:pt x="2073520" y="24024"/>
                  </a:lnTo>
                  <a:lnTo>
                    <a:pt x="2072188" y="74948"/>
                  </a:lnTo>
                  <a:lnTo>
                    <a:pt x="2074452" y="122844"/>
                  </a:lnTo>
                  <a:lnTo>
                    <a:pt x="2081442" y="166762"/>
                  </a:lnTo>
                  <a:lnTo>
                    <a:pt x="2092728" y="207063"/>
                  </a:lnTo>
                  <a:lnTo>
                    <a:pt x="2116061" y="253824"/>
                  </a:lnTo>
                  <a:lnTo>
                    <a:pt x="2134654" y="287975"/>
                  </a:lnTo>
                  <a:lnTo>
                    <a:pt x="2164434" y="329309"/>
                  </a:lnTo>
                  <a:lnTo>
                    <a:pt x="2188705" y="358680"/>
                  </a:lnTo>
                  <a:lnTo>
                    <a:pt x="2196795" y="368471"/>
                  </a:lnTo>
                  <a:lnTo>
                    <a:pt x="2223128" y="396106"/>
                  </a:lnTo>
                  <a:lnTo>
                    <a:pt x="2259361" y="432008"/>
                  </a:lnTo>
                  <a:lnTo>
                    <a:pt x="2296887" y="466822"/>
                  </a:lnTo>
                  <a:lnTo>
                    <a:pt x="2327097" y="491193"/>
                  </a:lnTo>
                  <a:lnTo>
                    <a:pt x="2365920" y="524914"/>
                  </a:lnTo>
                  <a:lnTo>
                    <a:pt x="2405917" y="557648"/>
                  </a:lnTo>
                  <a:lnTo>
                    <a:pt x="2446332" y="590030"/>
                  </a:lnTo>
                  <a:lnTo>
                    <a:pt x="2487734" y="621581"/>
                  </a:lnTo>
                  <a:lnTo>
                    <a:pt x="2530689" y="651824"/>
                  </a:lnTo>
                  <a:lnTo>
                    <a:pt x="2575766" y="680281"/>
                  </a:lnTo>
                  <a:lnTo>
                    <a:pt x="2615354" y="696758"/>
                  </a:lnTo>
                  <a:lnTo>
                    <a:pt x="2664436" y="721844"/>
                  </a:lnTo>
                  <a:lnTo>
                    <a:pt x="2699845" y="725239"/>
                  </a:lnTo>
                  <a:lnTo>
                    <a:pt x="2746001" y="736187"/>
                  </a:lnTo>
                  <a:lnTo>
                    <a:pt x="2786430" y="735356"/>
                  </a:lnTo>
                  <a:lnTo>
                    <a:pt x="2554660" y="930457"/>
                  </a:lnTo>
                  <a:lnTo>
                    <a:pt x="2504942" y="905907"/>
                  </a:lnTo>
                  <a:lnTo>
                    <a:pt x="2465484" y="889320"/>
                  </a:lnTo>
                  <a:lnTo>
                    <a:pt x="2419774" y="861396"/>
                  </a:lnTo>
                  <a:lnTo>
                    <a:pt x="2375830" y="831984"/>
                  </a:lnTo>
                  <a:lnTo>
                    <a:pt x="2333498" y="801216"/>
                  </a:lnTo>
                  <a:lnTo>
                    <a:pt x="2301283" y="778533"/>
                  </a:lnTo>
                  <a:lnTo>
                    <a:pt x="2261871" y="745306"/>
                  </a:lnTo>
                  <a:lnTo>
                    <a:pt x="2223268" y="711400"/>
                  </a:lnTo>
                  <a:lnTo>
                    <a:pt x="2193475" y="686677"/>
                  </a:lnTo>
                  <a:lnTo>
                    <a:pt x="2155961" y="651853"/>
                  </a:lnTo>
                  <a:lnTo>
                    <a:pt x="2118729" y="616793"/>
                  </a:lnTo>
                  <a:lnTo>
                    <a:pt x="2081603" y="581642"/>
                  </a:lnTo>
                  <a:lnTo>
                    <a:pt x="2045662" y="545494"/>
                  </a:lnTo>
                  <a:lnTo>
                    <a:pt x="2011255" y="508055"/>
                  </a:lnTo>
                  <a:lnTo>
                    <a:pt x="1994995" y="488541"/>
                  </a:lnTo>
                  <a:lnTo>
                    <a:pt x="1978734" y="469028"/>
                  </a:lnTo>
                  <a:lnTo>
                    <a:pt x="1948448" y="428120"/>
                  </a:lnTo>
                  <a:lnTo>
                    <a:pt x="1920704" y="385072"/>
                  </a:lnTo>
                  <a:lnTo>
                    <a:pt x="1895755" y="339671"/>
                  </a:lnTo>
                  <a:lnTo>
                    <a:pt x="1873669" y="291860"/>
                  </a:lnTo>
                  <a:lnTo>
                    <a:pt x="1854513" y="241583"/>
                  </a:lnTo>
                  <a:lnTo>
                    <a:pt x="1846535" y="198497"/>
                  </a:lnTo>
                  <a:lnTo>
                    <a:pt x="1833443" y="143115"/>
                  </a:lnTo>
                  <a:lnTo>
                    <a:pt x="1831664" y="94811"/>
                  </a:lnTo>
                  <a:lnTo>
                    <a:pt x="1833086" y="43812"/>
                  </a:lnTo>
                  <a:lnTo>
                    <a:pt x="1840422" y="4435"/>
                  </a:lnTo>
                  <a:close/>
                </a:path>
                <a:path w="3734435" h="2978785">
                  <a:moveTo>
                    <a:pt x="881598" y="1209976"/>
                  </a:moveTo>
                  <a:lnTo>
                    <a:pt x="1158899" y="976547"/>
                  </a:lnTo>
                  <a:lnTo>
                    <a:pt x="1132627" y="1015264"/>
                  </a:lnTo>
                  <a:lnTo>
                    <a:pt x="1117250" y="1061409"/>
                  </a:lnTo>
                  <a:lnTo>
                    <a:pt x="1105411" y="1104576"/>
                  </a:lnTo>
                  <a:lnTo>
                    <a:pt x="1115335" y="1162624"/>
                  </a:lnTo>
                  <a:lnTo>
                    <a:pt x="1121317" y="1207391"/>
                  </a:lnTo>
                  <a:lnTo>
                    <a:pt x="1131329" y="1248765"/>
                  </a:lnTo>
                  <a:lnTo>
                    <a:pt x="1153347" y="1296633"/>
                  </a:lnTo>
                  <a:lnTo>
                    <a:pt x="1178986" y="1341453"/>
                  </a:lnTo>
                  <a:lnTo>
                    <a:pt x="1208044" y="1383395"/>
                  </a:lnTo>
                  <a:lnTo>
                    <a:pt x="1232135" y="1412917"/>
                  </a:lnTo>
                  <a:lnTo>
                    <a:pt x="1267414" y="1449623"/>
                  </a:lnTo>
                  <a:lnTo>
                    <a:pt x="1305497" y="1483968"/>
                  </a:lnTo>
                  <a:lnTo>
                    <a:pt x="1346179" y="1516124"/>
                  </a:lnTo>
                  <a:lnTo>
                    <a:pt x="1389256" y="1546265"/>
                  </a:lnTo>
                  <a:lnTo>
                    <a:pt x="1426345" y="1564846"/>
                  </a:lnTo>
                  <a:lnTo>
                    <a:pt x="1462908" y="1583870"/>
                  </a:lnTo>
                  <a:lnTo>
                    <a:pt x="1500736" y="1601828"/>
                  </a:lnTo>
                  <a:lnTo>
                    <a:pt x="1539766" y="1618775"/>
                  </a:lnTo>
                  <a:lnTo>
                    <a:pt x="1571756" y="1625048"/>
                  </a:lnTo>
                  <a:lnTo>
                    <a:pt x="1360571" y="1802820"/>
                  </a:lnTo>
                  <a:lnTo>
                    <a:pt x="1347092" y="1797567"/>
                  </a:lnTo>
                  <a:lnTo>
                    <a:pt x="1300196" y="1770640"/>
                  </a:lnTo>
                  <a:lnTo>
                    <a:pt x="1255081" y="1742215"/>
                  </a:lnTo>
                  <a:lnTo>
                    <a:pt x="1219984" y="1721957"/>
                  </a:lnTo>
                  <a:lnTo>
                    <a:pt x="1178606" y="1690386"/>
                  </a:lnTo>
                  <a:lnTo>
                    <a:pt x="1139185" y="1657168"/>
                  </a:lnTo>
                  <a:lnTo>
                    <a:pt x="1101780" y="1622253"/>
                  </a:lnTo>
                  <a:lnTo>
                    <a:pt x="1074627" y="1595307"/>
                  </a:lnTo>
                  <a:lnTo>
                    <a:pt x="1041429" y="1556850"/>
                  </a:lnTo>
                  <a:lnTo>
                    <a:pt x="1010423" y="1516548"/>
                  </a:lnTo>
                  <a:lnTo>
                    <a:pt x="981668" y="1474352"/>
                  </a:lnTo>
                  <a:lnTo>
                    <a:pt x="955222" y="1430211"/>
                  </a:lnTo>
                  <a:lnTo>
                    <a:pt x="939323" y="1393792"/>
                  </a:lnTo>
                  <a:lnTo>
                    <a:pt x="917673" y="1345615"/>
                  </a:lnTo>
                  <a:lnTo>
                    <a:pt x="898508" y="1295345"/>
                  </a:lnTo>
                  <a:lnTo>
                    <a:pt x="888930" y="1253606"/>
                  </a:lnTo>
                  <a:lnTo>
                    <a:pt x="881598" y="1209976"/>
                  </a:lnTo>
                  <a:close/>
                </a:path>
                <a:path w="3734435" h="2978785">
                  <a:moveTo>
                    <a:pt x="0" y="2732324"/>
                  </a:moveTo>
                  <a:lnTo>
                    <a:pt x="45681" y="2727071"/>
                  </a:lnTo>
                  <a:lnTo>
                    <a:pt x="85949" y="2709774"/>
                  </a:lnTo>
                  <a:lnTo>
                    <a:pt x="135599" y="2701181"/>
                  </a:lnTo>
                  <a:lnTo>
                    <a:pt x="221400" y="2662156"/>
                  </a:lnTo>
                  <a:lnTo>
                    <a:pt x="257176" y="2632041"/>
                  </a:lnTo>
                  <a:lnTo>
                    <a:pt x="301582" y="2611261"/>
                  </a:lnTo>
                  <a:lnTo>
                    <a:pt x="1832" y="2863587"/>
                  </a:lnTo>
                  <a:lnTo>
                    <a:pt x="0" y="2732324"/>
                  </a:lnTo>
                  <a:close/>
                </a:path>
                <a:path w="3734435" h="2978785">
                  <a:moveTo>
                    <a:pt x="87927" y="1977682"/>
                  </a:moveTo>
                  <a:lnTo>
                    <a:pt x="362467" y="1746578"/>
                  </a:lnTo>
                  <a:lnTo>
                    <a:pt x="349033" y="1774487"/>
                  </a:lnTo>
                  <a:lnTo>
                    <a:pt x="328681" y="1791619"/>
                  </a:lnTo>
                  <a:lnTo>
                    <a:pt x="323197" y="1879238"/>
                  </a:lnTo>
                  <a:lnTo>
                    <a:pt x="324939" y="1927574"/>
                  </a:lnTo>
                  <a:lnTo>
                    <a:pt x="339941" y="1981348"/>
                  </a:lnTo>
                  <a:lnTo>
                    <a:pt x="360123" y="2030761"/>
                  </a:lnTo>
                  <a:lnTo>
                    <a:pt x="385583" y="2075732"/>
                  </a:lnTo>
                  <a:lnTo>
                    <a:pt x="408159" y="2106530"/>
                  </a:lnTo>
                  <a:lnTo>
                    <a:pt x="443088" y="2143529"/>
                  </a:lnTo>
                  <a:lnTo>
                    <a:pt x="481778" y="2177363"/>
                  </a:lnTo>
                  <a:lnTo>
                    <a:pt x="515636" y="2198664"/>
                  </a:lnTo>
                  <a:lnTo>
                    <a:pt x="560606" y="2227211"/>
                  </a:lnTo>
                  <a:lnTo>
                    <a:pt x="599917" y="2243922"/>
                  </a:lnTo>
                  <a:lnTo>
                    <a:pt x="402715" y="2409924"/>
                  </a:lnTo>
                  <a:lnTo>
                    <a:pt x="391561" y="2402712"/>
                  </a:lnTo>
                  <a:lnTo>
                    <a:pt x="349191" y="2371976"/>
                  </a:lnTo>
                  <a:lnTo>
                    <a:pt x="317352" y="2348977"/>
                  </a:lnTo>
                  <a:lnTo>
                    <a:pt x="279791" y="2314192"/>
                  </a:lnTo>
                  <a:lnTo>
                    <a:pt x="244900" y="2277160"/>
                  </a:lnTo>
                  <a:lnTo>
                    <a:pt x="228630" y="2257655"/>
                  </a:lnTo>
                  <a:lnTo>
                    <a:pt x="220495" y="2247902"/>
                  </a:lnTo>
                  <a:lnTo>
                    <a:pt x="190252" y="2206958"/>
                  </a:lnTo>
                  <a:lnTo>
                    <a:pt x="162388" y="2164011"/>
                  </a:lnTo>
                  <a:lnTo>
                    <a:pt x="145116" y="2128748"/>
                  </a:lnTo>
                  <a:lnTo>
                    <a:pt x="122115" y="2081707"/>
                  </a:lnTo>
                  <a:lnTo>
                    <a:pt x="101600" y="2032574"/>
                  </a:lnTo>
                  <a:lnTo>
                    <a:pt x="91786" y="1991034"/>
                  </a:lnTo>
                  <a:lnTo>
                    <a:pt x="87927" y="1977682"/>
                  </a:lnTo>
                  <a:close/>
                </a:path>
                <a:path w="3734435" h="2978785">
                  <a:moveTo>
                    <a:pt x="2079821" y="2120"/>
                  </a:moveTo>
                  <a:lnTo>
                    <a:pt x="2552778" y="2406"/>
                  </a:lnTo>
                  <a:lnTo>
                    <a:pt x="2552940" y="2577"/>
                  </a:lnTo>
                  <a:lnTo>
                    <a:pt x="2079334" y="3812"/>
                  </a:lnTo>
                  <a:lnTo>
                    <a:pt x="2079821" y="2120"/>
                  </a:lnTo>
                  <a:close/>
                </a:path>
              </a:pathLst>
            </a:custGeom>
            <a:solidFill>
              <a:srgbClr val="F2A0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19177" y="1839583"/>
              <a:ext cx="2155825" cy="2515870"/>
            </a:xfrm>
            <a:custGeom>
              <a:avLst/>
              <a:gdLst/>
              <a:ahLst/>
              <a:cxnLst/>
              <a:rect l="l" t="t" r="r" b="b"/>
              <a:pathLst>
                <a:path w="2155825" h="2515870">
                  <a:moveTo>
                    <a:pt x="1077620" y="2515869"/>
                  </a:moveTo>
                  <a:lnTo>
                    <a:pt x="538315" y="2246312"/>
                  </a:lnTo>
                  <a:lnTo>
                    <a:pt x="538315" y="1624173"/>
                  </a:lnTo>
                  <a:lnTo>
                    <a:pt x="496136" y="1592787"/>
                  </a:lnTo>
                  <a:lnTo>
                    <a:pt x="409627" y="1516392"/>
                  </a:lnTo>
                  <a:lnTo>
                    <a:pt x="342258" y="1446479"/>
                  </a:lnTo>
                  <a:lnTo>
                    <a:pt x="280455" y="1372276"/>
                  </a:lnTo>
                  <a:lnTo>
                    <a:pt x="224370" y="1294122"/>
                  </a:lnTo>
                  <a:lnTo>
                    <a:pt x="174158" y="1212357"/>
                  </a:lnTo>
                  <a:lnTo>
                    <a:pt x="129972" y="1127323"/>
                  </a:lnTo>
                  <a:lnTo>
                    <a:pt x="91965" y="1039359"/>
                  </a:lnTo>
                  <a:lnTo>
                    <a:pt x="60292" y="948805"/>
                  </a:lnTo>
                  <a:lnTo>
                    <a:pt x="35105" y="856003"/>
                  </a:lnTo>
                  <a:lnTo>
                    <a:pt x="16558" y="761293"/>
                  </a:lnTo>
                  <a:lnTo>
                    <a:pt x="4805" y="665014"/>
                  </a:lnTo>
                  <a:lnTo>
                    <a:pt x="0" y="567508"/>
                  </a:lnTo>
                  <a:lnTo>
                    <a:pt x="109575" y="496736"/>
                  </a:lnTo>
                  <a:lnTo>
                    <a:pt x="260384" y="407570"/>
                  </a:lnTo>
                  <a:lnTo>
                    <a:pt x="416001" y="324889"/>
                  </a:lnTo>
                  <a:lnTo>
                    <a:pt x="576831" y="248825"/>
                  </a:lnTo>
                  <a:lnTo>
                    <a:pt x="743158" y="179535"/>
                  </a:lnTo>
                  <a:lnTo>
                    <a:pt x="941895" y="108362"/>
                  </a:lnTo>
                  <a:lnTo>
                    <a:pt x="1159430" y="44424"/>
                  </a:lnTo>
                  <a:lnTo>
                    <a:pt x="1347272" y="0"/>
                  </a:lnTo>
                  <a:lnTo>
                    <a:pt x="1349476" y="49074"/>
                  </a:lnTo>
                  <a:lnTo>
                    <a:pt x="1355960" y="96913"/>
                  </a:lnTo>
                  <a:lnTo>
                    <a:pt x="1366535" y="143327"/>
                  </a:lnTo>
                  <a:lnTo>
                    <a:pt x="1381009" y="188125"/>
                  </a:lnTo>
                  <a:lnTo>
                    <a:pt x="1399194" y="231117"/>
                  </a:lnTo>
                  <a:lnTo>
                    <a:pt x="1420897" y="272113"/>
                  </a:lnTo>
                  <a:lnTo>
                    <a:pt x="1445930" y="310922"/>
                  </a:lnTo>
                  <a:lnTo>
                    <a:pt x="1474101" y="347355"/>
                  </a:lnTo>
                  <a:lnTo>
                    <a:pt x="1505221" y="381221"/>
                  </a:lnTo>
                  <a:lnTo>
                    <a:pt x="1539099" y="412330"/>
                  </a:lnTo>
                  <a:lnTo>
                    <a:pt x="1575544" y="440491"/>
                  </a:lnTo>
                  <a:lnTo>
                    <a:pt x="1614368" y="465515"/>
                  </a:lnTo>
                  <a:lnTo>
                    <a:pt x="1655378" y="487211"/>
                  </a:lnTo>
                  <a:lnTo>
                    <a:pt x="1698385" y="505389"/>
                  </a:lnTo>
                  <a:lnTo>
                    <a:pt x="1743199" y="519859"/>
                  </a:lnTo>
                  <a:lnTo>
                    <a:pt x="1789629" y="530429"/>
                  </a:lnTo>
                  <a:lnTo>
                    <a:pt x="1837485" y="536911"/>
                  </a:lnTo>
                  <a:lnTo>
                    <a:pt x="1886577" y="539114"/>
                  </a:lnTo>
                  <a:lnTo>
                    <a:pt x="2155690" y="539114"/>
                  </a:lnTo>
                  <a:lnTo>
                    <a:pt x="2155310" y="599774"/>
                  </a:lnTo>
                  <a:lnTo>
                    <a:pt x="2152566" y="649214"/>
                  </a:lnTo>
                  <a:lnTo>
                    <a:pt x="2148018" y="698352"/>
                  </a:lnTo>
                  <a:lnTo>
                    <a:pt x="2141688" y="747143"/>
                  </a:lnTo>
                  <a:lnTo>
                    <a:pt x="2123763" y="843507"/>
                  </a:lnTo>
                  <a:lnTo>
                    <a:pt x="2098956" y="937950"/>
                  </a:lnTo>
                  <a:lnTo>
                    <a:pt x="2067436" y="1030117"/>
                  </a:lnTo>
                  <a:lnTo>
                    <a:pt x="2029369" y="1119651"/>
                  </a:lnTo>
                  <a:lnTo>
                    <a:pt x="1984922" y="1206199"/>
                  </a:lnTo>
                  <a:lnTo>
                    <a:pt x="1934262" y="1289403"/>
                  </a:lnTo>
                  <a:lnTo>
                    <a:pt x="1877556" y="1368908"/>
                  </a:lnTo>
                  <a:lnTo>
                    <a:pt x="1814971" y="1444358"/>
                  </a:lnTo>
                  <a:lnTo>
                    <a:pt x="1781526" y="1480452"/>
                  </a:lnTo>
                  <a:lnTo>
                    <a:pt x="1746674" y="1515399"/>
                  </a:lnTo>
                  <a:lnTo>
                    <a:pt x="1710436" y="1549154"/>
                  </a:lnTo>
                  <a:lnTo>
                    <a:pt x="1672832" y="1581673"/>
                  </a:lnTo>
                  <a:lnTo>
                    <a:pt x="1616924" y="1624173"/>
                  </a:lnTo>
                  <a:lnTo>
                    <a:pt x="1616924" y="2246312"/>
                  </a:lnTo>
                  <a:lnTo>
                    <a:pt x="1077620" y="2515869"/>
                  </a:lnTo>
                  <a:close/>
                </a:path>
              </a:pathLst>
            </a:custGeom>
            <a:solidFill>
              <a:srgbClr val="FFF2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385351" y="4274211"/>
              <a:ext cx="1078865" cy="1249680"/>
            </a:xfrm>
            <a:custGeom>
              <a:avLst/>
              <a:gdLst/>
              <a:ahLst/>
              <a:cxnLst/>
              <a:rect l="l" t="t" r="r" b="b"/>
              <a:pathLst>
                <a:path w="1078865" h="1249679">
                  <a:moveTo>
                    <a:pt x="1078609" y="1249324"/>
                  </a:moveTo>
                  <a:lnTo>
                    <a:pt x="539304" y="710209"/>
                  </a:lnTo>
                  <a:lnTo>
                    <a:pt x="0" y="1249324"/>
                  </a:lnTo>
                  <a:lnTo>
                    <a:pt x="0" y="112510"/>
                  </a:lnTo>
                  <a:lnTo>
                    <a:pt x="19048" y="109945"/>
                  </a:lnTo>
                  <a:lnTo>
                    <a:pt x="243496" y="6844"/>
                  </a:lnTo>
                  <a:lnTo>
                    <a:pt x="269433" y="0"/>
                  </a:lnTo>
                  <a:lnTo>
                    <a:pt x="295404" y="2362"/>
                  </a:lnTo>
                  <a:lnTo>
                    <a:pt x="319083" y="13301"/>
                  </a:lnTo>
                  <a:lnTo>
                    <a:pt x="338144" y="32182"/>
                  </a:lnTo>
                  <a:lnTo>
                    <a:pt x="476745" y="228600"/>
                  </a:lnTo>
                  <a:lnTo>
                    <a:pt x="504903" y="252911"/>
                  </a:lnTo>
                  <a:lnTo>
                    <a:pt x="539338" y="261014"/>
                  </a:lnTo>
                  <a:lnTo>
                    <a:pt x="573757" y="252911"/>
                  </a:lnTo>
                  <a:lnTo>
                    <a:pt x="601864" y="228600"/>
                  </a:lnTo>
                  <a:lnTo>
                    <a:pt x="740465" y="32182"/>
                  </a:lnTo>
                  <a:lnTo>
                    <a:pt x="759526" y="13300"/>
                  </a:lnTo>
                  <a:lnTo>
                    <a:pt x="783205" y="2362"/>
                  </a:lnTo>
                  <a:lnTo>
                    <a:pt x="809176" y="0"/>
                  </a:lnTo>
                  <a:lnTo>
                    <a:pt x="835113" y="6844"/>
                  </a:lnTo>
                  <a:lnTo>
                    <a:pt x="1059472" y="109945"/>
                  </a:lnTo>
                  <a:lnTo>
                    <a:pt x="1078609" y="112510"/>
                  </a:lnTo>
                  <a:lnTo>
                    <a:pt x="1078609" y="1249324"/>
                  </a:lnTo>
                  <a:close/>
                </a:path>
              </a:pathLst>
            </a:custGeom>
            <a:solidFill>
              <a:srgbClr val="F544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329292" y="1120763"/>
              <a:ext cx="2337435" cy="1348105"/>
            </a:xfrm>
            <a:custGeom>
              <a:avLst/>
              <a:gdLst/>
              <a:ahLst/>
              <a:cxnLst/>
              <a:rect l="l" t="t" r="r" b="b"/>
              <a:pathLst>
                <a:path w="2337435" h="1348105">
                  <a:moveTo>
                    <a:pt x="0" y="1347787"/>
                  </a:moveTo>
                  <a:lnTo>
                    <a:pt x="974" y="1119932"/>
                  </a:lnTo>
                  <a:lnTo>
                    <a:pt x="3873" y="1072277"/>
                  </a:lnTo>
                  <a:lnTo>
                    <a:pt x="8658" y="1025156"/>
                  </a:lnTo>
                  <a:lnTo>
                    <a:pt x="15292" y="978606"/>
                  </a:lnTo>
                  <a:lnTo>
                    <a:pt x="23738" y="932665"/>
                  </a:lnTo>
                  <a:lnTo>
                    <a:pt x="33957" y="887369"/>
                  </a:lnTo>
                  <a:lnTo>
                    <a:pt x="45913" y="842758"/>
                  </a:lnTo>
                  <a:lnTo>
                    <a:pt x="59567" y="798867"/>
                  </a:lnTo>
                  <a:lnTo>
                    <a:pt x="74883" y="755736"/>
                  </a:lnTo>
                  <a:lnTo>
                    <a:pt x="110346" y="671899"/>
                  </a:lnTo>
                  <a:lnTo>
                    <a:pt x="152003" y="591548"/>
                  </a:lnTo>
                  <a:lnTo>
                    <a:pt x="199553" y="514984"/>
                  </a:lnTo>
                  <a:lnTo>
                    <a:pt x="252694" y="442507"/>
                  </a:lnTo>
                  <a:lnTo>
                    <a:pt x="311127" y="374418"/>
                  </a:lnTo>
                  <a:lnTo>
                    <a:pt x="374550" y="311017"/>
                  </a:lnTo>
                  <a:lnTo>
                    <a:pt x="442663" y="252605"/>
                  </a:lnTo>
                  <a:lnTo>
                    <a:pt x="515165" y="199483"/>
                  </a:lnTo>
                  <a:lnTo>
                    <a:pt x="591756" y="151950"/>
                  </a:lnTo>
                  <a:lnTo>
                    <a:pt x="672135" y="110308"/>
                  </a:lnTo>
                  <a:lnTo>
                    <a:pt x="756001" y="74857"/>
                  </a:lnTo>
                  <a:lnTo>
                    <a:pt x="799148" y="59547"/>
                  </a:lnTo>
                  <a:lnTo>
                    <a:pt x="843054" y="45897"/>
                  </a:lnTo>
                  <a:lnTo>
                    <a:pt x="887682" y="33946"/>
                  </a:lnTo>
                  <a:lnTo>
                    <a:pt x="932993" y="23730"/>
                  </a:lnTo>
                  <a:lnTo>
                    <a:pt x="978950" y="15287"/>
                  </a:lnTo>
                  <a:lnTo>
                    <a:pt x="1025517" y="8655"/>
                  </a:lnTo>
                  <a:lnTo>
                    <a:pt x="1072654" y="3871"/>
                  </a:lnTo>
                  <a:lnTo>
                    <a:pt x="1120326" y="974"/>
                  </a:lnTo>
                  <a:lnTo>
                    <a:pt x="1168493" y="0"/>
                  </a:lnTo>
                  <a:lnTo>
                    <a:pt x="1216660" y="974"/>
                  </a:lnTo>
                  <a:lnTo>
                    <a:pt x="1264331" y="3871"/>
                  </a:lnTo>
                  <a:lnTo>
                    <a:pt x="1311468" y="8655"/>
                  </a:lnTo>
                  <a:lnTo>
                    <a:pt x="1358035" y="15287"/>
                  </a:lnTo>
                  <a:lnTo>
                    <a:pt x="1403993" y="23730"/>
                  </a:lnTo>
                  <a:lnTo>
                    <a:pt x="1449304" y="33946"/>
                  </a:lnTo>
                  <a:lnTo>
                    <a:pt x="1493931" y="45897"/>
                  </a:lnTo>
                  <a:lnTo>
                    <a:pt x="1537837" y="59547"/>
                  </a:lnTo>
                  <a:lnTo>
                    <a:pt x="1580984" y="74857"/>
                  </a:lnTo>
                  <a:lnTo>
                    <a:pt x="1664850" y="110308"/>
                  </a:lnTo>
                  <a:lnTo>
                    <a:pt x="1745229" y="151950"/>
                  </a:lnTo>
                  <a:lnTo>
                    <a:pt x="1821820" y="199483"/>
                  </a:lnTo>
                  <a:lnTo>
                    <a:pt x="1894322" y="252605"/>
                  </a:lnTo>
                  <a:lnTo>
                    <a:pt x="1962436" y="311017"/>
                  </a:lnTo>
                  <a:lnTo>
                    <a:pt x="2025859" y="374418"/>
                  </a:lnTo>
                  <a:lnTo>
                    <a:pt x="2084291" y="442507"/>
                  </a:lnTo>
                  <a:lnTo>
                    <a:pt x="2137433" y="514984"/>
                  </a:lnTo>
                  <a:lnTo>
                    <a:pt x="2184982" y="591548"/>
                  </a:lnTo>
                  <a:lnTo>
                    <a:pt x="2226639" y="671899"/>
                  </a:lnTo>
                  <a:lnTo>
                    <a:pt x="2262102" y="755736"/>
                  </a:lnTo>
                  <a:lnTo>
                    <a:pt x="2277418" y="798867"/>
                  </a:lnTo>
                  <a:lnTo>
                    <a:pt x="2291072" y="842758"/>
                  </a:lnTo>
                  <a:lnTo>
                    <a:pt x="2303028" y="887369"/>
                  </a:lnTo>
                  <a:lnTo>
                    <a:pt x="2313247" y="932665"/>
                  </a:lnTo>
                  <a:lnTo>
                    <a:pt x="2321693" y="978606"/>
                  </a:lnTo>
                  <a:lnTo>
                    <a:pt x="2328327" y="1025156"/>
                  </a:lnTo>
                  <a:lnTo>
                    <a:pt x="2333113" y="1072277"/>
                  </a:lnTo>
                  <a:lnTo>
                    <a:pt x="2336011" y="1119932"/>
                  </a:lnTo>
                  <a:lnTo>
                    <a:pt x="2336986" y="1168082"/>
                  </a:lnTo>
                  <a:lnTo>
                    <a:pt x="2336986" y="1257934"/>
                  </a:lnTo>
                  <a:lnTo>
                    <a:pt x="1977449" y="1257934"/>
                  </a:lnTo>
                  <a:lnTo>
                    <a:pt x="1928358" y="1255731"/>
                  </a:lnTo>
                  <a:lnTo>
                    <a:pt x="1880502" y="1249249"/>
                  </a:lnTo>
                  <a:lnTo>
                    <a:pt x="1834072" y="1238678"/>
                  </a:lnTo>
                  <a:lnTo>
                    <a:pt x="1789258" y="1224209"/>
                  </a:lnTo>
                  <a:lnTo>
                    <a:pt x="1746251" y="1206031"/>
                  </a:lnTo>
                  <a:lnTo>
                    <a:pt x="1705241" y="1184335"/>
                  </a:lnTo>
                  <a:lnTo>
                    <a:pt x="1666417" y="1159311"/>
                  </a:lnTo>
                  <a:lnTo>
                    <a:pt x="1629972" y="1131150"/>
                  </a:lnTo>
                  <a:lnTo>
                    <a:pt x="1596094" y="1100041"/>
                  </a:lnTo>
                  <a:lnTo>
                    <a:pt x="1564974" y="1066175"/>
                  </a:lnTo>
                  <a:lnTo>
                    <a:pt x="1536803" y="1029742"/>
                  </a:lnTo>
                  <a:lnTo>
                    <a:pt x="1511770" y="990933"/>
                  </a:lnTo>
                  <a:lnTo>
                    <a:pt x="1490066" y="949937"/>
                  </a:lnTo>
                  <a:lnTo>
                    <a:pt x="1471882" y="906945"/>
                  </a:lnTo>
                  <a:lnTo>
                    <a:pt x="1457408" y="862147"/>
                  </a:lnTo>
                  <a:lnTo>
                    <a:pt x="1446833" y="815733"/>
                  </a:lnTo>
                  <a:lnTo>
                    <a:pt x="1440349" y="767894"/>
                  </a:lnTo>
                  <a:lnTo>
                    <a:pt x="1438145" y="718819"/>
                  </a:lnTo>
                  <a:lnTo>
                    <a:pt x="1235378" y="767008"/>
                  </a:lnTo>
                  <a:lnTo>
                    <a:pt x="1088621" y="809037"/>
                  </a:lnTo>
                  <a:lnTo>
                    <a:pt x="943842" y="856870"/>
                  </a:lnTo>
                  <a:lnTo>
                    <a:pt x="801210" y="910431"/>
                  </a:lnTo>
                  <a:lnTo>
                    <a:pt x="660895" y="969643"/>
                  </a:lnTo>
                  <a:lnTo>
                    <a:pt x="523066" y="1034429"/>
                  </a:lnTo>
                  <a:lnTo>
                    <a:pt x="387893" y="1104713"/>
                  </a:lnTo>
                  <a:lnTo>
                    <a:pt x="255544" y="1180418"/>
                  </a:lnTo>
                  <a:lnTo>
                    <a:pt x="126190" y="1261468"/>
                  </a:lnTo>
                  <a:lnTo>
                    <a:pt x="0" y="1347787"/>
                  </a:lnTo>
                  <a:close/>
                </a:path>
              </a:pathLst>
            </a:custGeom>
            <a:solidFill>
              <a:srgbClr val="BF6A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969755" y="4212767"/>
              <a:ext cx="3056255" cy="2119630"/>
            </a:xfrm>
            <a:custGeom>
              <a:avLst/>
              <a:gdLst/>
              <a:ahLst/>
              <a:cxnLst/>
              <a:rect l="l" t="t" r="r" b="b"/>
              <a:pathLst>
                <a:path w="3056254" h="2119629">
                  <a:moveTo>
                    <a:pt x="988720" y="0"/>
                  </a:moveTo>
                  <a:lnTo>
                    <a:pt x="0" y="232549"/>
                  </a:lnTo>
                  <a:lnTo>
                    <a:pt x="0" y="2119452"/>
                  </a:lnTo>
                  <a:lnTo>
                    <a:pt x="988720" y="2119452"/>
                  </a:lnTo>
                  <a:lnTo>
                    <a:pt x="988720" y="0"/>
                  </a:lnTo>
                  <a:close/>
                </a:path>
                <a:path w="3056254" h="2119629">
                  <a:moveTo>
                    <a:pt x="3056051" y="232549"/>
                  </a:moveTo>
                  <a:lnTo>
                    <a:pt x="2067331" y="0"/>
                  </a:lnTo>
                  <a:lnTo>
                    <a:pt x="2067331" y="322402"/>
                  </a:lnTo>
                  <a:lnTo>
                    <a:pt x="2067331" y="2119452"/>
                  </a:lnTo>
                  <a:lnTo>
                    <a:pt x="3056051" y="2119452"/>
                  </a:lnTo>
                  <a:lnTo>
                    <a:pt x="3056051" y="232549"/>
                  </a:lnTo>
                  <a:close/>
                </a:path>
              </a:pathLst>
            </a:custGeom>
            <a:solidFill>
              <a:srgbClr val="4653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778707" y="2558414"/>
              <a:ext cx="1438275" cy="3773804"/>
            </a:xfrm>
            <a:custGeom>
              <a:avLst/>
              <a:gdLst/>
              <a:ahLst/>
              <a:cxnLst/>
              <a:rect l="l" t="t" r="r" b="b"/>
              <a:pathLst>
                <a:path w="1438275" h="3773804">
                  <a:moveTo>
                    <a:pt x="539305" y="0"/>
                  </a:moveTo>
                  <a:lnTo>
                    <a:pt x="0" y="0"/>
                  </a:lnTo>
                  <a:lnTo>
                    <a:pt x="0" y="359410"/>
                  </a:lnTo>
                  <a:lnTo>
                    <a:pt x="539305" y="359410"/>
                  </a:lnTo>
                  <a:lnTo>
                    <a:pt x="539305" y="0"/>
                  </a:lnTo>
                  <a:close/>
                </a:path>
                <a:path w="1438275" h="3773804">
                  <a:moveTo>
                    <a:pt x="1258379" y="1527492"/>
                  </a:moveTo>
                  <a:lnTo>
                    <a:pt x="719074" y="1797050"/>
                  </a:lnTo>
                  <a:lnTo>
                    <a:pt x="179768" y="1527492"/>
                  </a:lnTo>
                  <a:lnTo>
                    <a:pt x="179768" y="3773805"/>
                  </a:lnTo>
                  <a:lnTo>
                    <a:pt x="1258379" y="3773805"/>
                  </a:lnTo>
                  <a:lnTo>
                    <a:pt x="1258379" y="1527492"/>
                  </a:lnTo>
                  <a:close/>
                </a:path>
                <a:path w="1438275" h="3773804">
                  <a:moveTo>
                    <a:pt x="1438148" y="0"/>
                  </a:moveTo>
                  <a:lnTo>
                    <a:pt x="898842" y="0"/>
                  </a:lnTo>
                  <a:lnTo>
                    <a:pt x="898842" y="359410"/>
                  </a:lnTo>
                  <a:lnTo>
                    <a:pt x="1438148" y="359410"/>
                  </a:lnTo>
                  <a:lnTo>
                    <a:pt x="1438148" y="0"/>
                  </a:lnTo>
                  <a:close/>
                </a:path>
              </a:pathLst>
            </a:custGeom>
            <a:solidFill>
              <a:srgbClr val="73C2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56199" y="2199015"/>
              <a:ext cx="2337435" cy="2336800"/>
            </a:xfrm>
            <a:custGeom>
              <a:avLst/>
              <a:gdLst/>
              <a:ahLst/>
              <a:cxnLst/>
              <a:rect l="l" t="t" r="r" b="b"/>
              <a:pathLst>
                <a:path w="2337434" h="2336800">
                  <a:moveTo>
                    <a:pt x="1438328" y="261014"/>
                  </a:moveTo>
                  <a:lnTo>
                    <a:pt x="898585" y="261014"/>
                  </a:lnTo>
                  <a:lnTo>
                    <a:pt x="924556" y="258651"/>
                  </a:lnTo>
                  <a:lnTo>
                    <a:pt x="948235" y="247713"/>
                  </a:lnTo>
                  <a:lnTo>
                    <a:pt x="967296" y="228831"/>
                  </a:lnTo>
                  <a:lnTo>
                    <a:pt x="1105897" y="32414"/>
                  </a:lnTo>
                  <a:lnTo>
                    <a:pt x="1134055" y="8103"/>
                  </a:lnTo>
                  <a:lnTo>
                    <a:pt x="1168490" y="0"/>
                  </a:lnTo>
                  <a:lnTo>
                    <a:pt x="1202909" y="8103"/>
                  </a:lnTo>
                  <a:lnTo>
                    <a:pt x="1231016" y="32414"/>
                  </a:lnTo>
                  <a:lnTo>
                    <a:pt x="1369617" y="228831"/>
                  </a:lnTo>
                  <a:lnTo>
                    <a:pt x="1388678" y="247713"/>
                  </a:lnTo>
                  <a:lnTo>
                    <a:pt x="1412357" y="258651"/>
                  </a:lnTo>
                  <a:lnTo>
                    <a:pt x="1438328" y="261014"/>
                  </a:lnTo>
                  <a:close/>
                </a:path>
                <a:path w="2337434" h="2336800">
                  <a:moveTo>
                    <a:pt x="629242" y="2187705"/>
                  </a:moveTo>
                  <a:lnTo>
                    <a:pt x="574031" y="2171655"/>
                  </a:lnTo>
                  <a:lnTo>
                    <a:pt x="546189" y="2120226"/>
                  </a:lnTo>
                  <a:lnTo>
                    <a:pt x="524707" y="1881039"/>
                  </a:lnTo>
                  <a:lnTo>
                    <a:pt x="517644" y="1855126"/>
                  </a:lnTo>
                  <a:lnTo>
                    <a:pt x="502584" y="1833788"/>
                  </a:lnTo>
                  <a:lnTo>
                    <a:pt x="481238" y="1818733"/>
                  </a:lnTo>
                  <a:lnTo>
                    <a:pt x="455316" y="1811673"/>
                  </a:lnTo>
                  <a:lnTo>
                    <a:pt x="216045" y="1790198"/>
                  </a:lnTo>
                  <a:lnTo>
                    <a:pt x="180875" y="1778017"/>
                  </a:lnTo>
                  <a:lnTo>
                    <a:pt x="156609" y="1752258"/>
                  </a:lnTo>
                  <a:lnTo>
                    <a:pt x="146399" y="1718378"/>
                  </a:lnTo>
                  <a:lnTo>
                    <a:pt x="153396" y="1681836"/>
                  </a:lnTo>
                  <a:lnTo>
                    <a:pt x="254270" y="1463764"/>
                  </a:lnTo>
                  <a:lnTo>
                    <a:pt x="261084" y="1437836"/>
                  </a:lnTo>
                  <a:lnTo>
                    <a:pt x="251004" y="1395253"/>
                  </a:lnTo>
                  <a:lnTo>
                    <a:pt x="32334" y="1230597"/>
                  </a:lnTo>
                  <a:lnTo>
                    <a:pt x="8083" y="1202500"/>
                  </a:lnTo>
                  <a:lnTo>
                    <a:pt x="0" y="1168060"/>
                  </a:lnTo>
                  <a:lnTo>
                    <a:pt x="8127" y="1133670"/>
                  </a:lnTo>
                  <a:lnTo>
                    <a:pt x="32539" y="1105522"/>
                  </a:lnTo>
                  <a:lnTo>
                    <a:pt x="228988" y="966970"/>
                  </a:lnTo>
                  <a:lnTo>
                    <a:pt x="247829" y="947915"/>
                  </a:lnTo>
                  <a:lnTo>
                    <a:pt x="258737" y="924245"/>
                  </a:lnTo>
                  <a:lnTo>
                    <a:pt x="261069" y="898633"/>
                  </a:lnTo>
                  <a:lnTo>
                    <a:pt x="261069" y="898283"/>
                  </a:lnTo>
                  <a:lnTo>
                    <a:pt x="254205" y="872355"/>
                  </a:lnTo>
                  <a:lnTo>
                    <a:pt x="153396" y="654373"/>
                  </a:lnTo>
                  <a:lnTo>
                    <a:pt x="146399" y="617831"/>
                  </a:lnTo>
                  <a:lnTo>
                    <a:pt x="156609" y="583951"/>
                  </a:lnTo>
                  <a:lnTo>
                    <a:pt x="180875" y="558191"/>
                  </a:lnTo>
                  <a:lnTo>
                    <a:pt x="216045" y="546011"/>
                  </a:lnTo>
                  <a:lnTo>
                    <a:pt x="455316" y="524536"/>
                  </a:lnTo>
                  <a:lnTo>
                    <a:pt x="481238" y="517475"/>
                  </a:lnTo>
                  <a:lnTo>
                    <a:pt x="502584" y="502421"/>
                  </a:lnTo>
                  <a:lnTo>
                    <a:pt x="517644" y="481082"/>
                  </a:lnTo>
                  <a:lnTo>
                    <a:pt x="524707" y="455170"/>
                  </a:lnTo>
                  <a:lnTo>
                    <a:pt x="546189" y="215982"/>
                  </a:lnTo>
                  <a:lnTo>
                    <a:pt x="558374" y="180825"/>
                  </a:lnTo>
                  <a:lnTo>
                    <a:pt x="584143" y="156567"/>
                  </a:lnTo>
                  <a:lnTo>
                    <a:pt x="618035" y="146361"/>
                  </a:lnTo>
                  <a:lnTo>
                    <a:pt x="654589" y="153355"/>
                  </a:lnTo>
                  <a:lnTo>
                    <a:pt x="872648" y="254170"/>
                  </a:lnTo>
                  <a:lnTo>
                    <a:pt x="898585" y="261014"/>
                  </a:lnTo>
                  <a:lnTo>
                    <a:pt x="1794859" y="261014"/>
                  </a:lnTo>
                  <a:lnTo>
                    <a:pt x="1811764" y="449240"/>
                  </a:lnTo>
                  <a:lnTo>
                    <a:pt x="1168457" y="449240"/>
                  </a:lnTo>
                  <a:lnTo>
                    <a:pt x="1121180" y="450769"/>
                  </a:lnTo>
                  <a:lnTo>
                    <a:pt x="1075983" y="455170"/>
                  </a:lnTo>
                  <a:lnTo>
                    <a:pt x="1075474" y="455170"/>
                  </a:lnTo>
                  <a:lnTo>
                    <a:pt x="1029170" y="462717"/>
                  </a:lnTo>
                  <a:lnTo>
                    <a:pt x="984627" y="472947"/>
                  </a:lnTo>
                  <a:lnTo>
                    <a:pt x="941184" y="485888"/>
                  </a:lnTo>
                  <a:lnTo>
                    <a:pt x="898936" y="501445"/>
                  </a:lnTo>
                  <a:lnTo>
                    <a:pt x="857978" y="519523"/>
                  </a:lnTo>
                  <a:lnTo>
                    <a:pt x="818405" y="540027"/>
                  </a:lnTo>
                  <a:lnTo>
                    <a:pt x="780311" y="562864"/>
                  </a:lnTo>
                  <a:lnTo>
                    <a:pt x="743792" y="587937"/>
                  </a:lnTo>
                  <a:lnTo>
                    <a:pt x="708943" y="615153"/>
                  </a:lnTo>
                  <a:lnTo>
                    <a:pt x="675857" y="644417"/>
                  </a:lnTo>
                  <a:lnTo>
                    <a:pt x="644629" y="675633"/>
                  </a:lnTo>
                  <a:lnTo>
                    <a:pt x="615356" y="708707"/>
                  </a:lnTo>
                  <a:lnTo>
                    <a:pt x="588130" y="743545"/>
                  </a:lnTo>
                  <a:lnTo>
                    <a:pt x="563048" y="780051"/>
                  </a:lnTo>
                  <a:lnTo>
                    <a:pt x="540204" y="818131"/>
                  </a:lnTo>
                  <a:lnTo>
                    <a:pt x="519692" y="857690"/>
                  </a:lnTo>
                  <a:lnTo>
                    <a:pt x="501607" y="898633"/>
                  </a:lnTo>
                  <a:lnTo>
                    <a:pt x="486045" y="940866"/>
                  </a:lnTo>
                  <a:lnTo>
                    <a:pt x="473100" y="984294"/>
                  </a:lnTo>
                  <a:lnTo>
                    <a:pt x="462866" y="1028822"/>
                  </a:lnTo>
                  <a:lnTo>
                    <a:pt x="455439" y="1074356"/>
                  </a:lnTo>
                  <a:lnTo>
                    <a:pt x="450913" y="1120800"/>
                  </a:lnTo>
                  <a:lnTo>
                    <a:pt x="449384" y="1168060"/>
                  </a:lnTo>
                  <a:lnTo>
                    <a:pt x="450913" y="1215319"/>
                  </a:lnTo>
                  <a:lnTo>
                    <a:pt x="455439" y="1261763"/>
                  </a:lnTo>
                  <a:lnTo>
                    <a:pt x="462866" y="1307297"/>
                  </a:lnTo>
                  <a:lnTo>
                    <a:pt x="473100" y="1351825"/>
                  </a:lnTo>
                  <a:lnTo>
                    <a:pt x="486045" y="1395253"/>
                  </a:lnTo>
                  <a:lnTo>
                    <a:pt x="501607" y="1437486"/>
                  </a:lnTo>
                  <a:lnTo>
                    <a:pt x="519692" y="1478429"/>
                  </a:lnTo>
                  <a:lnTo>
                    <a:pt x="540204" y="1517988"/>
                  </a:lnTo>
                  <a:lnTo>
                    <a:pt x="563048" y="1556068"/>
                  </a:lnTo>
                  <a:lnTo>
                    <a:pt x="588130" y="1592574"/>
                  </a:lnTo>
                  <a:lnTo>
                    <a:pt x="615356" y="1627412"/>
                  </a:lnTo>
                  <a:lnTo>
                    <a:pt x="644629" y="1660486"/>
                  </a:lnTo>
                  <a:lnTo>
                    <a:pt x="675857" y="1691703"/>
                  </a:lnTo>
                  <a:lnTo>
                    <a:pt x="708943" y="1720966"/>
                  </a:lnTo>
                  <a:lnTo>
                    <a:pt x="743792" y="1748182"/>
                  </a:lnTo>
                  <a:lnTo>
                    <a:pt x="780311" y="1773255"/>
                  </a:lnTo>
                  <a:lnTo>
                    <a:pt x="818405" y="1796092"/>
                  </a:lnTo>
                  <a:lnTo>
                    <a:pt x="857978" y="1816596"/>
                  </a:lnTo>
                  <a:lnTo>
                    <a:pt x="898936" y="1834674"/>
                  </a:lnTo>
                  <a:lnTo>
                    <a:pt x="941184" y="1850231"/>
                  </a:lnTo>
                  <a:lnTo>
                    <a:pt x="984627" y="1863172"/>
                  </a:lnTo>
                  <a:lnTo>
                    <a:pt x="1029170" y="1873402"/>
                  </a:lnTo>
                  <a:lnTo>
                    <a:pt x="1074720" y="1880826"/>
                  </a:lnTo>
                  <a:lnTo>
                    <a:pt x="1121180" y="1885350"/>
                  </a:lnTo>
                  <a:lnTo>
                    <a:pt x="1168457" y="1886879"/>
                  </a:lnTo>
                  <a:lnTo>
                    <a:pt x="1811772" y="1886879"/>
                  </a:lnTo>
                  <a:lnTo>
                    <a:pt x="1794858" y="2075194"/>
                  </a:lnTo>
                  <a:lnTo>
                    <a:pt x="898675" y="2075194"/>
                  </a:lnTo>
                  <a:lnTo>
                    <a:pt x="872738" y="2082038"/>
                  </a:lnTo>
                  <a:lnTo>
                    <a:pt x="654589" y="2182853"/>
                  </a:lnTo>
                  <a:lnTo>
                    <a:pt x="648290" y="2185140"/>
                  </a:lnTo>
                  <a:lnTo>
                    <a:pt x="641949" y="2186459"/>
                  </a:lnTo>
                  <a:lnTo>
                    <a:pt x="635591" y="2187187"/>
                  </a:lnTo>
                  <a:lnTo>
                    <a:pt x="629242" y="2187705"/>
                  </a:lnTo>
                  <a:close/>
                </a:path>
                <a:path w="2337434" h="2336800">
                  <a:moveTo>
                    <a:pt x="1794859" y="261014"/>
                  </a:moveTo>
                  <a:lnTo>
                    <a:pt x="1438328" y="261014"/>
                  </a:lnTo>
                  <a:lnTo>
                    <a:pt x="1464265" y="254170"/>
                  </a:lnTo>
                  <a:lnTo>
                    <a:pt x="1682414" y="153355"/>
                  </a:lnTo>
                  <a:lnTo>
                    <a:pt x="1718969" y="146361"/>
                  </a:lnTo>
                  <a:lnTo>
                    <a:pt x="1752861" y="156567"/>
                  </a:lnTo>
                  <a:lnTo>
                    <a:pt x="1778629" y="180825"/>
                  </a:lnTo>
                  <a:lnTo>
                    <a:pt x="1790814" y="215982"/>
                  </a:lnTo>
                  <a:lnTo>
                    <a:pt x="1794859" y="261014"/>
                  </a:lnTo>
                  <a:close/>
                </a:path>
                <a:path w="2337434" h="2336800">
                  <a:moveTo>
                    <a:pt x="1811772" y="1886879"/>
                  </a:moveTo>
                  <a:lnTo>
                    <a:pt x="1168457" y="1886879"/>
                  </a:lnTo>
                  <a:lnTo>
                    <a:pt x="1215733" y="1885350"/>
                  </a:lnTo>
                  <a:lnTo>
                    <a:pt x="1262193" y="1880826"/>
                  </a:lnTo>
                  <a:lnTo>
                    <a:pt x="1307743" y="1873402"/>
                  </a:lnTo>
                  <a:lnTo>
                    <a:pt x="1352286" y="1863172"/>
                  </a:lnTo>
                  <a:lnTo>
                    <a:pt x="1395730" y="1850231"/>
                  </a:lnTo>
                  <a:lnTo>
                    <a:pt x="1437977" y="1834674"/>
                  </a:lnTo>
                  <a:lnTo>
                    <a:pt x="1478935" y="1816596"/>
                  </a:lnTo>
                  <a:lnTo>
                    <a:pt x="1518508" y="1796092"/>
                  </a:lnTo>
                  <a:lnTo>
                    <a:pt x="1556602" y="1773255"/>
                  </a:lnTo>
                  <a:lnTo>
                    <a:pt x="1593121" y="1748182"/>
                  </a:lnTo>
                  <a:lnTo>
                    <a:pt x="1627971" y="1720966"/>
                  </a:lnTo>
                  <a:lnTo>
                    <a:pt x="1661057" y="1691703"/>
                  </a:lnTo>
                  <a:lnTo>
                    <a:pt x="1692284" y="1660486"/>
                  </a:lnTo>
                  <a:lnTo>
                    <a:pt x="1721557" y="1627412"/>
                  </a:lnTo>
                  <a:lnTo>
                    <a:pt x="1748783" y="1592574"/>
                  </a:lnTo>
                  <a:lnTo>
                    <a:pt x="1773865" y="1556068"/>
                  </a:lnTo>
                  <a:lnTo>
                    <a:pt x="1796710" y="1517988"/>
                  </a:lnTo>
                  <a:lnTo>
                    <a:pt x="1817221" y="1478429"/>
                  </a:lnTo>
                  <a:lnTo>
                    <a:pt x="1835306" y="1437486"/>
                  </a:lnTo>
                  <a:lnTo>
                    <a:pt x="1850868" y="1395253"/>
                  </a:lnTo>
                  <a:lnTo>
                    <a:pt x="1863813" y="1351825"/>
                  </a:lnTo>
                  <a:lnTo>
                    <a:pt x="1874047" y="1307297"/>
                  </a:lnTo>
                  <a:lnTo>
                    <a:pt x="1881474" y="1261763"/>
                  </a:lnTo>
                  <a:lnTo>
                    <a:pt x="1886000" y="1215319"/>
                  </a:lnTo>
                  <a:lnTo>
                    <a:pt x="1887529" y="1168060"/>
                  </a:lnTo>
                  <a:lnTo>
                    <a:pt x="1886000" y="1120800"/>
                  </a:lnTo>
                  <a:lnTo>
                    <a:pt x="1881474" y="1074356"/>
                  </a:lnTo>
                  <a:lnTo>
                    <a:pt x="1874047" y="1028822"/>
                  </a:lnTo>
                  <a:lnTo>
                    <a:pt x="1863813" y="984294"/>
                  </a:lnTo>
                  <a:lnTo>
                    <a:pt x="1850868" y="940866"/>
                  </a:lnTo>
                  <a:lnTo>
                    <a:pt x="1835306" y="898633"/>
                  </a:lnTo>
                  <a:lnTo>
                    <a:pt x="1817221" y="857690"/>
                  </a:lnTo>
                  <a:lnTo>
                    <a:pt x="1796710" y="818131"/>
                  </a:lnTo>
                  <a:lnTo>
                    <a:pt x="1773865" y="780051"/>
                  </a:lnTo>
                  <a:lnTo>
                    <a:pt x="1748783" y="743545"/>
                  </a:lnTo>
                  <a:lnTo>
                    <a:pt x="1721557" y="708707"/>
                  </a:lnTo>
                  <a:lnTo>
                    <a:pt x="1692284" y="675633"/>
                  </a:lnTo>
                  <a:lnTo>
                    <a:pt x="1661057" y="644417"/>
                  </a:lnTo>
                  <a:lnTo>
                    <a:pt x="1627971" y="615153"/>
                  </a:lnTo>
                  <a:lnTo>
                    <a:pt x="1593121" y="587937"/>
                  </a:lnTo>
                  <a:lnTo>
                    <a:pt x="1556602" y="562864"/>
                  </a:lnTo>
                  <a:lnTo>
                    <a:pt x="1518508" y="540027"/>
                  </a:lnTo>
                  <a:lnTo>
                    <a:pt x="1478935" y="519523"/>
                  </a:lnTo>
                  <a:lnTo>
                    <a:pt x="1437977" y="501445"/>
                  </a:lnTo>
                  <a:lnTo>
                    <a:pt x="1395730" y="485888"/>
                  </a:lnTo>
                  <a:lnTo>
                    <a:pt x="1352286" y="472947"/>
                  </a:lnTo>
                  <a:lnTo>
                    <a:pt x="1307743" y="462717"/>
                  </a:lnTo>
                  <a:lnTo>
                    <a:pt x="1261439" y="455170"/>
                  </a:lnTo>
                  <a:lnTo>
                    <a:pt x="1260931" y="455170"/>
                  </a:lnTo>
                  <a:lnTo>
                    <a:pt x="1215733" y="450769"/>
                  </a:lnTo>
                  <a:lnTo>
                    <a:pt x="1168457" y="449240"/>
                  </a:lnTo>
                  <a:lnTo>
                    <a:pt x="1811764" y="449240"/>
                  </a:lnTo>
                  <a:lnTo>
                    <a:pt x="1812296" y="455170"/>
                  </a:lnTo>
                  <a:lnTo>
                    <a:pt x="1819359" y="481082"/>
                  </a:lnTo>
                  <a:lnTo>
                    <a:pt x="1834419" y="502421"/>
                  </a:lnTo>
                  <a:lnTo>
                    <a:pt x="1855765" y="517475"/>
                  </a:lnTo>
                  <a:lnTo>
                    <a:pt x="1881687" y="524536"/>
                  </a:lnTo>
                  <a:lnTo>
                    <a:pt x="2120958" y="546011"/>
                  </a:lnTo>
                  <a:lnTo>
                    <a:pt x="2156128" y="558191"/>
                  </a:lnTo>
                  <a:lnTo>
                    <a:pt x="2180394" y="583951"/>
                  </a:lnTo>
                  <a:lnTo>
                    <a:pt x="2190604" y="617831"/>
                  </a:lnTo>
                  <a:lnTo>
                    <a:pt x="2183607" y="654373"/>
                  </a:lnTo>
                  <a:lnTo>
                    <a:pt x="2082757" y="872355"/>
                  </a:lnTo>
                  <a:lnTo>
                    <a:pt x="2075911" y="898283"/>
                  </a:lnTo>
                  <a:lnTo>
                    <a:pt x="2078274" y="924245"/>
                  </a:lnTo>
                  <a:lnTo>
                    <a:pt x="2089216" y="947915"/>
                  </a:lnTo>
                  <a:lnTo>
                    <a:pt x="2108105" y="966970"/>
                  </a:lnTo>
                  <a:lnTo>
                    <a:pt x="2304591" y="1105522"/>
                  </a:lnTo>
                  <a:lnTo>
                    <a:pt x="2328910" y="1133670"/>
                  </a:lnTo>
                  <a:lnTo>
                    <a:pt x="2337009" y="1168060"/>
                  </a:lnTo>
                  <a:lnTo>
                    <a:pt x="2328910" y="1202500"/>
                  </a:lnTo>
                  <a:lnTo>
                    <a:pt x="2304591" y="1230597"/>
                  </a:lnTo>
                  <a:lnTo>
                    <a:pt x="2108104" y="1369149"/>
                  </a:lnTo>
                  <a:lnTo>
                    <a:pt x="2089216" y="1388204"/>
                  </a:lnTo>
                  <a:lnTo>
                    <a:pt x="2078274" y="1411874"/>
                  </a:lnTo>
                  <a:lnTo>
                    <a:pt x="2075942" y="1437486"/>
                  </a:lnTo>
                  <a:lnTo>
                    <a:pt x="2075910" y="1437836"/>
                  </a:lnTo>
                  <a:lnTo>
                    <a:pt x="2082757" y="1463764"/>
                  </a:lnTo>
                  <a:lnTo>
                    <a:pt x="2183607" y="1681836"/>
                  </a:lnTo>
                  <a:lnTo>
                    <a:pt x="2190604" y="1718378"/>
                  </a:lnTo>
                  <a:lnTo>
                    <a:pt x="2180394" y="1752258"/>
                  </a:lnTo>
                  <a:lnTo>
                    <a:pt x="2156128" y="1778017"/>
                  </a:lnTo>
                  <a:lnTo>
                    <a:pt x="2120958" y="1790198"/>
                  </a:lnTo>
                  <a:lnTo>
                    <a:pt x="1881687" y="1811673"/>
                  </a:lnTo>
                  <a:lnTo>
                    <a:pt x="1855765" y="1818733"/>
                  </a:lnTo>
                  <a:lnTo>
                    <a:pt x="1834419" y="1833788"/>
                  </a:lnTo>
                  <a:lnTo>
                    <a:pt x="1819359" y="1855126"/>
                  </a:lnTo>
                  <a:lnTo>
                    <a:pt x="1812354" y="1880826"/>
                  </a:lnTo>
                  <a:lnTo>
                    <a:pt x="1812296" y="1881039"/>
                  </a:lnTo>
                  <a:lnTo>
                    <a:pt x="1811772" y="1886879"/>
                  </a:lnTo>
                  <a:close/>
                </a:path>
                <a:path w="2337434" h="2336800">
                  <a:moveTo>
                    <a:pt x="1168513" y="2336209"/>
                  </a:moveTo>
                  <a:lnTo>
                    <a:pt x="1134094" y="2328105"/>
                  </a:lnTo>
                  <a:lnTo>
                    <a:pt x="1105987" y="2303795"/>
                  </a:lnTo>
                  <a:lnTo>
                    <a:pt x="967386" y="2107377"/>
                  </a:lnTo>
                  <a:lnTo>
                    <a:pt x="948325" y="2088495"/>
                  </a:lnTo>
                  <a:lnTo>
                    <a:pt x="924646" y="2077557"/>
                  </a:lnTo>
                  <a:lnTo>
                    <a:pt x="898675" y="2075194"/>
                  </a:lnTo>
                  <a:lnTo>
                    <a:pt x="1438418" y="2075194"/>
                  </a:lnTo>
                  <a:lnTo>
                    <a:pt x="1412448" y="2077557"/>
                  </a:lnTo>
                  <a:lnTo>
                    <a:pt x="1388768" y="2088495"/>
                  </a:lnTo>
                  <a:lnTo>
                    <a:pt x="1369707" y="2107377"/>
                  </a:lnTo>
                  <a:lnTo>
                    <a:pt x="1231106" y="2303795"/>
                  </a:lnTo>
                  <a:lnTo>
                    <a:pt x="1202948" y="2328105"/>
                  </a:lnTo>
                  <a:lnTo>
                    <a:pt x="1168513" y="2336209"/>
                  </a:lnTo>
                  <a:close/>
                </a:path>
                <a:path w="2337434" h="2336800">
                  <a:moveTo>
                    <a:pt x="1707851" y="2187705"/>
                  </a:moveTo>
                  <a:lnTo>
                    <a:pt x="1464355" y="2082038"/>
                  </a:lnTo>
                  <a:lnTo>
                    <a:pt x="1438418" y="2075194"/>
                  </a:lnTo>
                  <a:lnTo>
                    <a:pt x="1794858" y="2075194"/>
                  </a:lnTo>
                  <a:lnTo>
                    <a:pt x="1790814" y="2120226"/>
                  </a:lnTo>
                  <a:lnTo>
                    <a:pt x="1781909" y="2149660"/>
                  </a:lnTo>
                  <a:lnTo>
                    <a:pt x="1763051" y="2171655"/>
                  </a:lnTo>
                  <a:lnTo>
                    <a:pt x="1737334" y="2184806"/>
                  </a:lnTo>
                  <a:lnTo>
                    <a:pt x="1707851" y="2187705"/>
                  </a:lnTo>
                  <a:close/>
                </a:path>
              </a:pathLst>
            </a:custGeom>
            <a:solidFill>
              <a:srgbClr val="F544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206449" y="2649121"/>
              <a:ext cx="1437640" cy="1437005"/>
            </a:xfrm>
            <a:custGeom>
              <a:avLst/>
              <a:gdLst/>
              <a:ahLst/>
              <a:cxnLst/>
              <a:rect l="l" t="t" r="r" b="b"/>
              <a:pathLst>
                <a:path w="1437640" h="1437004">
                  <a:moveTo>
                    <a:pt x="700555" y="1436558"/>
                  </a:moveTo>
                  <a:lnTo>
                    <a:pt x="612697" y="1428994"/>
                  </a:lnTo>
                  <a:lnTo>
                    <a:pt x="526426" y="1410737"/>
                  </a:lnTo>
                  <a:lnTo>
                    <a:pt x="443029" y="1382057"/>
                  </a:lnTo>
                  <a:lnTo>
                    <a:pt x="363772" y="1343388"/>
                  </a:lnTo>
                  <a:lnTo>
                    <a:pt x="289855" y="1295316"/>
                  </a:lnTo>
                  <a:lnTo>
                    <a:pt x="222380" y="1238561"/>
                  </a:lnTo>
                  <a:lnTo>
                    <a:pt x="162356" y="1173968"/>
                  </a:lnTo>
                  <a:lnTo>
                    <a:pt x="110692" y="1102516"/>
                  </a:lnTo>
                  <a:lnTo>
                    <a:pt x="68172" y="1025289"/>
                  </a:lnTo>
                  <a:lnTo>
                    <a:pt x="35428" y="943439"/>
                  </a:lnTo>
                  <a:lnTo>
                    <a:pt x="12951" y="858188"/>
                  </a:lnTo>
                  <a:lnTo>
                    <a:pt x="1082" y="770828"/>
                  </a:lnTo>
                  <a:lnTo>
                    <a:pt x="0" y="682683"/>
                  </a:lnTo>
                  <a:lnTo>
                    <a:pt x="9719" y="595068"/>
                  </a:lnTo>
                  <a:lnTo>
                    <a:pt x="30097" y="509291"/>
                  </a:lnTo>
                  <a:lnTo>
                    <a:pt x="60825" y="426653"/>
                  </a:lnTo>
                  <a:lnTo>
                    <a:pt x="101437" y="348406"/>
                  </a:lnTo>
                  <a:lnTo>
                    <a:pt x="151325" y="275717"/>
                  </a:lnTo>
                  <a:lnTo>
                    <a:pt x="209745" y="209671"/>
                  </a:lnTo>
                  <a:lnTo>
                    <a:pt x="275814" y="151271"/>
                  </a:lnTo>
                  <a:lnTo>
                    <a:pt x="348529" y="101401"/>
                  </a:lnTo>
                  <a:lnTo>
                    <a:pt x="426803" y="60803"/>
                  </a:lnTo>
                  <a:lnTo>
                    <a:pt x="509471" y="30086"/>
                  </a:lnTo>
                  <a:lnTo>
                    <a:pt x="595278" y="9716"/>
                  </a:lnTo>
                  <a:lnTo>
                    <a:pt x="682924" y="0"/>
                  </a:lnTo>
                  <a:lnTo>
                    <a:pt x="771100" y="1081"/>
                  </a:lnTo>
                  <a:lnTo>
                    <a:pt x="858490" y="12946"/>
                  </a:lnTo>
                  <a:lnTo>
                    <a:pt x="943771" y="35416"/>
                  </a:lnTo>
                  <a:lnTo>
                    <a:pt x="1025649" y="68148"/>
                  </a:lnTo>
                  <a:lnTo>
                    <a:pt x="1102904" y="110653"/>
                  </a:lnTo>
                  <a:lnTo>
                    <a:pt x="1174381" y="162299"/>
                  </a:lnTo>
                  <a:lnTo>
                    <a:pt x="1238997" y="222302"/>
                  </a:lnTo>
                  <a:lnTo>
                    <a:pt x="1295772" y="289753"/>
                  </a:lnTo>
                  <a:lnTo>
                    <a:pt x="1343860" y="363644"/>
                  </a:lnTo>
                  <a:lnTo>
                    <a:pt x="1382543" y="442873"/>
                  </a:lnTo>
                  <a:lnTo>
                    <a:pt x="1411234" y="526240"/>
                  </a:lnTo>
                  <a:lnTo>
                    <a:pt x="1429497" y="612481"/>
                  </a:lnTo>
                  <a:lnTo>
                    <a:pt x="1437063" y="700308"/>
                  </a:lnTo>
                  <a:lnTo>
                    <a:pt x="1437280" y="717954"/>
                  </a:lnTo>
                  <a:lnTo>
                    <a:pt x="1431871" y="805950"/>
                  </a:lnTo>
                  <a:lnTo>
                    <a:pt x="1415730" y="892613"/>
                  </a:lnTo>
                  <a:lnTo>
                    <a:pt x="1389098" y="976648"/>
                  </a:lnTo>
                  <a:lnTo>
                    <a:pt x="1352372" y="1056803"/>
                  </a:lnTo>
                  <a:lnTo>
                    <a:pt x="1306106" y="1131860"/>
                  </a:lnTo>
                  <a:lnTo>
                    <a:pt x="1251005" y="1200684"/>
                  </a:lnTo>
                  <a:lnTo>
                    <a:pt x="1187889" y="1262247"/>
                  </a:lnTo>
                  <a:lnTo>
                    <a:pt x="1117701" y="1315630"/>
                  </a:lnTo>
                  <a:lnTo>
                    <a:pt x="1041505" y="1360024"/>
                  </a:lnTo>
                  <a:lnTo>
                    <a:pt x="960455" y="1394755"/>
                  </a:lnTo>
                  <a:lnTo>
                    <a:pt x="875761" y="1419307"/>
                  </a:lnTo>
                  <a:lnTo>
                    <a:pt x="788688" y="1433313"/>
                  </a:lnTo>
                  <a:lnTo>
                    <a:pt x="700555" y="1436558"/>
                  </a:lnTo>
                  <a:close/>
                </a:path>
              </a:pathLst>
            </a:custGeom>
            <a:solidFill>
              <a:srgbClr val="FFF2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879864" y="1030921"/>
              <a:ext cx="5303520" cy="5384800"/>
            </a:xfrm>
            <a:custGeom>
              <a:avLst/>
              <a:gdLst/>
              <a:ahLst/>
              <a:cxnLst/>
              <a:rect l="l" t="t" r="r" b="b"/>
              <a:pathLst>
                <a:path w="5303520" h="5384800">
                  <a:moveTo>
                    <a:pt x="2426868" y="1527492"/>
                  </a:moveTo>
                  <a:lnTo>
                    <a:pt x="2419820" y="1492491"/>
                  </a:lnTo>
                  <a:lnTo>
                    <a:pt x="2400566" y="1463929"/>
                  </a:lnTo>
                  <a:lnTo>
                    <a:pt x="2372004" y="1444688"/>
                  </a:lnTo>
                  <a:lnTo>
                    <a:pt x="2336990" y="1437640"/>
                  </a:lnTo>
                  <a:lnTo>
                    <a:pt x="2247100" y="1437640"/>
                  </a:lnTo>
                  <a:lnTo>
                    <a:pt x="2247100" y="1617345"/>
                  </a:lnTo>
                  <a:lnTo>
                    <a:pt x="2247100" y="1797050"/>
                  </a:lnTo>
                  <a:lnTo>
                    <a:pt x="1887562" y="1797050"/>
                  </a:lnTo>
                  <a:lnTo>
                    <a:pt x="1887562" y="1617345"/>
                  </a:lnTo>
                  <a:lnTo>
                    <a:pt x="2247100" y="1617345"/>
                  </a:lnTo>
                  <a:lnTo>
                    <a:pt x="2247100" y="1437640"/>
                  </a:lnTo>
                  <a:lnTo>
                    <a:pt x="1797685" y="1437640"/>
                  </a:lnTo>
                  <a:lnTo>
                    <a:pt x="1762671" y="1444688"/>
                  </a:lnTo>
                  <a:lnTo>
                    <a:pt x="1734096" y="1463929"/>
                  </a:lnTo>
                  <a:lnTo>
                    <a:pt x="1714855" y="1492491"/>
                  </a:lnTo>
                  <a:lnTo>
                    <a:pt x="1707794" y="1527492"/>
                  </a:lnTo>
                  <a:lnTo>
                    <a:pt x="1707794" y="1617345"/>
                  </a:lnTo>
                  <a:lnTo>
                    <a:pt x="1528025" y="1617345"/>
                  </a:lnTo>
                  <a:lnTo>
                    <a:pt x="1528025" y="1527492"/>
                  </a:lnTo>
                  <a:lnTo>
                    <a:pt x="1520977" y="1492491"/>
                  </a:lnTo>
                  <a:lnTo>
                    <a:pt x="1501724" y="1463929"/>
                  </a:lnTo>
                  <a:lnTo>
                    <a:pt x="1473161" y="1444688"/>
                  </a:lnTo>
                  <a:lnTo>
                    <a:pt x="1438148" y="1437640"/>
                  </a:lnTo>
                  <a:lnTo>
                    <a:pt x="1348257" y="1437640"/>
                  </a:lnTo>
                  <a:lnTo>
                    <a:pt x="1348257" y="1617345"/>
                  </a:lnTo>
                  <a:lnTo>
                    <a:pt x="1348257" y="1797050"/>
                  </a:lnTo>
                  <a:lnTo>
                    <a:pt x="988720" y="1797050"/>
                  </a:lnTo>
                  <a:lnTo>
                    <a:pt x="988720" y="1617345"/>
                  </a:lnTo>
                  <a:lnTo>
                    <a:pt x="1348257" y="1617345"/>
                  </a:lnTo>
                  <a:lnTo>
                    <a:pt x="1348257" y="1437640"/>
                  </a:lnTo>
                  <a:lnTo>
                    <a:pt x="898842" y="1437640"/>
                  </a:lnTo>
                  <a:lnTo>
                    <a:pt x="863828" y="1444688"/>
                  </a:lnTo>
                  <a:lnTo>
                    <a:pt x="835266" y="1463929"/>
                  </a:lnTo>
                  <a:lnTo>
                    <a:pt x="816013" y="1492491"/>
                  </a:lnTo>
                  <a:lnTo>
                    <a:pt x="808964" y="1527492"/>
                  </a:lnTo>
                  <a:lnTo>
                    <a:pt x="808964" y="1886902"/>
                  </a:lnTo>
                  <a:lnTo>
                    <a:pt x="816013" y="1921903"/>
                  </a:lnTo>
                  <a:lnTo>
                    <a:pt x="835266" y="1950453"/>
                  </a:lnTo>
                  <a:lnTo>
                    <a:pt x="863828" y="1969693"/>
                  </a:lnTo>
                  <a:lnTo>
                    <a:pt x="898842" y="1976755"/>
                  </a:lnTo>
                  <a:lnTo>
                    <a:pt x="1438148" y="1976755"/>
                  </a:lnTo>
                  <a:lnTo>
                    <a:pt x="1473161" y="1969693"/>
                  </a:lnTo>
                  <a:lnTo>
                    <a:pt x="1501724" y="1950453"/>
                  </a:lnTo>
                  <a:lnTo>
                    <a:pt x="1520977" y="1921903"/>
                  </a:lnTo>
                  <a:lnTo>
                    <a:pt x="1528025" y="1886902"/>
                  </a:lnTo>
                  <a:lnTo>
                    <a:pt x="1528025" y="1797050"/>
                  </a:lnTo>
                  <a:lnTo>
                    <a:pt x="1707794" y="1797050"/>
                  </a:lnTo>
                  <a:lnTo>
                    <a:pt x="1707794" y="1886902"/>
                  </a:lnTo>
                  <a:lnTo>
                    <a:pt x="1714855" y="1921903"/>
                  </a:lnTo>
                  <a:lnTo>
                    <a:pt x="1734096" y="1950453"/>
                  </a:lnTo>
                  <a:lnTo>
                    <a:pt x="1762671" y="1969693"/>
                  </a:lnTo>
                  <a:lnTo>
                    <a:pt x="1797685" y="1976755"/>
                  </a:lnTo>
                  <a:lnTo>
                    <a:pt x="2336990" y="1976755"/>
                  </a:lnTo>
                  <a:lnTo>
                    <a:pt x="2372004" y="1969693"/>
                  </a:lnTo>
                  <a:lnTo>
                    <a:pt x="2400566" y="1950453"/>
                  </a:lnTo>
                  <a:lnTo>
                    <a:pt x="2419820" y="1921903"/>
                  </a:lnTo>
                  <a:lnTo>
                    <a:pt x="2426868" y="1886902"/>
                  </a:lnTo>
                  <a:lnTo>
                    <a:pt x="2426868" y="1527492"/>
                  </a:lnTo>
                  <a:close/>
                </a:path>
                <a:path w="5303520" h="5384800">
                  <a:moveTo>
                    <a:pt x="3235833" y="3403600"/>
                  </a:moveTo>
                  <a:lnTo>
                    <a:pt x="3216414" y="3352800"/>
                  </a:lnTo>
                  <a:lnTo>
                    <a:pt x="3166529" y="3314700"/>
                  </a:lnTo>
                  <a:lnTo>
                    <a:pt x="3058363" y="3289300"/>
                  </a:lnTo>
                  <a:lnTo>
                    <a:pt x="3056064" y="3288766"/>
                  </a:lnTo>
                  <a:lnTo>
                    <a:pt x="3056064" y="3479800"/>
                  </a:lnTo>
                  <a:lnTo>
                    <a:pt x="3056064" y="5207000"/>
                  </a:lnTo>
                  <a:lnTo>
                    <a:pt x="2247100" y="5207000"/>
                  </a:lnTo>
                  <a:lnTo>
                    <a:pt x="2247100" y="3454400"/>
                  </a:lnTo>
                  <a:lnTo>
                    <a:pt x="2247100" y="3378200"/>
                  </a:lnTo>
                  <a:lnTo>
                    <a:pt x="2247100" y="3289300"/>
                  </a:lnTo>
                  <a:lnTo>
                    <a:pt x="3056064" y="3479800"/>
                  </a:lnTo>
                  <a:lnTo>
                    <a:pt x="3056064" y="3288766"/>
                  </a:lnTo>
                  <a:lnTo>
                    <a:pt x="2625687" y="3187700"/>
                  </a:lnTo>
                  <a:lnTo>
                    <a:pt x="2247100" y="3098800"/>
                  </a:lnTo>
                  <a:lnTo>
                    <a:pt x="2247100" y="2578100"/>
                  </a:lnTo>
                  <a:lnTo>
                    <a:pt x="2247100" y="2514600"/>
                  </a:lnTo>
                  <a:lnTo>
                    <a:pt x="2247100" y="2476500"/>
                  </a:lnTo>
                  <a:lnTo>
                    <a:pt x="2253005" y="2463800"/>
                  </a:lnTo>
                  <a:lnTo>
                    <a:pt x="2264892" y="2463800"/>
                  </a:lnTo>
                  <a:lnTo>
                    <a:pt x="2270747" y="2451100"/>
                  </a:lnTo>
                  <a:lnTo>
                    <a:pt x="2308504" y="2425700"/>
                  </a:lnTo>
                  <a:lnTo>
                    <a:pt x="2344940" y="2387600"/>
                  </a:lnTo>
                  <a:lnTo>
                    <a:pt x="2380056" y="2349500"/>
                  </a:lnTo>
                  <a:lnTo>
                    <a:pt x="2413812" y="2311400"/>
                  </a:lnTo>
                  <a:lnTo>
                    <a:pt x="2446210" y="2273300"/>
                  </a:lnTo>
                  <a:lnTo>
                    <a:pt x="2477236" y="2235200"/>
                  </a:lnTo>
                  <a:lnTo>
                    <a:pt x="2506853" y="2197100"/>
                  </a:lnTo>
                  <a:lnTo>
                    <a:pt x="2535059" y="2159000"/>
                  </a:lnTo>
                  <a:lnTo>
                    <a:pt x="2561856" y="2120900"/>
                  </a:lnTo>
                  <a:lnTo>
                    <a:pt x="2587193" y="2082800"/>
                  </a:lnTo>
                  <a:lnTo>
                    <a:pt x="2611082" y="2032000"/>
                  </a:lnTo>
                  <a:lnTo>
                    <a:pt x="2633510" y="1993900"/>
                  </a:lnTo>
                  <a:lnTo>
                    <a:pt x="2654439" y="1955800"/>
                  </a:lnTo>
                  <a:lnTo>
                    <a:pt x="2673858" y="1905000"/>
                  </a:lnTo>
                  <a:lnTo>
                    <a:pt x="2691765" y="1866900"/>
                  </a:lnTo>
                  <a:lnTo>
                    <a:pt x="2708148" y="1816100"/>
                  </a:lnTo>
                  <a:lnTo>
                    <a:pt x="2722969" y="1765300"/>
                  </a:lnTo>
                  <a:lnTo>
                    <a:pt x="2736240" y="1727200"/>
                  </a:lnTo>
                  <a:lnTo>
                    <a:pt x="2747911" y="1676400"/>
                  </a:lnTo>
                  <a:lnTo>
                    <a:pt x="2758008" y="1625600"/>
                  </a:lnTo>
                  <a:lnTo>
                    <a:pt x="2766479" y="1574800"/>
                  </a:lnTo>
                  <a:lnTo>
                    <a:pt x="2773337" y="1524000"/>
                  </a:lnTo>
                  <a:lnTo>
                    <a:pt x="2778544" y="1485900"/>
                  </a:lnTo>
                  <a:lnTo>
                    <a:pt x="2782100" y="1435100"/>
                  </a:lnTo>
                  <a:lnTo>
                    <a:pt x="2786405" y="1435100"/>
                  </a:lnTo>
                  <a:lnTo>
                    <a:pt x="2821419" y="1422400"/>
                  </a:lnTo>
                  <a:lnTo>
                    <a:pt x="2849994" y="1409700"/>
                  </a:lnTo>
                  <a:lnTo>
                    <a:pt x="2869234" y="1371600"/>
                  </a:lnTo>
                  <a:lnTo>
                    <a:pt x="2876296" y="1346200"/>
                  </a:lnTo>
                  <a:lnTo>
                    <a:pt x="2876296" y="1257300"/>
                  </a:lnTo>
                  <a:lnTo>
                    <a:pt x="2875381" y="1206500"/>
                  </a:lnTo>
                  <a:lnTo>
                    <a:pt x="2872676" y="1155700"/>
                  </a:lnTo>
                  <a:lnTo>
                    <a:pt x="2868193" y="1104900"/>
                  </a:lnTo>
                  <a:lnTo>
                    <a:pt x="2861983" y="1066800"/>
                  </a:lnTo>
                  <a:lnTo>
                    <a:pt x="2854083" y="1016000"/>
                  </a:lnTo>
                  <a:lnTo>
                    <a:pt x="2844508" y="965200"/>
                  </a:lnTo>
                  <a:lnTo>
                    <a:pt x="2833293" y="927100"/>
                  </a:lnTo>
                  <a:lnTo>
                    <a:pt x="2820479" y="876300"/>
                  </a:lnTo>
                  <a:lnTo>
                    <a:pt x="2806103" y="838200"/>
                  </a:lnTo>
                  <a:lnTo>
                    <a:pt x="2790177" y="800100"/>
                  </a:lnTo>
                  <a:lnTo>
                    <a:pt x="2772753" y="749300"/>
                  </a:lnTo>
                  <a:lnTo>
                    <a:pt x="2753868" y="711200"/>
                  </a:lnTo>
                  <a:lnTo>
                    <a:pt x="2733535" y="673100"/>
                  </a:lnTo>
                  <a:lnTo>
                    <a:pt x="2711793" y="635000"/>
                  </a:lnTo>
                  <a:lnTo>
                    <a:pt x="2696527" y="609828"/>
                  </a:lnTo>
                  <a:lnTo>
                    <a:pt x="2696527" y="1257300"/>
                  </a:lnTo>
                  <a:lnTo>
                    <a:pt x="2602331" y="1257300"/>
                  </a:lnTo>
                  <a:lnTo>
                    <a:pt x="2602331" y="1435100"/>
                  </a:lnTo>
                  <a:lnTo>
                    <a:pt x="2598318" y="1485900"/>
                  </a:lnTo>
                  <a:lnTo>
                    <a:pt x="2592451" y="1524000"/>
                  </a:lnTo>
                  <a:lnTo>
                    <a:pt x="2584754" y="1574800"/>
                  </a:lnTo>
                  <a:lnTo>
                    <a:pt x="2575255" y="1625600"/>
                  </a:lnTo>
                  <a:lnTo>
                    <a:pt x="2563965" y="1676400"/>
                  </a:lnTo>
                  <a:lnTo>
                    <a:pt x="2550896" y="1714500"/>
                  </a:lnTo>
                  <a:lnTo>
                    <a:pt x="2536088" y="1765300"/>
                  </a:lnTo>
                  <a:lnTo>
                    <a:pt x="2519540" y="1803400"/>
                  </a:lnTo>
                  <a:lnTo>
                    <a:pt x="2501277" y="1854200"/>
                  </a:lnTo>
                  <a:lnTo>
                    <a:pt x="2481313" y="1892300"/>
                  </a:lnTo>
                  <a:lnTo>
                    <a:pt x="2459685" y="1943100"/>
                  </a:lnTo>
                  <a:lnTo>
                    <a:pt x="2436406" y="1981200"/>
                  </a:lnTo>
                  <a:lnTo>
                    <a:pt x="2411488" y="2019300"/>
                  </a:lnTo>
                  <a:lnTo>
                    <a:pt x="2384958" y="2057400"/>
                  </a:lnTo>
                  <a:lnTo>
                    <a:pt x="2356815" y="2108200"/>
                  </a:lnTo>
                  <a:lnTo>
                    <a:pt x="2327110" y="2146300"/>
                  </a:lnTo>
                  <a:lnTo>
                    <a:pt x="2295842" y="2184400"/>
                  </a:lnTo>
                  <a:lnTo>
                    <a:pt x="2263051" y="2209800"/>
                  </a:lnTo>
                  <a:lnTo>
                    <a:pt x="2228723" y="2247900"/>
                  </a:lnTo>
                  <a:lnTo>
                    <a:pt x="2192896" y="2286000"/>
                  </a:lnTo>
                  <a:lnTo>
                    <a:pt x="2155596" y="2311400"/>
                  </a:lnTo>
                  <a:lnTo>
                    <a:pt x="2117585" y="2349500"/>
                  </a:lnTo>
                  <a:lnTo>
                    <a:pt x="2078316" y="2374900"/>
                  </a:lnTo>
                  <a:lnTo>
                    <a:pt x="2067331" y="2381808"/>
                  </a:lnTo>
                  <a:lnTo>
                    <a:pt x="2067331" y="2578100"/>
                  </a:lnTo>
                  <a:lnTo>
                    <a:pt x="2067331" y="5207000"/>
                  </a:lnTo>
                  <a:lnTo>
                    <a:pt x="1168488" y="5207000"/>
                  </a:lnTo>
                  <a:lnTo>
                    <a:pt x="1168488" y="3568700"/>
                  </a:lnTo>
                  <a:lnTo>
                    <a:pt x="1487043" y="3454400"/>
                  </a:lnTo>
                  <a:lnTo>
                    <a:pt x="1261529" y="4279900"/>
                  </a:lnTo>
                  <a:lnTo>
                    <a:pt x="1258684" y="4305300"/>
                  </a:lnTo>
                  <a:lnTo>
                    <a:pt x="1267815" y="4343400"/>
                  </a:lnTo>
                  <a:lnTo>
                    <a:pt x="1537474" y="4889500"/>
                  </a:lnTo>
                  <a:lnTo>
                    <a:pt x="1551698" y="4902200"/>
                  </a:lnTo>
                  <a:lnTo>
                    <a:pt x="1570647" y="4927600"/>
                  </a:lnTo>
                  <a:lnTo>
                    <a:pt x="1593126" y="4927600"/>
                  </a:lnTo>
                  <a:lnTo>
                    <a:pt x="1617916" y="4940300"/>
                  </a:lnTo>
                  <a:lnTo>
                    <a:pt x="1642706" y="4927600"/>
                  </a:lnTo>
                  <a:lnTo>
                    <a:pt x="1665185" y="4927600"/>
                  </a:lnTo>
                  <a:lnTo>
                    <a:pt x="1684134" y="4902200"/>
                  </a:lnTo>
                  <a:lnTo>
                    <a:pt x="1698358" y="4889500"/>
                  </a:lnTo>
                  <a:lnTo>
                    <a:pt x="1817509" y="4648200"/>
                  </a:lnTo>
                  <a:lnTo>
                    <a:pt x="1968017" y="4343400"/>
                  </a:lnTo>
                  <a:lnTo>
                    <a:pt x="1973986" y="4330700"/>
                  </a:lnTo>
                  <a:lnTo>
                    <a:pt x="1977059" y="4318000"/>
                  </a:lnTo>
                  <a:lnTo>
                    <a:pt x="1977174" y="4305300"/>
                  </a:lnTo>
                  <a:lnTo>
                    <a:pt x="1974303" y="4279900"/>
                  </a:lnTo>
                  <a:lnTo>
                    <a:pt x="1804301" y="3657600"/>
                  </a:lnTo>
                  <a:lnTo>
                    <a:pt x="1791843" y="3612007"/>
                  </a:lnTo>
                  <a:lnTo>
                    <a:pt x="1791843" y="4292600"/>
                  </a:lnTo>
                  <a:lnTo>
                    <a:pt x="1617916" y="4648200"/>
                  </a:lnTo>
                  <a:lnTo>
                    <a:pt x="1443990" y="4292600"/>
                  </a:lnTo>
                  <a:lnTo>
                    <a:pt x="1617916" y="3657600"/>
                  </a:lnTo>
                  <a:lnTo>
                    <a:pt x="1791843" y="4292600"/>
                  </a:lnTo>
                  <a:lnTo>
                    <a:pt x="1791843" y="3612007"/>
                  </a:lnTo>
                  <a:lnTo>
                    <a:pt x="1748790" y="3454400"/>
                  </a:lnTo>
                  <a:lnTo>
                    <a:pt x="2067331" y="3568700"/>
                  </a:lnTo>
                  <a:lnTo>
                    <a:pt x="2067331" y="3378200"/>
                  </a:lnTo>
                  <a:lnTo>
                    <a:pt x="1852244" y="3302000"/>
                  </a:lnTo>
                  <a:lnTo>
                    <a:pt x="2019541" y="3213100"/>
                  </a:lnTo>
                  <a:lnTo>
                    <a:pt x="2067331" y="3187700"/>
                  </a:lnTo>
                  <a:lnTo>
                    <a:pt x="2067331" y="2997200"/>
                  </a:lnTo>
                  <a:lnTo>
                    <a:pt x="1617916" y="3213100"/>
                  </a:lnTo>
                  <a:lnTo>
                    <a:pt x="1565046" y="3187700"/>
                  </a:lnTo>
                  <a:lnTo>
                    <a:pt x="1383588" y="3100540"/>
                  </a:lnTo>
                  <a:lnTo>
                    <a:pt x="1383588" y="3302000"/>
                  </a:lnTo>
                  <a:lnTo>
                    <a:pt x="1168488" y="3378200"/>
                  </a:lnTo>
                  <a:lnTo>
                    <a:pt x="1168488" y="3289300"/>
                  </a:lnTo>
                  <a:lnTo>
                    <a:pt x="1168488" y="3187700"/>
                  </a:lnTo>
                  <a:lnTo>
                    <a:pt x="1383588" y="3302000"/>
                  </a:lnTo>
                  <a:lnTo>
                    <a:pt x="1383588" y="3100540"/>
                  </a:lnTo>
                  <a:lnTo>
                    <a:pt x="1168488" y="2997200"/>
                  </a:lnTo>
                  <a:lnTo>
                    <a:pt x="1168488" y="2578100"/>
                  </a:lnTo>
                  <a:lnTo>
                    <a:pt x="1264551" y="2628900"/>
                  </a:lnTo>
                  <a:lnTo>
                    <a:pt x="1464386" y="2679700"/>
                  </a:lnTo>
                  <a:lnTo>
                    <a:pt x="1515376" y="2679700"/>
                  </a:lnTo>
                  <a:lnTo>
                    <a:pt x="1566583" y="2692400"/>
                  </a:lnTo>
                  <a:lnTo>
                    <a:pt x="1669237" y="2692400"/>
                  </a:lnTo>
                  <a:lnTo>
                    <a:pt x="1720456" y="2679700"/>
                  </a:lnTo>
                  <a:lnTo>
                    <a:pt x="1771446" y="2679700"/>
                  </a:lnTo>
                  <a:lnTo>
                    <a:pt x="1971281" y="2628900"/>
                  </a:lnTo>
                  <a:lnTo>
                    <a:pt x="2067331" y="2578100"/>
                  </a:lnTo>
                  <a:lnTo>
                    <a:pt x="2067331" y="2381808"/>
                  </a:lnTo>
                  <a:lnTo>
                    <a:pt x="2037905" y="2400300"/>
                  </a:lnTo>
                  <a:lnTo>
                    <a:pt x="1996478" y="2425700"/>
                  </a:lnTo>
                  <a:lnTo>
                    <a:pt x="1910956" y="2451100"/>
                  </a:lnTo>
                  <a:lnTo>
                    <a:pt x="1867077" y="2476500"/>
                  </a:lnTo>
                  <a:lnTo>
                    <a:pt x="1822615" y="2489200"/>
                  </a:lnTo>
                  <a:lnTo>
                    <a:pt x="1777657" y="2489200"/>
                  </a:lnTo>
                  <a:lnTo>
                    <a:pt x="1732318" y="2501900"/>
                  </a:lnTo>
                  <a:lnTo>
                    <a:pt x="1686712" y="2501900"/>
                  </a:lnTo>
                  <a:lnTo>
                    <a:pt x="1640941" y="2514600"/>
                  </a:lnTo>
                  <a:lnTo>
                    <a:pt x="1595120" y="2514600"/>
                  </a:lnTo>
                  <a:lnTo>
                    <a:pt x="1549336" y="2501900"/>
                  </a:lnTo>
                  <a:lnTo>
                    <a:pt x="1503730" y="2501900"/>
                  </a:lnTo>
                  <a:lnTo>
                    <a:pt x="1458391" y="2489200"/>
                  </a:lnTo>
                  <a:lnTo>
                    <a:pt x="1413421" y="2489200"/>
                  </a:lnTo>
                  <a:lnTo>
                    <a:pt x="1368945" y="2476500"/>
                  </a:lnTo>
                  <a:lnTo>
                    <a:pt x="1325067" y="2451100"/>
                  </a:lnTo>
                  <a:lnTo>
                    <a:pt x="1239520" y="2425700"/>
                  </a:lnTo>
                  <a:lnTo>
                    <a:pt x="1198067" y="2400300"/>
                  </a:lnTo>
                  <a:lnTo>
                    <a:pt x="1157643" y="2374900"/>
                  </a:lnTo>
                  <a:lnTo>
                    <a:pt x="1118362" y="2349500"/>
                  </a:lnTo>
                  <a:lnTo>
                    <a:pt x="1080312" y="2311400"/>
                  </a:lnTo>
                  <a:lnTo>
                    <a:pt x="1042593" y="2286000"/>
                  </a:lnTo>
                  <a:lnTo>
                    <a:pt x="1006373" y="2247900"/>
                  </a:lnTo>
                  <a:lnTo>
                    <a:pt x="971689" y="2209800"/>
                  </a:lnTo>
                  <a:lnTo>
                    <a:pt x="938542" y="2171700"/>
                  </a:lnTo>
                  <a:lnTo>
                    <a:pt x="906970" y="2133600"/>
                  </a:lnTo>
                  <a:lnTo>
                    <a:pt x="876998" y="2095500"/>
                  </a:lnTo>
                  <a:lnTo>
                    <a:pt x="848639" y="2057400"/>
                  </a:lnTo>
                  <a:lnTo>
                    <a:pt x="821918" y="2019300"/>
                  </a:lnTo>
                  <a:lnTo>
                    <a:pt x="796848" y="1981200"/>
                  </a:lnTo>
                  <a:lnTo>
                    <a:pt x="773468" y="1930400"/>
                  </a:lnTo>
                  <a:lnTo>
                    <a:pt x="751776" y="1892300"/>
                  </a:lnTo>
                  <a:lnTo>
                    <a:pt x="731824" y="1841500"/>
                  </a:lnTo>
                  <a:lnTo>
                    <a:pt x="713613" y="1803400"/>
                  </a:lnTo>
                  <a:lnTo>
                    <a:pt x="697153" y="1752600"/>
                  </a:lnTo>
                  <a:lnTo>
                    <a:pt x="682498" y="1701800"/>
                  </a:lnTo>
                  <a:lnTo>
                    <a:pt x="669645" y="1663700"/>
                  </a:lnTo>
                  <a:lnTo>
                    <a:pt x="658634" y="1612900"/>
                  </a:lnTo>
                  <a:lnTo>
                    <a:pt x="649478" y="1562100"/>
                  </a:lnTo>
                  <a:lnTo>
                    <a:pt x="642188" y="1511300"/>
                  </a:lnTo>
                  <a:lnTo>
                    <a:pt x="636790" y="1460500"/>
                  </a:lnTo>
                  <a:lnTo>
                    <a:pt x="633323" y="1409700"/>
                  </a:lnTo>
                  <a:lnTo>
                    <a:pt x="720407" y="1358900"/>
                  </a:lnTo>
                  <a:lnTo>
                    <a:pt x="898359" y="1257300"/>
                  </a:lnTo>
                  <a:lnTo>
                    <a:pt x="1035062" y="1181100"/>
                  </a:lnTo>
                  <a:lnTo>
                    <a:pt x="1081214" y="1168400"/>
                  </a:lnTo>
                  <a:lnTo>
                    <a:pt x="1174432" y="1117600"/>
                  </a:lnTo>
                  <a:lnTo>
                    <a:pt x="1221460" y="1104900"/>
                  </a:lnTo>
                  <a:lnTo>
                    <a:pt x="1268793" y="1079500"/>
                  </a:lnTo>
                  <a:lnTo>
                    <a:pt x="1316393" y="1066800"/>
                  </a:lnTo>
                  <a:lnTo>
                    <a:pt x="1364284" y="1041400"/>
                  </a:lnTo>
                  <a:lnTo>
                    <a:pt x="1460881" y="1016000"/>
                  </a:lnTo>
                  <a:lnTo>
                    <a:pt x="1509598" y="990600"/>
                  </a:lnTo>
                  <a:lnTo>
                    <a:pt x="1807387" y="914400"/>
                  </a:lnTo>
                  <a:lnTo>
                    <a:pt x="1830514" y="1003300"/>
                  </a:lnTo>
                  <a:lnTo>
                    <a:pt x="1846872" y="1041400"/>
                  </a:lnTo>
                  <a:lnTo>
                    <a:pt x="1866252" y="1092200"/>
                  </a:lnTo>
                  <a:lnTo>
                    <a:pt x="1888515" y="1130300"/>
                  </a:lnTo>
                  <a:lnTo>
                    <a:pt x="1913509" y="1168400"/>
                  </a:lnTo>
                  <a:lnTo>
                    <a:pt x="1941131" y="1206500"/>
                  </a:lnTo>
                  <a:lnTo>
                    <a:pt x="1971217" y="1231900"/>
                  </a:lnTo>
                  <a:lnTo>
                    <a:pt x="2003640" y="1270000"/>
                  </a:lnTo>
                  <a:lnTo>
                    <a:pt x="2038286" y="1295400"/>
                  </a:lnTo>
                  <a:lnTo>
                    <a:pt x="2074989" y="1320800"/>
                  </a:lnTo>
                  <a:lnTo>
                    <a:pt x="2113623" y="1346200"/>
                  </a:lnTo>
                  <a:lnTo>
                    <a:pt x="2154059" y="1371600"/>
                  </a:lnTo>
                  <a:lnTo>
                    <a:pt x="2196160" y="1384300"/>
                  </a:lnTo>
                  <a:lnTo>
                    <a:pt x="2284806" y="1409700"/>
                  </a:lnTo>
                  <a:lnTo>
                    <a:pt x="2378481" y="1435100"/>
                  </a:lnTo>
                  <a:lnTo>
                    <a:pt x="2602331" y="1435100"/>
                  </a:lnTo>
                  <a:lnTo>
                    <a:pt x="2602331" y="1257300"/>
                  </a:lnTo>
                  <a:lnTo>
                    <a:pt x="2426868" y="1257300"/>
                  </a:lnTo>
                  <a:lnTo>
                    <a:pt x="2377973" y="1244600"/>
                  </a:lnTo>
                  <a:lnTo>
                    <a:pt x="2330577" y="1244600"/>
                  </a:lnTo>
                  <a:lnTo>
                    <a:pt x="2284971" y="1231900"/>
                  </a:lnTo>
                  <a:lnTo>
                    <a:pt x="2241423" y="1206500"/>
                  </a:lnTo>
                  <a:lnTo>
                    <a:pt x="2200211" y="1193800"/>
                  </a:lnTo>
                  <a:lnTo>
                    <a:pt x="2161616" y="1168400"/>
                  </a:lnTo>
                  <a:lnTo>
                    <a:pt x="2125916" y="1130300"/>
                  </a:lnTo>
                  <a:lnTo>
                    <a:pt x="2093379" y="1104900"/>
                  </a:lnTo>
                  <a:lnTo>
                    <a:pt x="2064283" y="1066800"/>
                  </a:lnTo>
                  <a:lnTo>
                    <a:pt x="2038896" y="1028700"/>
                  </a:lnTo>
                  <a:lnTo>
                    <a:pt x="2017509" y="990600"/>
                  </a:lnTo>
                  <a:lnTo>
                    <a:pt x="2000402" y="939800"/>
                  </a:lnTo>
                  <a:lnTo>
                    <a:pt x="1992020" y="914400"/>
                  </a:lnTo>
                  <a:lnTo>
                    <a:pt x="1987829" y="901700"/>
                  </a:lnTo>
                  <a:lnTo>
                    <a:pt x="1980095" y="850900"/>
                  </a:lnTo>
                  <a:lnTo>
                    <a:pt x="1977453" y="800100"/>
                  </a:lnTo>
                  <a:lnTo>
                    <a:pt x="1975180" y="787400"/>
                  </a:lnTo>
                  <a:lnTo>
                    <a:pt x="1958035" y="749300"/>
                  </a:lnTo>
                  <a:lnTo>
                    <a:pt x="1926793" y="723900"/>
                  </a:lnTo>
                  <a:lnTo>
                    <a:pt x="1908035" y="711200"/>
                  </a:lnTo>
                  <a:lnTo>
                    <a:pt x="1868068" y="711200"/>
                  </a:lnTo>
                  <a:lnTo>
                    <a:pt x="1813864" y="723900"/>
                  </a:lnTo>
                  <a:lnTo>
                    <a:pt x="1476908" y="812800"/>
                  </a:lnTo>
                  <a:lnTo>
                    <a:pt x="1429702" y="838200"/>
                  </a:lnTo>
                  <a:lnTo>
                    <a:pt x="1289519" y="876300"/>
                  </a:lnTo>
                  <a:lnTo>
                    <a:pt x="1243279" y="901700"/>
                  </a:lnTo>
                  <a:lnTo>
                    <a:pt x="1197292" y="914400"/>
                  </a:lnTo>
                  <a:lnTo>
                    <a:pt x="1151559" y="939800"/>
                  </a:lnTo>
                  <a:lnTo>
                    <a:pt x="1106081" y="952500"/>
                  </a:lnTo>
                  <a:lnTo>
                    <a:pt x="1015898" y="1003300"/>
                  </a:lnTo>
                  <a:lnTo>
                    <a:pt x="971194" y="1016000"/>
                  </a:lnTo>
                  <a:lnTo>
                    <a:pt x="882599" y="1066800"/>
                  </a:lnTo>
                  <a:lnTo>
                    <a:pt x="838708" y="1079500"/>
                  </a:lnTo>
                  <a:lnTo>
                    <a:pt x="623366" y="1206500"/>
                  </a:lnTo>
                  <a:lnTo>
                    <a:pt x="539305" y="1257249"/>
                  </a:lnTo>
                  <a:lnTo>
                    <a:pt x="540359" y="1206500"/>
                  </a:lnTo>
                  <a:lnTo>
                    <a:pt x="543483" y="1155700"/>
                  </a:lnTo>
                  <a:lnTo>
                    <a:pt x="548652" y="1104900"/>
                  </a:lnTo>
                  <a:lnTo>
                    <a:pt x="555802" y="1066800"/>
                  </a:lnTo>
                  <a:lnTo>
                    <a:pt x="564896" y="1016000"/>
                  </a:lnTo>
                  <a:lnTo>
                    <a:pt x="575881" y="977900"/>
                  </a:lnTo>
                  <a:lnTo>
                    <a:pt x="588733" y="927100"/>
                  </a:lnTo>
                  <a:lnTo>
                    <a:pt x="603389" y="889000"/>
                  </a:lnTo>
                  <a:lnTo>
                    <a:pt x="619823" y="838200"/>
                  </a:lnTo>
                  <a:lnTo>
                    <a:pt x="637971" y="800100"/>
                  </a:lnTo>
                  <a:lnTo>
                    <a:pt x="657796" y="762000"/>
                  </a:lnTo>
                  <a:lnTo>
                    <a:pt x="679259" y="723900"/>
                  </a:lnTo>
                  <a:lnTo>
                    <a:pt x="702322" y="685800"/>
                  </a:lnTo>
                  <a:lnTo>
                    <a:pt x="726922" y="647700"/>
                  </a:lnTo>
                  <a:lnTo>
                    <a:pt x="753021" y="609600"/>
                  </a:lnTo>
                  <a:lnTo>
                    <a:pt x="780580" y="571500"/>
                  </a:lnTo>
                  <a:lnTo>
                    <a:pt x="809561" y="533400"/>
                  </a:lnTo>
                  <a:lnTo>
                    <a:pt x="839901" y="508000"/>
                  </a:lnTo>
                  <a:lnTo>
                    <a:pt x="871575" y="469900"/>
                  </a:lnTo>
                  <a:lnTo>
                    <a:pt x="904519" y="444500"/>
                  </a:lnTo>
                  <a:lnTo>
                    <a:pt x="938707" y="419100"/>
                  </a:lnTo>
                  <a:lnTo>
                    <a:pt x="974090" y="381000"/>
                  </a:lnTo>
                  <a:lnTo>
                    <a:pt x="1010615" y="355600"/>
                  </a:lnTo>
                  <a:lnTo>
                    <a:pt x="1048258" y="330200"/>
                  </a:lnTo>
                  <a:lnTo>
                    <a:pt x="1086954" y="317500"/>
                  </a:lnTo>
                  <a:lnTo>
                    <a:pt x="1126655" y="292100"/>
                  </a:lnTo>
                  <a:lnTo>
                    <a:pt x="1167345" y="266700"/>
                  </a:lnTo>
                  <a:lnTo>
                    <a:pt x="1294777" y="228600"/>
                  </a:lnTo>
                  <a:lnTo>
                    <a:pt x="1475625" y="177800"/>
                  </a:lnTo>
                  <a:lnTo>
                    <a:pt x="1760194" y="177800"/>
                  </a:lnTo>
                  <a:lnTo>
                    <a:pt x="1941042" y="228600"/>
                  </a:lnTo>
                  <a:lnTo>
                    <a:pt x="2068487" y="266700"/>
                  </a:lnTo>
                  <a:lnTo>
                    <a:pt x="2109165" y="292100"/>
                  </a:lnTo>
                  <a:lnTo>
                    <a:pt x="2148878" y="317500"/>
                  </a:lnTo>
                  <a:lnTo>
                    <a:pt x="2187575" y="330200"/>
                  </a:lnTo>
                  <a:lnTo>
                    <a:pt x="2225205" y="355600"/>
                  </a:lnTo>
                  <a:lnTo>
                    <a:pt x="2261743" y="381000"/>
                  </a:lnTo>
                  <a:lnTo>
                    <a:pt x="2297125" y="419100"/>
                  </a:lnTo>
                  <a:lnTo>
                    <a:pt x="2331313" y="444500"/>
                  </a:lnTo>
                  <a:lnTo>
                    <a:pt x="2364257" y="469900"/>
                  </a:lnTo>
                  <a:lnTo>
                    <a:pt x="2395931" y="508000"/>
                  </a:lnTo>
                  <a:lnTo>
                    <a:pt x="2426271" y="533400"/>
                  </a:lnTo>
                  <a:lnTo>
                    <a:pt x="2455240" y="571500"/>
                  </a:lnTo>
                  <a:lnTo>
                    <a:pt x="2482812" y="609600"/>
                  </a:lnTo>
                  <a:lnTo>
                    <a:pt x="2508910" y="647700"/>
                  </a:lnTo>
                  <a:lnTo>
                    <a:pt x="2533510" y="685800"/>
                  </a:lnTo>
                  <a:lnTo>
                    <a:pt x="2556560" y="723900"/>
                  </a:lnTo>
                  <a:lnTo>
                    <a:pt x="2578023" y="762000"/>
                  </a:lnTo>
                  <a:lnTo>
                    <a:pt x="2597861" y="800100"/>
                  </a:lnTo>
                  <a:lnTo>
                    <a:pt x="2616009" y="838200"/>
                  </a:lnTo>
                  <a:lnTo>
                    <a:pt x="2632430" y="889000"/>
                  </a:lnTo>
                  <a:lnTo>
                    <a:pt x="2647099" y="927100"/>
                  </a:lnTo>
                  <a:lnTo>
                    <a:pt x="2659938" y="977900"/>
                  </a:lnTo>
                  <a:lnTo>
                    <a:pt x="2670937" y="1016000"/>
                  </a:lnTo>
                  <a:lnTo>
                    <a:pt x="2680030" y="1066800"/>
                  </a:lnTo>
                  <a:lnTo>
                    <a:pt x="2687180" y="1104900"/>
                  </a:lnTo>
                  <a:lnTo>
                    <a:pt x="2692336" y="1155700"/>
                  </a:lnTo>
                  <a:lnTo>
                    <a:pt x="2695473" y="1206500"/>
                  </a:lnTo>
                  <a:lnTo>
                    <a:pt x="2696527" y="1257300"/>
                  </a:lnTo>
                  <a:lnTo>
                    <a:pt x="2696527" y="609828"/>
                  </a:lnTo>
                  <a:lnTo>
                    <a:pt x="2664244" y="558800"/>
                  </a:lnTo>
                  <a:lnTo>
                    <a:pt x="2638488" y="520700"/>
                  </a:lnTo>
                  <a:lnTo>
                    <a:pt x="2611463" y="482600"/>
                  </a:lnTo>
                  <a:lnTo>
                    <a:pt x="2583205" y="444500"/>
                  </a:lnTo>
                  <a:lnTo>
                    <a:pt x="2553728" y="406400"/>
                  </a:lnTo>
                  <a:lnTo>
                    <a:pt x="2523071" y="381000"/>
                  </a:lnTo>
                  <a:lnTo>
                    <a:pt x="2491282" y="342900"/>
                  </a:lnTo>
                  <a:lnTo>
                    <a:pt x="2458377" y="317500"/>
                  </a:lnTo>
                  <a:lnTo>
                    <a:pt x="2424404" y="292100"/>
                  </a:lnTo>
                  <a:lnTo>
                    <a:pt x="2389378" y="254000"/>
                  </a:lnTo>
                  <a:lnTo>
                    <a:pt x="2353348" y="228600"/>
                  </a:lnTo>
                  <a:lnTo>
                    <a:pt x="2316327" y="203200"/>
                  </a:lnTo>
                  <a:lnTo>
                    <a:pt x="2278380" y="177800"/>
                  </a:lnTo>
                  <a:lnTo>
                    <a:pt x="2239505" y="152400"/>
                  </a:lnTo>
                  <a:lnTo>
                    <a:pt x="2199754" y="139700"/>
                  </a:lnTo>
                  <a:lnTo>
                    <a:pt x="2159165" y="114300"/>
                  </a:lnTo>
                  <a:lnTo>
                    <a:pt x="2117750" y="101600"/>
                  </a:lnTo>
                  <a:lnTo>
                    <a:pt x="2075561" y="76200"/>
                  </a:lnTo>
                  <a:lnTo>
                    <a:pt x="2032622" y="63500"/>
                  </a:lnTo>
                  <a:lnTo>
                    <a:pt x="1854034" y="12700"/>
                  </a:lnTo>
                  <a:lnTo>
                    <a:pt x="1807857" y="12700"/>
                  </a:lnTo>
                  <a:lnTo>
                    <a:pt x="1761109" y="0"/>
                  </a:lnTo>
                  <a:lnTo>
                    <a:pt x="1474711" y="0"/>
                  </a:lnTo>
                  <a:lnTo>
                    <a:pt x="1427975" y="12700"/>
                  </a:lnTo>
                  <a:lnTo>
                    <a:pt x="1381785" y="12700"/>
                  </a:lnTo>
                  <a:lnTo>
                    <a:pt x="1203210" y="63500"/>
                  </a:lnTo>
                  <a:lnTo>
                    <a:pt x="1160272" y="76200"/>
                  </a:lnTo>
                  <a:lnTo>
                    <a:pt x="1118082" y="101600"/>
                  </a:lnTo>
                  <a:lnTo>
                    <a:pt x="1076667" y="114300"/>
                  </a:lnTo>
                  <a:lnTo>
                    <a:pt x="1036066" y="139700"/>
                  </a:lnTo>
                  <a:lnTo>
                    <a:pt x="996327" y="152400"/>
                  </a:lnTo>
                  <a:lnTo>
                    <a:pt x="957453" y="177800"/>
                  </a:lnTo>
                  <a:lnTo>
                    <a:pt x="919492" y="203200"/>
                  </a:lnTo>
                  <a:lnTo>
                    <a:pt x="882484" y="228600"/>
                  </a:lnTo>
                  <a:lnTo>
                    <a:pt x="846455" y="254000"/>
                  </a:lnTo>
                  <a:lnTo>
                    <a:pt x="811428" y="292100"/>
                  </a:lnTo>
                  <a:lnTo>
                    <a:pt x="777455" y="317500"/>
                  </a:lnTo>
                  <a:lnTo>
                    <a:pt x="744550" y="342900"/>
                  </a:lnTo>
                  <a:lnTo>
                    <a:pt x="712762" y="381000"/>
                  </a:lnTo>
                  <a:lnTo>
                    <a:pt x="682104" y="406400"/>
                  </a:lnTo>
                  <a:lnTo>
                    <a:pt x="652627" y="444500"/>
                  </a:lnTo>
                  <a:lnTo>
                    <a:pt x="624370" y="482600"/>
                  </a:lnTo>
                  <a:lnTo>
                    <a:pt x="597331" y="520700"/>
                  </a:lnTo>
                  <a:lnTo>
                    <a:pt x="571588" y="558800"/>
                  </a:lnTo>
                  <a:lnTo>
                    <a:pt x="547141" y="596900"/>
                  </a:lnTo>
                  <a:lnTo>
                    <a:pt x="524027" y="635000"/>
                  </a:lnTo>
                  <a:lnTo>
                    <a:pt x="502297" y="673100"/>
                  </a:lnTo>
                  <a:lnTo>
                    <a:pt x="481965" y="711200"/>
                  </a:lnTo>
                  <a:lnTo>
                    <a:pt x="463067" y="749300"/>
                  </a:lnTo>
                  <a:lnTo>
                    <a:pt x="445655" y="800100"/>
                  </a:lnTo>
                  <a:lnTo>
                    <a:pt x="429729" y="838200"/>
                  </a:lnTo>
                  <a:lnTo>
                    <a:pt x="415353" y="876300"/>
                  </a:lnTo>
                  <a:lnTo>
                    <a:pt x="402539" y="927100"/>
                  </a:lnTo>
                  <a:lnTo>
                    <a:pt x="391325" y="965200"/>
                  </a:lnTo>
                  <a:lnTo>
                    <a:pt x="381749" y="1016000"/>
                  </a:lnTo>
                  <a:lnTo>
                    <a:pt x="373837" y="1066800"/>
                  </a:lnTo>
                  <a:lnTo>
                    <a:pt x="367626" y="1104900"/>
                  </a:lnTo>
                  <a:lnTo>
                    <a:pt x="363156" y="1155700"/>
                  </a:lnTo>
                  <a:lnTo>
                    <a:pt x="360451" y="1206500"/>
                  </a:lnTo>
                  <a:lnTo>
                    <a:pt x="359537" y="1257300"/>
                  </a:lnTo>
                  <a:lnTo>
                    <a:pt x="359537" y="1435100"/>
                  </a:lnTo>
                  <a:lnTo>
                    <a:pt x="362940" y="1460500"/>
                  </a:lnTo>
                  <a:lnTo>
                    <a:pt x="372668" y="1473200"/>
                  </a:lnTo>
                  <a:lnTo>
                    <a:pt x="388010" y="1498600"/>
                  </a:lnTo>
                  <a:lnTo>
                    <a:pt x="408254" y="1511300"/>
                  </a:lnTo>
                  <a:lnTo>
                    <a:pt x="418211" y="1511300"/>
                  </a:lnTo>
                  <a:lnTo>
                    <a:pt x="428472" y="1524000"/>
                  </a:lnTo>
                  <a:lnTo>
                    <a:pt x="460387" y="1524000"/>
                  </a:lnTo>
                  <a:lnTo>
                    <a:pt x="467017" y="1574800"/>
                  </a:lnTo>
                  <a:lnTo>
                    <a:pt x="475322" y="1612900"/>
                  </a:lnTo>
                  <a:lnTo>
                    <a:pt x="485279" y="1663700"/>
                  </a:lnTo>
                  <a:lnTo>
                    <a:pt x="496887" y="1714500"/>
                  </a:lnTo>
                  <a:lnTo>
                    <a:pt x="510108" y="1765300"/>
                  </a:lnTo>
                  <a:lnTo>
                    <a:pt x="524929" y="1803400"/>
                  </a:lnTo>
                  <a:lnTo>
                    <a:pt x="541337" y="1854200"/>
                  </a:lnTo>
                  <a:lnTo>
                    <a:pt x="559308" y="1905000"/>
                  </a:lnTo>
                  <a:lnTo>
                    <a:pt x="578827" y="1943100"/>
                  </a:lnTo>
                  <a:lnTo>
                    <a:pt x="599871" y="1993900"/>
                  </a:lnTo>
                  <a:lnTo>
                    <a:pt x="622439" y="2032000"/>
                  </a:lnTo>
                  <a:lnTo>
                    <a:pt x="646493" y="2082800"/>
                  </a:lnTo>
                  <a:lnTo>
                    <a:pt x="672020" y="2120900"/>
                  </a:lnTo>
                  <a:lnTo>
                    <a:pt x="698995" y="2159000"/>
                  </a:lnTo>
                  <a:lnTo>
                    <a:pt x="727417" y="2197100"/>
                  </a:lnTo>
                  <a:lnTo>
                    <a:pt x="757262" y="2235200"/>
                  </a:lnTo>
                  <a:lnTo>
                    <a:pt x="788504" y="2273300"/>
                  </a:lnTo>
                  <a:lnTo>
                    <a:pt x="821131" y="2311400"/>
                  </a:lnTo>
                  <a:lnTo>
                    <a:pt x="855116" y="2349500"/>
                  </a:lnTo>
                  <a:lnTo>
                    <a:pt x="890447" y="2387600"/>
                  </a:lnTo>
                  <a:lnTo>
                    <a:pt x="927112" y="2425700"/>
                  </a:lnTo>
                  <a:lnTo>
                    <a:pt x="965085" y="2451100"/>
                  </a:lnTo>
                  <a:lnTo>
                    <a:pt x="970902" y="2463800"/>
                  </a:lnTo>
                  <a:lnTo>
                    <a:pt x="982802" y="2463800"/>
                  </a:lnTo>
                  <a:lnTo>
                    <a:pt x="988720" y="2476500"/>
                  </a:lnTo>
                  <a:lnTo>
                    <a:pt x="988720" y="3098800"/>
                  </a:lnTo>
                  <a:lnTo>
                    <a:pt x="988720" y="3289300"/>
                  </a:lnTo>
                  <a:lnTo>
                    <a:pt x="988720" y="5207000"/>
                  </a:lnTo>
                  <a:lnTo>
                    <a:pt x="179768" y="5207000"/>
                  </a:lnTo>
                  <a:lnTo>
                    <a:pt x="179768" y="3479800"/>
                  </a:lnTo>
                  <a:lnTo>
                    <a:pt x="988720" y="3289300"/>
                  </a:lnTo>
                  <a:lnTo>
                    <a:pt x="988720" y="3098800"/>
                  </a:lnTo>
                  <a:lnTo>
                    <a:pt x="69303" y="3314700"/>
                  </a:lnTo>
                  <a:lnTo>
                    <a:pt x="19418" y="3352800"/>
                  </a:lnTo>
                  <a:lnTo>
                    <a:pt x="0" y="3403600"/>
                  </a:lnTo>
                  <a:lnTo>
                    <a:pt x="0" y="5295900"/>
                  </a:lnTo>
                  <a:lnTo>
                    <a:pt x="7061" y="5334000"/>
                  </a:lnTo>
                  <a:lnTo>
                    <a:pt x="26301" y="5359400"/>
                  </a:lnTo>
                  <a:lnTo>
                    <a:pt x="54876" y="5372100"/>
                  </a:lnTo>
                  <a:lnTo>
                    <a:pt x="89890" y="5384800"/>
                  </a:lnTo>
                  <a:lnTo>
                    <a:pt x="3145942" y="5384800"/>
                  </a:lnTo>
                  <a:lnTo>
                    <a:pt x="3180956" y="5372100"/>
                  </a:lnTo>
                  <a:lnTo>
                    <a:pt x="3209531" y="5359400"/>
                  </a:lnTo>
                  <a:lnTo>
                    <a:pt x="3228771" y="5334000"/>
                  </a:lnTo>
                  <a:lnTo>
                    <a:pt x="3235833" y="5295900"/>
                  </a:lnTo>
                  <a:lnTo>
                    <a:pt x="3235833" y="5207000"/>
                  </a:lnTo>
                  <a:lnTo>
                    <a:pt x="3235833" y="3403600"/>
                  </a:lnTo>
                  <a:close/>
                </a:path>
                <a:path w="5303520" h="5384800">
                  <a:moveTo>
                    <a:pt x="3775138" y="179705"/>
                  </a:moveTo>
                  <a:lnTo>
                    <a:pt x="3595370" y="179705"/>
                  </a:lnTo>
                  <a:lnTo>
                    <a:pt x="3595370" y="359410"/>
                  </a:lnTo>
                  <a:lnTo>
                    <a:pt x="3775138" y="359410"/>
                  </a:lnTo>
                  <a:lnTo>
                    <a:pt x="3775138" y="179705"/>
                  </a:lnTo>
                  <a:close/>
                </a:path>
                <a:path w="5303520" h="5384800">
                  <a:moveTo>
                    <a:pt x="3954907" y="359410"/>
                  </a:moveTo>
                  <a:lnTo>
                    <a:pt x="3775138" y="359410"/>
                  </a:lnTo>
                  <a:lnTo>
                    <a:pt x="3775138" y="539115"/>
                  </a:lnTo>
                  <a:lnTo>
                    <a:pt x="3954907" y="539115"/>
                  </a:lnTo>
                  <a:lnTo>
                    <a:pt x="3954907" y="359410"/>
                  </a:lnTo>
                  <a:close/>
                </a:path>
                <a:path w="5303520" h="5384800">
                  <a:moveTo>
                    <a:pt x="3954907" y="0"/>
                  </a:moveTo>
                  <a:lnTo>
                    <a:pt x="3775138" y="0"/>
                  </a:lnTo>
                  <a:lnTo>
                    <a:pt x="3775138" y="179705"/>
                  </a:lnTo>
                  <a:lnTo>
                    <a:pt x="3954907" y="179705"/>
                  </a:lnTo>
                  <a:lnTo>
                    <a:pt x="3954907" y="0"/>
                  </a:lnTo>
                  <a:close/>
                </a:path>
                <a:path w="5303520" h="5384800">
                  <a:moveTo>
                    <a:pt x="4134675" y="179705"/>
                  </a:moveTo>
                  <a:lnTo>
                    <a:pt x="3954907" y="179705"/>
                  </a:lnTo>
                  <a:lnTo>
                    <a:pt x="3954907" y="359410"/>
                  </a:lnTo>
                  <a:lnTo>
                    <a:pt x="4134675" y="359410"/>
                  </a:lnTo>
                  <a:lnTo>
                    <a:pt x="4134675" y="179705"/>
                  </a:lnTo>
                  <a:close/>
                </a:path>
                <a:path w="5303520" h="5384800">
                  <a:moveTo>
                    <a:pt x="4763859" y="628967"/>
                  </a:moveTo>
                  <a:lnTo>
                    <a:pt x="4584090" y="628967"/>
                  </a:lnTo>
                  <a:lnTo>
                    <a:pt x="4584090" y="808672"/>
                  </a:lnTo>
                  <a:lnTo>
                    <a:pt x="4763859" y="808672"/>
                  </a:lnTo>
                  <a:lnTo>
                    <a:pt x="4763859" y="628967"/>
                  </a:lnTo>
                  <a:close/>
                </a:path>
                <a:path w="5303520" h="5384800">
                  <a:moveTo>
                    <a:pt x="4853737" y="2336165"/>
                  </a:moveTo>
                  <a:lnTo>
                    <a:pt x="4852365" y="2288717"/>
                  </a:lnTo>
                  <a:lnTo>
                    <a:pt x="4848288" y="2241981"/>
                  </a:lnTo>
                  <a:lnTo>
                    <a:pt x="4841595" y="2196033"/>
                  </a:lnTo>
                  <a:lnTo>
                    <a:pt x="4832337" y="2150948"/>
                  </a:lnTo>
                  <a:lnTo>
                    <a:pt x="4820628" y="2106815"/>
                  </a:lnTo>
                  <a:lnTo>
                    <a:pt x="4806505" y="2063699"/>
                  </a:lnTo>
                  <a:lnTo>
                    <a:pt x="4790071" y="2021674"/>
                  </a:lnTo>
                  <a:lnTo>
                    <a:pt x="4771402" y="1980819"/>
                  </a:lnTo>
                  <a:lnTo>
                    <a:pt x="4750562" y="1941220"/>
                  </a:lnTo>
                  <a:lnTo>
                    <a:pt x="4727626" y="1902942"/>
                  </a:lnTo>
                  <a:lnTo>
                    <a:pt x="4702683" y="1866061"/>
                  </a:lnTo>
                  <a:lnTo>
                    <a:pt x="4675810" y="1830666"/>
                  </a:lnTo>
                  <a:lnTo>
                    <a:pt x="4673968" y="1828507"/>
                  </a:lnTo>
                  <a:lnTo>
                    <a:pt x="4673968" y="2336165"/>
                  </a:lnTo>
                  <a:lnTo>
                    <a:pt x="4672241" y="2383028"/>
                  </a:lnTo>
                  <a:lnTo>
                    <a:pt x="4667135" y="2428964"/>
                  </a:lnTo>
                  <a:lnTo>
                    <a:pt x="4658779" y="2473858"/>
                  </a:lnTo>
                  <a:lnTo>
                    <a:pt x="4647285" y="2517584"/>
                  </a:lnTo>
                  <a:lnTo>
                    <a:pt x="4632782" y="2560015"/>
                  </a:lnTo>
                  <a:lnTo>
                    <a:pt x="4615396" y="2601049"/>
                  </a:lnTo>
                  <a:lnTo>
                    <a:pt x="4595241" y="2640533"/>
                  </a:lnTo>
                  <a:lnTo>
                    <a:pt x="4572444" y="2678366"/>
                  </a:lnTo>
                  <a:lnTo>
                    <a:pt x="4547133" y="2714409"/>
                  </a:lnTo>
                  <a:lnTo>
                    <a:pt x="4519434" y="2748559"/>
                  </a:lnTo>
                  <a:lnTo>
                    <a:pt x="4489450" y="2780677"/>
                  </a:lnTo>
                  <a:lnTo>
                    <a:pt x="4457319" y="2810637"/>
                  </a:lnTo>
                  <a:lnTo>
                    <a:pt x="4423168" y="2838335"/>
                  </a:lnTo>
                  <a:lnTo>
                    <a:pt x="4387113" y="2863634"/>
                  </a:lnTo>
                  <a:lnTo>
                    <a:pt x="4349267" y="2886418"/>
                  </a:lnTo>
                  <a:lnTo>
                    <a:pt x="4309757" y="2906572"/>
                  </a:lnTo>
                  <a:lnTo>
                    <a:pt x="4268724" y="2923946"/>
                  </a:lnTo>
                  <a:lnTo>
                    <a:pt x="4226268" y="2938449"/>
                  </a:lnTo>
                  <a:lnTo>
                    <a:pt x="4182529" y="2949930"/>
                  </a:lnTo>
                  <a:lnTo>
                    <a:pt x="4137622" y="2958300"/>
                  </a:lnTo>
                  <a:lnTo>
                    <a:pt x="4091660" y="2963392"/>
                  </a:lnTo>
                  <a:lnTo>
                    <a:pt x="4044785" y="2965132"/>
                  </a:lnTo>
                  <a:lnTo>
                    <a:pt x="3997909" y="2963392"/>
                  </a:lnTo>
                  <a:lnTo>
                    <a:pt x="3951948" y="2958300"/>
                  </a:lnTo>
                  <a:lnTo>
                    <a:pt x="3907040" y="2949930"/>
                  </a:lnTo>
                  <a:lnTo>
                    <a:pt x="3863302" y="2938449"/>
                  </a:lnTo>
                  <a:lnTo>
                    <a:pt x="3820845" y="2923946"/>
                  </a:lnTo>
                  <a:lnTo>
                    <a:pt x="3779812" y="2906572"/>
                  </a:lnTo>
                  <a:lnTo>
                    <a:pt x="3740302" y="2886418"/>
                  </a:lnTo>
                  <a:lnTo>
                    <a:pt x="3702469" y="2863634"/>
                  </a:lnTo>
                  <a:lnTo>
                    <a:pt x="3666401" y="2838335"/>
                  </a:lnTo>
                  <a:lnTo>
                    <a:pt x="3632250" y="2810637"/>
                  </a:lnTo>
                  <a:lnTo>
                    <a:pt x="3600119" y="2780677"/>
                  </a:lnTo>
                  <a:lnTo>
                    <a:pt x="3570135" y="2748559"/>
                  </a:lnTo>
                  <a:lnTo>
                    <a:pt x="3542436" y="2714409"/>
                  </a:lnTo>
                  <a:lnTo>
                    <a:pt x="3517125" y="2678366"/>
                  </a:lnTo>
                  <a:lnTo>
                    <a:pt x="3494328" y="2640533"/>
                  </a:lnTo>
                  <a:lnTo>
                    <a:pt x="3474174" y="2601049"/>
                  </a:lnTo>
                  <a:lnTo>
                    <a:pt x="3456787" y="2560015"/>
                  </a:lnTo>
                  <a:lnTo>
                    <a:pt x="3442284" y="2517584"/>
                  </a:lnTo>
                  <a:lnTo>
                    <a:pt x="3430790" y="2473858"/>
                  </a:lnTo>
                  <a:lnTo>
                    <a:pt x="3422434" y="2428964"/>
                  </a:lnTo>
                  <a:lnTo>
                    <a:pt x="3417328" y="2383028"/>
                  </a:lnTo>
                  <a:lnTo>
                    <a:pt x="3415601" y="2336165"/>
                  </a:lnTo>
                  <a:lnTo>
                    <a:pt x="3417328" y="2289302"/>
                  </a:lnTo>
                  <a:lnTo>
                    <a:pt x="3422434" y="2243353"/>
                  </a:lnTo>
                  <a:lnTo>
                    <a:pt x="3430790" y="2198459"/>
                  </a:lnTo>
                  <a:lnTo>
                    <a:pt x="3442284" y="2154732"/>
                  </a:lnTo>
                  <a:lnTo>
                    <a:pt x="3456787" y="2112302"/>
                  </a:lnTo>
                  <a:lnTo>
                    <a:pt x="3474174" y="2071281"/>
                  </a:lnTo>
                  <a:lnTo>
                    <a:pt x="3494328" y="2031784"/>
                  </a:lnTo>
                  <a:lnTo>
                    <a:pt x="3517125" y="1993963"/>
                  </a:lnTo>
                  <a:lnTo>
                    <a:pt x="3542436" y="1957908"/>
                  </a:lnTo>
                  <a:lnTo>
                    <a:pt x="3570135" y="1923770"/>
                  </a:lnTo>
                  <a:lnTo>
                    <a:pt x="3600119" y="1891652"/>
                  </a:lnTo>
                  <a:lnTo>
                    <a:pt x="3632250" y="1861680"/>
                  </a:lnTo>
                  <a:lnTo>
                    <a:pt x="3666401" y="1833981"/>
                  </a:lnTo>
                  <a:lnTo>
                    <a:pt x="3702469" y="1808683"/>
                  </a:lnTo>
                  <a:lnTo>
                    <a:pt x="3740302" y="1785899"/>
                  </a:lnTo>
                  <a:lnTo>
                    <a:pt x="3779812" y="1765757"/>
                  </a:lnTo>
                  <a:lnTo>
                    <a:pt x="3820845" y="1748370"/>
                  </a:lnTo>
                  <a:lnTo>
                    <a:pt x="3863302" y="1733867"/>
                  </a:lnTo>
                  <a:lnTo>
                    <a:pt x="3907040" y="1722386"/>
                  </a:lnTo>
                  <a:lnTo>
                    <a:pt x="3951948" y="1714030"/>
                  </a:lnTo>
                  <a:lnTo>
                    <a:pt x="3997909" y="1708924"/>
                  </a:lnTo>
                  <a:lnTo>
                    <a:pt x="4044785" y="1707197"/>
                  </a:lnTo>
                  <a:lnTo>
                    <a:pt x="4091660" y="1708924"/>
                  </a:lnTo>
                  <a:lnTo>
                    <a:pt x="4137622" y="1714030"/>
                  </a:lnTo>
                  <a:lnTo>
                    <a:pt x="4182529" y="1722386"/>
                  </a:lnTo>
                  <a:lnTo>
                    <a:pt x="4226268" y="1733867"/>
                  </a:lnTo>
                  <a:lnTo>
                    <a:pt x="4268724" y="1748370"/>
                  </a:lnTo>
                  <a:lnTo>
                    <a:pt x="4309757" y="1765757"/>
                  </a:lnTo>
                  <a:lnTo>
                    <a:pt x="4349267" y="1785899"/>
                  </a:lnTo>
                  <a:lnTo>
                    <a:pt x="4387113" y="1808683"/>
                  </a:lnTo>
                  <a:lnTo>
                    <a:pt x="4423168" y="1833981"/>
                  </a:lnTo>
                  <a:lnTo>
                    <a:pt x="4457319" y="1861680"/>
                  </a:lnTo>
                  <a:lnTo>
                    <a:pt x="4489450" y="1891652"/>
                  </a:lnTo>
                  <a:lnTo>
                    <a:pt x="4519434" y="1923770"/>
                  </a:lnTo>
                  <a:lnTo>
                    <a:pt x="4547133" y="1957908"/>
                  </a:lnTo>
                  <a:lnTo>
                    <a:pt x="4572444" y="1993963"/>
                  </a:lnTo>
                  <a:lnTo>
                    <a:pt x="4595241" y="2031784"/>
                  </a:lnTo>
                  <a:lnTo>
                    <a:pt x="4615396" y="2071281"/>
                  </a:lnTo>
                  <a:lnTo>
                    <a:pt x="4632782" y="2112302"/>
                  </a:lnTo>
                  <a:lnTo>
                    <a:pt x="4647285" y="2154732"/>
                  </a:lnTo>
                  <a:lnTo>
                    <a:pt x="4658779" y="2198459"/>
                  </a:lnTo>
                  <a:lnTo>
                    <a:pt x="4667135" y="2243353"/>
                  </a:lnTo>
                  <a:lnTo>
                    <a:pt x="4672241" y="2289302"/>
                  </a:lnTo>
                  <a:lnTo>
                    <a:pt x="4673968" y="2336165"/>
                  </a:lnTo>
                  <a:lnTo>
                    <a:pt x="4673968" y="1828507"/>
                  </a:lnTo>
                  <a:lnTo>
                    <a:pt x="4647069" y="1796808"/>
                  </a:lnTo>
                  <a:lnTo>
                    <a:pt x="4616551" y="1764601"/>
                  </a:lnTo>
                  <a:lnTo>
                    <a:pt x="4584319" y="1734083"/>
                  </a:lnTo>
                  <a:lnTo>
                    <a:pt x="4552620" y="1707197"/>
                  </a:lnTo>
                  <a:lnTo>
                    <a:pt x="4550461" y="1705356"/>
                  </a:lnTo>
                  <a:lnTo>
                    <a:pt x="4515053" y="1678482"/>
                  </a:lnTo>
                  <a:lnTo>
                    <a:pt x="4478159" y="1653552"/>
                  </a:lnTo>
                  <a:lnTo>
                    <a:pt x="4439869" y="1630629"/>
                  </a:lnTo>
                  <a:lnTo>
                    <a:pt x="4400245" y="1609801"/>
                  </a:lnTo>
                  <a:lnTo>
                    <a:pt x="4359376" y="1591132"/>
                  </a:lnTo>
                  <a:lnTo>
                    <a:pt x="4317339" y="1574711"/>
                  </a:lnTo>
                  <a:lnTo>
                    <a:pt x="4274210" y="1560601"/>
                  </a:lnTo>
                  <a:lnTo>
                    <a:pt x="4230052" y="1548879"/>
                  </a:lnTo>
                  <a:lnTo>
                    <a:pt x="4184967" y="1539633"/>
                  </a:lnTo>
                  <a:lnTo>
                    <a:pt x="4139006" y="1532940"/>
                  </a:lnTo>
                  <a:lnTo>
                    <a:pt x="4092244" y="1528864"/>
                  </a:lnTo>
                  <a:lnTo>
                    <a:pt x="4044785" y="1527492"/>
                  </a:lnTo>
                  <a:lnTo>
                    <a:pt x="3997325" y="1528864"/>
                  </a:lnTo>
                  <a:lnTo>
                    <a:pt x="3950563" y="1532940"/>
                  </a:lnTo>
                  <a:lnTo>
                    <a:pt x="3904602" y="1539633"/>
                  </a:lnTo>
                  <a:lnTo>
                    <a:pt x="3859517" y="1548879"/>
                  </a:lnTo>
                  <a:lnTo>
                    <a:pt x="3815359" y="1560601"/>
                  </a:lnTo>
                  <a:lnTo>
                    <a:pt x="3772230" y="1574711"/>
                  </a:lnTo>
                  <a:lnTo>
                    <a:pt x="3730193" y="1591132"/>
                  </a:lnTo>
                  <a:lnTo>
                    <a:pt x="3689324" y="1609801"/>
                  </a:lnTo>
                  <a:lnTo>
                    <a:pt x="3649700" y="1630629"/>
                  </a:lnTo>
                  <a:lnTo>
                    <a:pt x="3611410" y="1653552"/>
                  </a:lnTo>
                  <a:lnTo>
                    <a:pt x="3574529" y="1678482"/>
                  </a:lnTo>
                  <a:lnTo>
                    <a:pt x="3539109" y="1705356"/>
                  </a:lnTo>
                  <a:lnTo>
                    <a:pt x="3505250" y="1734083"/>
                  </a:lnTo>
                  <a:lnTo>
                    <a:pt x="3473018" y="1764601"/>
                  </a:lnTo>
                  <a:lnTo>
                    <a:pt x="3442500" y="1796808"/>
                  </a:lnTo>
                  <a:lnTo>
                    <a:pt x="3413760" y="1830666"/>
                  </a:lnTo>
                  <a:lnTo>
                    <a:pt x="3386886" y="1866061"/>
                  </a:lnTo>
                  <a:lnTo>
                    <a:pt x="3361944" y="1902942"/>
                  </a:lnTo>
                  <a:lnTo>
                    <a:pt x="3339007" y="1941220"/>
                  </a:lnTo>
                  <a:lnTo>
                    <a:pt x="3318167" y="1980819"/>
                  </a:lnTo>
                  <a:lnTo>
                    <a:pt x="3299498" y="2021674"/>
                  </a:lnTo>
                  <a:lnTo>
                    <a:pt x="3283064" y="2063699"/>
                  </a:lnTo>
                  <a:lnTo>
                    <a:pt x="3268954" y="2106815"/>
                  </a:lnTo>
                  <a:lnTo>
                    <a:pt x="3257232" y="2150948"/>
                  </a:lnTo>
                  <a:lnTo>
                    <a:pt x="3247987" y="2196033"/>
                  </a:lnTo>
                  <a:lnTo>
                    <a:pt x="3241281" y="2241981"/>
                  </a:lnTo>
                  <a:lnTo>
                    <a:pt x="3237204" y="2288717"/>
                  </a:lnTo>
                  <a:lnTo>
                    <a:pt x="3237192" y="2289302"/>
                  </a:lnTo>
                  <a:lnTo>
                    <a:pt x="3235833" y="2336165"/>
                  </a:lnTo>
                  <a:lnTo>
                    <a:pt x="3237204" y="2383612"/>
                  </a:lnTo>
                  <a:lnTo>
                    <a:pt x="3241281" y="2430348"/>
                  </a:lnTo>
                  <a:lnTo>
                    <a:pt x="3247987" y="2476284"/>
                  </a:lnTo>
                  <a:lnTo>
                    <a:pt x="3257232" y="2521369"/>
                  </a:lnTo>
                  <a:lnTo>
                    <a:pt x="3268954" y="2565501"/>
                  </a:lnTo>
                  <a:lnTo>
                    <a:pt x="3283064" y="2608618"/>
                  </a:lnTo>
                  <a:lnTo>
                    <a:pt x="3299498" y="2650642"/>
                  </a:lnTo>
                  <a:lnTo>
                    <a:pt x="3318167" y="2691498"/>
                  </a:lnTo>
                  <a:lnTo>
                    <a:pt x="3339007" y="2731097"/>
                  </a:lnTo>
                  <a:lnTo>
                    <a:pt x="3361944" y="2769374"/>
                  </a:lnTo>
                  <a:lnTo>
                    <a:pt x="3386886" y="2806255"/>
                  </a:lnTo>
                  <a:lnTo>
                    <a:pt x="3413760" y="2841663"/>
                  </a:lnTo>
                  <a:lnTo>
                    <a:pt x="3442500" y="2875508"/>
                  </a:lnTo>
                  <a:lnTo>
                    <a:pt x="3473018" y="2907728"/>
                  </a:lnTo>
                  <a:lnTo>
                    <a:pt x="3505250" y="2938234"/>
                  </a:lnTo>
                  <a:lnTo>
                    <a:pt x="3539109" y="2966961"/>
                  </a:lnTo>
                  <a:lnTo>
                    <a:pt x="3574529" y="2993834"/>
                  </a:lnTo>
                  <a:lnTo>
                    <a:pt x="3611410" y="3018764"/>
                  </a:lnTo>
                  <a:lnTo>
                    <a:pt x="3649700" y="3041688"/>
                  </a:lnTo>
                  <a:lnTo>
                    <a:pt x="3689324" y="3062516"/>
                  </a:lnTo>
                  <a:lnTo>
                    <a:pt x="3730193" y="3081185"/>
                  </a:lnTo>
                  <a:lnTo>
                    <a:pt x="3772230" y="3097619"/>
                  </a:lnTo>
                  <a:lnTo>
                    <a:pt x="3815359" y="3111728"/>
                  </a:lnTo>
                  <a:lnTo>
                    <a:pt x="3859517" y="3123438"/>
                  </a:lnTo>
                  <a:lnTo>
                    <a:pt x="3904602" y="3132683"/>
                  </a:lnTo>
                  <a:lnTo>
                    <a:pt x="3950563" y="3139376"/>
                  </a:lnTo>
                  <a:lnTo>
                    <a:pt x="3997325" y="3143453"/>
                  </a:lnTo>
                  <a:lnTo>
                    <a:pt x="4044785" y="3144837"/>
                  </a:lnTo>
                  <a:lnTo>
                    <a:pt x="4092244" y="3143453"/>
                  </a:lnTo>
                  <a:lnTo>
                    <a:pt x="4139006" y="3139376"/>
                  </a:lnTo>
                  <a:lnTo>
                    <a:pt x="4184967" y="3132683"/>
                  </a:lnTo>
                  <a:lnTo>
                    <a:pt x="4230052" y="3123438"/>
                  </a:lnTo>
                  <a:lnTo>
                    <a:pt x="4274210" y="3111728"/>
                  </a:lnTo>
                  <a:lnTo>
                    <a:pt x="4317339" y="3097619"/>
                  </a:lnTo>
                  <a:lnTo>
                    <a:pt x="4359376" y="3081185"/>
                  </a:lnTo>
                  <a:lnTo>
                    <a:pt x="4400245" y="3062516"/>
                  </a:lnTo>
                  <a:lnTo>
                    <a:pt x="4439869" y="3041688"/>
                  </a:lnTo>
                  <a:lnTo>
                    <a:pt x="4478159" y="3018764"/>
                  </a:lnTo>
                  <a:lnTo>
                    <a:pt x="4515053" y="2993834"/>
                  </a:lnTo>
                  <a:lnTo>
                    <a:pt x="4550461" y="2966961"/>
                  </a:lnTo>
                  <a:lnTo>
                    <a:pt x="4584319" y="2938234"/>
                  </a:lnTo>
                  <a:lnTo>
                    <a:pt x="4616551" y="2907728"/>
                  </a:lnTo>
                  <a:lnTo>
                    <a:pt x="4647069" y="2875508"/>
                  </a:lnTo>
                  <a:lnTo>
                    <a:pt x="4675810" y="2841663"/>
                  </a:lnTo>
                  <a:lnTo>
                    <a:pt x="4702683" y="2806255"/>
                  </a:lnTo>
                  <a:lnTo>
                    <a:pt x="4727626" y="2769374"/>
                  </a:lnTo>
                  <a:lnTo>
                    <a:pt x="4750562" y="2731097"/>
                  </a:lnTo>
                  <a:lnTo>
                    <a:pt x="4771402" y="2691498"/>
                  </a:lnTo>
                  <a:lnTo>
                    <a:pt x="4790071" y="2650642"/>
                  </a:lnTo>
                  <a:lnTo>
                    <a:pt x="4806505" y="2608618"/>
                  </a:lnTo>
                  <a:lnTo>
                    <a:pt x="4820628" y="2565501"/>
                  </a:lnTo>
                  <a:lnTo>
                    <a:pt x="4832337" y="2521369"/>
                  </a:lnTo>
                  <a:lnTo>
                    <a:pt x="4841595" y="2476284"/>
                  </a:lnTo>
                  <a:lnTo>
                    <a:pt x="4848288" y="2430348"/>
                  </a:lnTo>
                  <a:lnTo>
                    <a:pt x="4852365" y="2383612"/>
                  </a:lnTo>
                  <a:lnTo>
                    <a:pt x="4852378" y="2383028"/>
                  </a:lnTo>
                  <a:lnTo>
                    <a:pt x="4853737" y="2336165"/>
                  </a:lnTo>
                  <a:close/>
                </a:path>
                <a:path w="5303520" h="5384800">
                  <a:moveTo>
                    <a:pt x="4943627" y="808672"/>
                  </a:moveTo>
                  <a:lnTo>
                    <a:pt x="4763859" y="808672"/>
                  </a:lnTo>
                  <a:lnTo>
                    <a:pt x="4763859" y="988377"/>
                  </a:lnTo>
                  <a:lnTo>
                    <a:pt x="4943627" y="988377"/>
                  </a:lnTo>
                  <a:lnTo>
                    <a:pt x="4943627" y="808672"/>
                  </a:lnTo>
                  <a:close/>
                </a:path>
                <a:path w="5303520" h="5384800">
                  <a:moveTo>
                    <a:pt x="4943627" y="449262"/>
                  </a:moveTo>
                  <a:lnTo>
                    <a:pt x="4763859" y="449262"/>
                  </a:lnTo>
                  <a:lnTo>
                    <a:pt x="4763859" y="628967"/>
                  </a:lnTo>
                  <a:lnTo>
                    <a:pt x="4943627" y="628967"/>
                  </a:lnTo>
                  <a:lnTo>
                    <a:pt x="4943627" y="449262"/>
                  </a:lnTo>
                  <a:close/>
                </a:path>
                <a:path w="5303520" h="5384800">
                  <a:moveTo>
                    <a:pt x="5123396" y="628967"/>
                  </a:moveTo>
                  <a:lnTo>
                    <a:pt x="4943627" y="628967"/>
                  </a:lnTo>
                  <a:lnTo>
                    <a:pt x="4943627" y="808672"/>
                  </a:lnTo>
                  <a:lnTo>
                    <a:pt x="5123396" y="808672"/>
                  </a:lnTo>
                  <a:lnTo>
                    <a:pt x="5123396" y="628967"/>
                  </a:lnTo>
                  <a:close/>
                </a:path>
                <a:path w="5303520" h="5384800">
                  <a:moveTo>
                    <a:pt x="5303164" y="2336165"/>
                  </a:moveTo>
                  <a:lnTo>
                    <a:pt x="5298364" y="2296515"/>
                  </a:lnTo>
                  <a:lnTo>
                    <a:pt x="5284482" y="2259622"/>
                  </a:lnTo>
                  <a:lnTo>
                    <a:pt x="5262321" y="2226970"/>
                  </a:lnTo>
                  <a:lnTo>
                    <a:pt x="5232692" y="2200122"/>
                  </a:lnTo>
                  <a:lnTo>
                    <a:pt x="5113693" y="2116213"/>
                  </a:lnTo>
                  <a:lnTo>
                    <a:pt x="5113693" y="2336165"/>
                  </a:lnTo>
                  <a:lnTo>
                    <a:pt x="4932654" y="2463749"/>
                  </a:lnTo>
                  <a:lnTo>
                    <a:pt x="4898415" y="2495956"/>
                  </a:lnTo>
                  <a:lnTo>
                    <a:pt x="4875085" y="2535224"/>
                  </a:lnTo>
                  <a:lnTo>
                    <a:pt x="4863363" y="2578976"/>
                  </a:lnTo>
                  <a:lnTo>
                    <a:pt x="4863960" y="2624632"/>
                  </a:lnTo>
                  <a:lnTo>
                    <a:pt x="4877562" y="2669603"/>
                  </a:lnTo>
                  <a:lnTo>
                    <a:pt x="4970373" y="2870327"/>
                  </a:lnTo>
                  <a:lnTo>
                    <a:pt x="4971402" y="2870327"/>
                  </a:lnTo>
                  <a:lnTo>
                    <a:pt x="4751108" y="2890189"/>
                  </a:lnTo>
                  <a:lnTo>
                    <a:pt x="4750486" y="2890189"/>
                  </a:lnTo>
                  <a:lnTo>
                    <a:pt x="4704270" y="2900972"/>
                  </a:lnTo>
                  <a:lnTo>
                    <a:pt x="4664341" y="2923286"/>
                  </a:lnTo>
                  <a:lnTo>
                    <a:pt x="4632223" y="2955328"/>
                  </a:lnTo>
                  <a:lnTo>
                    <a:pt x="4609820" y="2995206"/>
                  </a:lnTo>
                  <a:lnTo>
                    <a:pt x="4599013" y="3041053"/>
                  </a:lnTo>
                  <a:lnTo>
                    <a:pt x="4599000" y="3041231"/>
                  </a:lnTo>
                  <a:lnTo>
                    <a:pt x="4579150" y="3261461"/>
                  </a:lnTo>
                  <a:lnTo>
                    <a:pt x="4494200" y="3222180"/>
                  </a:lnTo>
                  <a:lnTo>
                    <a:pt x="4494200" y="3420135"/>
                  </a:lnTo>
                  <a:lnTo>
                    <a:pt x="4494200" y="4275721"/>
                  </a:lnTo>
                  <a:lnTo>
                    <a:pt x="4298975" y="4080560"/>
                  </a:lnTo>
                  <a:lnTo>
                    <a:pt x="4108335" y="3889984"/>
                  </a:lnTo>
                  <a:lnTo>
                    <a:pt x="4078592" y="3870223"/>
                  </a:lnTo>
                  <a:lnTo>
                    <a:pt x="4044785" y="3863632"/>
                  </a:lnTo>
                  <a:lnTo>
                    <a:pt x="4010977" y="3870223"/>
                  </a:lnTo>
                  <a:lnTo>
                    <a:pt x="3981234" y="3889984"/>
                  </a:lnTo>
                  <a:lnTo>
                    <a:pt x="3595370" y="4275721"/>
                  </a:lnTo>
                  <a:lnTo>
                    <a:pt x="3595370" y="3420135"/>
                  </a:lnTo>
                  <a:lnTo>
                    <a:pt x="3776662" y="3336391"/>
                  </a:lnTo>
                  <a:lnTo>
                    <a:pt x="3908818" y="3523653"/>
                  </a:lnTo>
                  <a:lnTo>
                    <a:pt x="3935603" y="3553269"/>
                  </a:lnTo>
                  <a:lnTo>
                    <a:pt x="3968216" y="3575418"/>
                  </a:lnTo>
                  <a:lnTo>
                    <a:pt x="4005135" y="3589286"/>
                  </a:lnTo>
                  <a:lnTo>
                    <a:pt x="4044785" y="3594100"/>
                  </a:lnTo>
                  <a:lnTo>
                    <a:pt x="4084434" y="3589286"/>
                  </a:lnTo>
                  <a:lnTo>
                    <a:pt x="4121353" y="3575418"/>
                  </a:lnTo>
                  <a:lnTo>
                    <a:pt x="4154005" y="3553269"/>
                  </a:lnTo>
                  <a:lnTo>
                    <a:pt x="4180865" y="3523653"/>
                  </a:lnTo>
                  <a:lnTo>
                    <a:pt x="4264812" y="3404679"/>
                  </a:lnTo>
                  <a:lnTo>
                    <a:pt x="4312996" y="3336391"/>
                  </a:lnTo>
                  <a:lnTo>
                    <a:pt x="4494200" y="3420135"/>
                  </a:lnTo>
                  <a:lnTo>
                    <a:pt x="4494200" y="3222180"/>
                  </a:lnTo>
                  <a:lnTo>
                    <a:pt x="4378439" y="3168637"/>
                  </a:lnTo>
                  <a:lnTo>
                    <a:pt x="4333405" y="3155124"/>
                  </a:lnTo>
                  <a:lnTo>
                    <a:pt x="4287736" y="3154553"/>
                  </a:lnTo>
                  <a:lnTo>
                    <a:pt x="4243984" y="3166237"/>
                  </a:lnTo>
                  <a:lnTo>
                    <a:pt x="4204716" y="3189490"/>
                  </a:lnTo>
                  <a:lnTo>
                    <a:pt x="4172508" y="3223628"/>
                  </a:lnTo>
                  <a:lnTo>
                    <a:pt x="4044785" y="3404679"/>
                  </a:lnTo>
                  <a:lnTo>
                    <a:pt x="3996626" y="3336391"/>
                  </a:lnTo>
                  <a:lnTo>
                    <a:pt x="3943769" y="3261461"/>
                  </a:lnTo>
                  <a:lnTo>
                    <a:pt x="3917073" y="3223628"/>
                  </a:lnTo>
                  <a:lnTo>
                    <a:pt x="3889806" y="3193516"/>
                  </a:lnTo>
                  <a:lnTo>
                    <a:pt x="3856888" y="3171406"/>
                  </a:lnTo>
                  <a:lnTo>
                    <a:pt x="3820083" y="3157817"/>
                  </a:lnTo>
                  <a:lnTo>
                    <a:pt x="3781069" y="3153194"/>
                  </a:lnTo>
                  <a:lnTo>
                    <a:pt x="3763391" y="3154134"/>
                  </a:lnTo>
                  <a:lnTo>
                    <a:pt x="3745776" y="3157004"/>
                  </a:lnTo>
                  <a:lnTo>
                    <a:pt x="3728339" y="3161830"/>
                  </a:lnTo>
                  <a:lnTo>
                    <a:pt x="3711232" y="3168637"/>
                  </a:lnTo>
                  <a:lnTo>
                    <a:pt x="3510330" y="3261461"/>
                  </a:lnTo>
                  <a:lnTo>
                    <a:pt x="3490468" y="3041231"/>
                  </a:lnTo>
                  <a:lnTo>
                    <a:pt x="3490430" y="3041053"/>
                  </a:lnTo>
                  <a:lnTo>
                    <a:pt x="3479774" y="2995409"/>
                  </a:lnTo>
                  <a:lnTo>
                    <a:pt x="3479660" y="2995206"/>
                  </a:lnTo>
                  <a:lnTo>
                    <a:pt x="3457460" y="2955493"/>
                  </a:lnTo>
                  <a:lnTo>
                    <a:pt x="3430460" y="2928455"/>
                  </a:lnTo>
                  <a:lnTo>
                    <a:pt x="3385439" y="2900972"/>
                  </a:lnTo>
                  <a:lnTo>
                    <a:pt x="3339642" y="2890189"/>
                  </a:lnTo>
                  <a:lnTo>
                    <a:pt x="3119158" y="2870327"/>
                  </a:lnTo>
                  <a:lnTo>
                    <a:pt x="3212033" y="2669603"/>
                  </a:lnTo>
                  <a:lnTo>
                    <a:pt x="3225609" y="2624632"/>
                  </a:lnTo>
                  <a:lnTo>
                    <a:pt x="3226206" y="2578976"/>
                  </a:lnTo>
                  <a:lnTo>
                    <a:pt x="3214497" y="2535224"/>
                  </a:lnTo>
                  <a:lnTo>
                    <a:pt x="3191154" y="2495956"/>
                  </a:lnTo>
                  <a:lnTo>
                    <a:pt x="3156877" y="2463749"/>
                  </a:lnTo>
                  <a:lnTo>
                    <a:pt x="2975889" y="2336165"/>
                  </a:lnTo>
                  <a:lnTo>
                    <a:pt x="3157004" y="2208479"/>
                  </a:lnTo>
                  <a:lnTo>
                    <a:pt x="3191192" y="2176310"/>
                  </a:lnTo>
                  <a:lnTo>
                    <a:pt x="3214497" y="2137067"/>
                  </a:lnTo>
                  <a:lnTo>
                    <a:pt x="3226206" y="2093315"/>
                  </a:lnTo>
                  <a:lnTo>
                    <a:pt x="3225596" y="2047646"/>
                  </a:lnTo>
                  <a:lnTo>
                    <a:pt x="3211969" y="2002624"/>
                  </a:lnTo>
                  <a:lnTo>
                    <a:pt x="3119158" y="1801901"/>
                  </a:lnTo>
                  <a:lnTo>
                    <a:pt x="3339465" y="1782038"/>
                  </a:lnTo>
                  <a:lnTo>
                    <a:pt x="3385324" y="1771332"/>
                  </a:lnTo>
                  <a:lnTo>
                    <a:pt x="3425342" y="1748929"/>
                  </a:lnTo>
                  <a:lnTo>
                    <a:pt x="3457346" y="1717001"/>
                  </a:lnTo>
                  <a:lnTo>
                    <a:pt x="3479762" y="1677111"/>
                  </a:lnTo>
                  <a:lnTo>
                    <a:pt x="3479800" y="1676908"/>
                  </a:lnTo>
                  <a:lnTo>
                    <a:pt x="3490557" y="1631264"/>
                  </a:lnTo>
                  <a:lnTo>
                    <a:pt x="3490582" y="1631086"/>
                  </a:lnTo>
                  <a:lnTo>
                    <a:pt x="3510419" y="1410855"/>
                  </a:lnTo>
                  <a:lnTo>
                    <a:pt x="3711130" y="1503680"/>
                  </a:lnTo>
                  <a:lnTo>
                    <a:pt x="3756190" y="1517230"/>
                  </a:lnTo>
                  <a:lnTo>
                    <a:pt x="3754907" y="1517230"/>
                  </a:lnTo>
                  <a:lnTo>
                    <a:pt x="3797668" y="1517802"/>
                  </a:lnTo>
                  <a:lnTo>
                    <a:pt x="3802176" y="1517802"/>
                  </a:lnTo>
                  <a:lnTo>
                    <a:pt x="3846080" y="1506093"/>
                  </a:lnTo>
                  <a:lnTo>
                    <a:pt x="3845877" y="1506093"/>
                  </a:lnTo>
                  <a:lnTo>
                    <a:pt x="3885044" y="1482788"/>
                  </a:lnTo>
                  <a:lnTo>
                    <a:pt x="3917124" y="1448600"/>
                  </a:lnTo>
                  <a:lnTo>
                    <a:pt x="3943743" y="1410855"/>
                  </a:lnTo>
                  <a:lnTo>
                    <a:pt x="3996677" y="1335836"/>
                  </a:lnTo>
                  <a:lnTo>
                    <a:pt x="4044785" y="1267637"/>
                  </a:lnTo>
                  <a:lnTo>
                    <a:pt x="4172420" y="1448600"/>
                  </a:lnTo>
                  <a:lnTo>
                    <a:pt x="4204589" y="1482788"/>
                  </a:lnTo>
                  <a:lnTo>
                    <a:pt x="4243832" y="1506093"/>
                  </a:lnTo>
                  <a:lnTo>
                    <a:pt x="4287583" y="1517802"/>
                  </a:lnTo>
                  <a:lnTo>
                    <a:pt x="4333278" y="1517230"/>
                  </a:lnTo>
                  <a:lnTo>
                    <a:pt x="4378350" y="1503680"/>
                  </a:lnTo>
                  <a:lnTo>
                    <a:pt x="4579239" y="1410855"/>
                  </a:lnTo>
                  <a:lnTo>
                    <a:pt x="4599102" y="1631086"/>
                  </a:lnTo>
                  <a:lnTo>
                    <a:pt x="4599140" y="1631264"/>
                  </a:lnTo>
                  <a:lnTo>
                    <a:pt x="4609795" y="1676908"/>
                  </a:lnTo>
                  <a:lnTo>
                    <a:pt x="4609909" y="1677111"/>
                  </a:lnTo>
                  <a:lnTo>
                    <a:pt x="4632122" y="1716824"/>
                  </a:lnTo>
                  <a:lnTo>
                    <a:pt x="4664164" y="1748929"/>
                  </a:lnTo>
                  <a:lnTo>
                    <a:pt x="4704067" y="1771332"/>
                  </a:lnTo>
                  <a:lnTo>
                    <a:pt x="4749546" y="1782038"/>
                  </a:lnTo>
                  <a:lnTo>
                    <a:pt x="4748923" y="1782038"/>
                  </a:lnTo>
                  <a:lnTo>
                    <a:pt x="4969408" y="1801901"/>
                  </a:lnTo>
                  <a:lnTo>
                    <a:pt x="4970450" y="1801901"/>
                  </a:lnTo>
                  <a:lnTo>
                    <a:pt x="4877562" y="2002624"/>
                  </a:lnTo>
                  <a:lnTo>
                    <a:pt x="4863960" y="2047646"/>
                  </a:lnTo>
                  <a:lnTo>
                    <a:pt x="4863363" y="2093315"/>
                  </a:lnTo>
                  <a:lnTo>
                    <a:pt x="4875060" y="2137067"/>
                  </a:lnTo>
                  <a:lnTo>
                    <a:pt x="4898364" y="2176310"/>
                  </a:lnTo>
                  <a:lnTo>
                    <a:pt x="4932565" y="2208479"/>
                  </a:lnTo>
                  <a:lnTo>
                    <a:pt x="5113693" y="2336165"/>
                  </a:lnTo>
                  <a:lnTo>
                    <a:pt x="5113693" y="2116213"/>
                  </a:lnTo>
                  <a:lnTo>
                    <a:pt x="5045380" y="2068042"/>
                  </a:lnTo>
                  <a:lnTo>
                    <a:pt x="5141455" y="1860118"/>
                  </a:lnTo>
                  <a:lnTo>
                    <a:pt x="5153774" y="1822081"/>
                  </a:lnTo>
                  <a:lnTo>
                    <a:pt x="5156670" y="1782737"/>
                  </a:lnTo>
                  <a:lnTo>
                    <a:pt x="5156555" y="1782038"/>
                  </a:lnTo>
                  <a:lnTo>
                    <a:pt x="5150231" y="1743824"/>
                  </a:lnTo>
                  <a:lnTo>
                    <a:pt x="5134546" y="1707108"/>
                  </a:lnTo>
                  <a:lnTo>
                    <a:pt x="5110404" y="1675104"/>
                  </a:lnTo>
                  <a:lnTo>
                    <a:pt x="5079822" y="1650085"/>
                  </a:lnTo>
                  <a:lnTo>
                    <a:pt x="5044275" y="1632953"/>
                  </a:lnTo>
                  <a:lnTo>
                    <a:pt x="5005286" y="1624622"/>
                  </a:lnTo>
                  <a:lnTo>
                    <a:pt x="4776152" y="1604035"/>
                  </a:lnTo>
                  <a:lnTo>
                    <a:pt x="4777156" y="1604035"/>
                  </a:lnTo>
                  <a:lnTo>
                    <a:pt x="4759731" y="1410855"/>
                  </a:lnTo>
                  <a:lnTo>
                    <a:pt x="4756582" y="1375905"/>
                  </a:lnTo>
                  <a:lnTo>
                    <a:pt x="4748238" y="1336827"/>
                  </a:lnTo>
                  <a:lnTo>
                    <a:pt x="4747755" y="1335836"/>
                  </a:lnTo>
                  <a:lnTo>
                    <a:pt x="4731093" y="1301292"/>
                  </a:lnTo>
                  <a:lnTo>
                    <a:pt x="4706074" y="1270762"/>
                  </a:lnTo>
                  <a:lnTo>
                    <a:pt x="4674070" y="1246695"/>
                  </a:lnTo>
                  <a:lnTo>
                    <a:pt x="4637290" y="1230972"/>
                  </a:lnTo>
                  <a:lnTo>
                    <a:pt x="4598365" y="1224534"/>
                  </a:lnTo>
                  <a:lnTo>
                    <a:pt x="4558995" y="1227455"/>
                  </a:lnTo>
                  <a:lnTo>
                    <a:pt x="4520908" y="1239774"/>
                  </a:lnTo>
                  <a:lnTo>
                    <a:pt x="4312907" y="1335836"/>
                  </a:lnTo>
                  <a:lnTo>
                    <a:pt x="4264774" y="1267637"/>
                  </a:lnTo>
                  <a:lnTo>
                    <a:pt x="4180687" y="1148486"/>
                  </a:lnTo>
                  <a:lnTo>
                    <a:pt x="4153928" y="1118971"/>
                  </a:lnTo>
                  <a:lnTo>
                    <a:pt x="4121327" y="1096886"/>
                  </a:lnTo>
                  <a:lnTo>
                    <a:pt x="4084434" y="1083030"/>
                  </a:lnTo>
                  <a:lnTo>
                    <a:pt x="4044785" y="1078230"/>
                  </a:lnTo>
                  <a:lnTo>
                    <a:pt x="4005148" y="1083030"/>
                  </a:lnTo>
                  <a:lnTo>
                    <a:pt x="3968280" y="1096886"/>
                  </a:lnTo>
                  <a:lnTo>
                    <a:pt x="3935679" y="1118971"/>
                  </a:lnTo>
                  <a:lnTo>
                    <a:pt x="3908704" y="1148664"/>
                  </a:lnTo>
                  <a:lnTo>
                    <a:pt x="3776637" y="1335836"/>
                  </a:lnTo>
                  <a:lnTo>
                    <a:pt x="3776383" y="1335836"/>
                  </a:lnTo>
                  <a:lnTo>
                    <a:pt x="3568306" y="1239774"/>
                  </a:lnTo>
                  <a:lnTo>
                    <a:pt x="3530206" y="1227455"/>
                  </a:lnTo>
                  <a:lnTo>
                    <a:pt x="3529266" y="1227455"/>
                  </a:lnTo>
                  <a:lnTo>
                    <a:pt x="3491090" y="1224635"/>
                  </a:lnTo>
                  <a:lnTo>
                    <a:pt x="3452736" y="1230972"/>
                  </a:lnTo>
                  <a:lnTo>
                    <a:pt x="3452406" y="1230972"/>
                  </a:lnTo>
                  <a:lnTo>
                    <a:pt x="3415715" y="1246695"/>
                  </a:lnTo>
                  <a:lnTo>
                    <a:pt x="3383610" y="1270762"/>
                  </a:lnTo>
                  <a:lnTo>
                    <a:pt x="3358553" y="1301292"/>
                  </a:lnTo>
                  <a:lnTo>
                    <a:pt x="3341382" y="1336827"/>
                  </a:lnTo>
                  <a:lnTo>
                    <a:pt x="3333013" y="1375905"/>
                  </a:lnTo>
                  <a:lnTo>
                    <a:pt x="3312503" y="1604035"/>
                  </a:lnTo>
                  <a:lnTo>
                    <a:pt x="3084195" y="1624622"/>
                  </a:lnTo>
                  <a:lnTo>
                    <a:pt x="3045104" y="1632953"/>
                  </a:lnTo>
                  <a:lnTo>
                    <a:pt x="3009557" y="1650085"/>
                  </a:lnTo>
                  <a:lnTo>
                    <a:pt x="2979013" y="1675104"/>
                  </a:lnTo>
                  <a:lnTo>
                    <a:pt x="2954947" y="1707108"/>
                  </a:lnTo>
                  <a:lnTo>
                    <a:pt x="2939262" y="1743824"/>
                  </a:lnTo>
                  <a:lnTo>
                    <a:pt x="2932811" y="1782737"/>
                  </a:lnTo>
                  <a:lnTo>
                    <a:pt x="2935694" y="1822081"/>
                  </a:lnTo>
                  <a:lnTo>
                    <a:pt x="2947987" y="1860118"/>
                  </a:lnTo>
                  <a:lnTo>
                    <a:pt x="3044063" y="2068042"/>
                  </a:lnTo>
                  <a:lnTo>
                    <a:pt x="3044228" y="2068042"/>
                  </a:lnTo>
                  <a:lnTo>
                    <a:pt x="2856915" y="2200122"/>
                  </a:lnTo>
                  <a:lnTo>
                    <a:pt x="2827261" y="2226970"/>
                  </a:lnTo>
                  <a:lnTo>
                    <a:pt x="2805087" y="2259622"/>
                  </a:lnTo>
                  <a:lnTo>
                    <a:pt x="2791206" y="2296515"/>
                  </a:lnTo>
                  <a:lnTo>
                    <a:pt x="2786405" y="2336165"/>
                  </a:lnTo>
                  <a:lnTo>
                    <a:pt x="2791218" y="2375801"/>
                  </a:lnTo>
                  <a:lnTo>
                    <a:pt x="2805087" y="2412682"/>
                  </a:lnTo>
                  <a:lnTo>
                    <a:pt x="2827197" y="2445270"/>
                  </a:lnTo>
                  <a:lnTo>
                    <a:pt x="2856877" y="2472194"/>
                  </a:lnTo>
                  <a:lnTo>
                    <a:pt x="3044063" y="2604185"/>
                  </a:lnTo>
                  <a:lnTo>
                    <a:pt x="3044240" y="2604185"/>
                  </a:lnTo>
                  <a:lnTo>
                    <a:pt x="2948152" y="2812110"/>
                  </a:lnTo>
                  <a:lnTo>
                    <a:pt x="2935808" y="2850184"/>
                  </a:lnTo>
                  <a:lnTo>
                    <a:pt x="2932900" y="2889542"/>
                  </a:lnTo>
                  <a:lnTo>
                    <a:pt x="2933001" y="2890189"/>
                  </a:lnTo>
                  <a:lnTo>
                    <a:pt x="2939326" y="2928455"/>
                  </a:lnTo>
                  <a:lnTo>
                    <a:pt x="2955036" y="2965221"/>
                  </a:lnTo>
                  <a:lnTo>
                    <a:pt x="2979064" y="2997136"/>
                  </a:lnTo>
                  <a:lnTo>
                    <a:pt x="3009608" y="3022155"/>
                  </a:lnTo>
                  <a:lnTo>
                    <a:pt x="3045180" y="3039338"/>
                  </a:lnTo>
                  <a:lnTo>
                    <a:pt x="3084284" y="3047708"/>
                  </a:lnTo>
                  <a:lnTo>
                    <a:pt x="3312414" y="3068193"/>
                  </a:lnTo>
                  <a:lnTo>
                    <a:pt x="3332988" y="3296323"/>
                  </a:lnTo>
                  <a:lnTo>
                    <a:pt x="3341319" y="3335413"/>
                  </a:lnTo>
                  <a:lnTo>
                    <a:pt x="3358451" y="3370973"/>
                  </a:lnTo>
                  <a:lnTo>
                    <a:pt x="3383457" y="3401504"/>
                  </a:lnTo>
                  <a:lnTo>
                    <a:pt x="3415385" y="3425533"/>
                  </a:lnTo>
                  <a:lnTo>
                    <a:pt x="3415690" y="3425533"/>
                  </a:lnTo>
                  <a:lnTo>
                    <a:pt x="3415690" y="4492625"/>
                  </a:lnTo>
                  <a:lnTo>
                    <a:pt x="3430803" y="4542561"/>
                  </a:lnTo>
                  <a:lnTo>
                    <a:pt x="3471138" y="4575645"/>
                  </a:lnTo>
                  <a:lnTo>
                    <a:pt x="3496780" y="4582058"/>
                  </a:lnTo>
                  <a:lnTo>
                    <a:pt x="3498227" y="4582058"/>
                  </a:lnTo>
                  <a:lnTo>
                    <a:pt x="3523399" y="4580775"/>
                  </a:lnTo>
                  <a:lnTo>
                    <a:pt x="3523145" y="4580775"/>
                  </a:lnTo>
                  <a:lnTo>
                    <a:pt x="3547694" y="4572000"/>
                  </a:lnTo>
                  <a:lnTo>
                    <a:pt x="3569119" y="4556150"/>
                  </a:lnTo>
                  <a:lnTo>
                    <a:pt x="3849598" y="4275721"/>
                  </a:lnTo>
                  <a:lnTo>
                    <a:pt x="4044785" y="4080560"/>
                  </a:lnTo>
                  <a:lnTo>
                    <a:pt x="4520539" y="4556150"/>
                  </a:lnTo>
                  <a:lnTo>
                    <a:pt x="4534433" y="4567504"/>
                  </a:lnTo>
                  <a:lnTo>
                    <a:pt x="4549800" y="4575645"/>
                  </a:lnTo>
                  <a:lnTo>
                    <a:pt x="4549648" y="4575645"/>
                  </a:lnTo>
                  <a:lnTo>
                    <a:pt x="4566717" y="4580775"/>
                  </a:lnTo>
                  <a:lnTo>
                    <a:pt x="4584090" y="4582477"/>
                  </a:lnTo>
                  <a:lnTo>
                    <a:pt x="4592790" y="4582058"/>
                  </a:lnTo>
                  <a:lnTo>
                    <a:pt x="4641367" y="4561941"/>
                  </a:lnTo>
                  <a:lnTo>
                    <a:pt x="4670031" y="4518965"/>
                  </a:lnTo>
                  <a:lnTo>
                    <a:pt x="4673968" y="4492625"/>
                  </a:lnTo>
                  <a:lnTo>
                    <a:pt x="4673968" y="4275721"/>
                  </a:lnTo>
                  <a:lnTo>
                    <a:pt x="4673968" y="3425533"/>
                  </a:lnTo>
                  <a:lnTo>
                    <a:pt x="4706036" y="3401504"/>
                  </a:lnTo>
                  <a:lnTo>
                    <a:pt x="4731067" y="3370973"/>
                  </a:lnTo>
                  <a:lnTo>
                    <a:pt x="4747742" y="3336391"/>
                  </a:lnTo>
                  <a:lnTo>
                    <a:pt x="4748225" y="3335413"/>
                  </a:lnTo>
                  <a:lnTo>
                    <a:pt x="4756582" y="3296323"/>
                  </a:lnTo>
                  <a:lnTo>
                    <a:pt x="4759706" y="3261461"/>
                  </a:lnTo>
                  <a:lnTo>
                    <a:pt x="4777079" y="3068193"/>
                  </a:lnTo>
                  <a:lnTo>
                    <a:pt x="4778070" y="3068193"/>
                  </a:lnTo>
                  <a:lnTo>
                    <a:pt x="5005375" y="3047708"/>
                  </a:lnTo>
                  <a:lnTo>
                    <a:pt x="5044516" y="3039338"/>
                  </a:lnTo>
                  <a:lnTo>
                    <a:pt x="5080101" y="3022155"/>
                  </a:lnTo>
                  <a:lnTo>
                    <a:pt x="5110607" y="2997136"/>
                  </a:lnTo>
                  <a:lnTo>
                    <a:pt x="5134635" y="2965221"/>
                  </a:lnTo>
                  <a:lnTo>
                    <a:pt x="5150320" y="2928455"/>
                  </a:lnTo>
                  <a:lnTo>
                    <a:pt x="5156759" y="2889542"/>
                  </a:lnTo>
                  <a:lnTo>
                    <a:pt x="5153863" y="2850184"/>
                  </a:lnTo>
                  <a:lnTo>
                    <a:pt x="5141557" y="2812110"/>
                  </a:lnTo>
                  <a:lnTo>
                    <a:pt x="5045468" y="2604185"/>
                  </a:lnTo>
                  <a:lnTo>
                    <a:pt x="5232870" y="2472017"/>
                  </a:lnTo>
                  <a:lnTo>
                    <a:pt x="5262397" y="2445270"/>
                  </a:lnTo>
                  <a:lnTo>
                    <a:pt x="5284495" y="2412682"/>
                  </a:lnTo>
                  <a:lnTo>
                    <a:pt x="5298364" y="2375801"/>
                  </a:lnTo>
                  <a:lnTo>
                    <a:pt x="5303164" y="23361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9752283" y="3863156"/>
            <a:ext cx="6865620" cy="4328160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5240" marR="7620" indent="113030" algn="ctr">
              <a:lnSpc>
                <a:spcPct val="78100"/>
              </a:lnSpc>
              <a:spcBef>
                <a:spcPts val="969"/>
              </a:spcBef>
            </a:pPr>
            <a:r>
              <a:rPr sz="3200" spc="110" dirty="0">
                <a:solidFill>
                  <a:srgbClr val="1B4161"/>
                </a:solidFill>
                <a:latin typeface="Tahoma"/>
                <a:cs typeface="Tahoma"/>
              </a:rPr>
              <a:t>Bu</a:t>
            </a:r>
            <a:r>
              <a:rPr sz="3200" spc="-7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spc="-35" dirty="0">
                <a:solidFill>
                  <a:srgbClr val="1B4161"/>
                </a:solidFill>
                <a:latin typeface="Tahoma"/>
                <a:cs typeface="Tahoma"/>
              </a:rPr>
              <a:t>tutuma</a:t>
            </a:r>
            <a:r>
              <a:rPr sz="3200" spc="-7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sahip</a:t>
            </a:r>
            <a:r>
              <a:rPr sz="3200" spc="-7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anne</a:t>
            </a:r>
            <a:r>
              <a:rPr sz="3200" spc="-7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babalar</a:t>
            </a:r>
            <a:r>
              <a:rPr sz="3200" spc="-7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1B4161"/>
                </a:solidFill>
                <a:latin typeface="Tahoma"/>
                <a:cs typeface="Tahoma"/>
              </a:rPr>
              <a:t>kendi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yaşamlarında</a:t>
            </a:r>
            <a:r>
              <a:rPr sz="3200" spc="-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1B4161"/>
                </a:solidFill>
                <a:latin typeface="Tahoma"/>
                <a:cs typeface="Tahoma"/>
              </a:rPr>
              <a:t>gerçekleştiremediklerini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çocuklarının</a:t>
            </a:r>
            <a:r>
              <a:rPr sz="3200" spc="18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yapabilmesini</a:t>
            </a:r>
            <a:r>
              <a:rPr sz="3200" spc="18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1B4161"/>
                </a:solidFill>
                <a:latin typeface="Tahoma"/>
                <a:cs typeface="Tahoma"/>
              </a:rPr>
              <a:t>isterler.</a:t>
            </a:r>
            <a:endParaRPr sz="3200">
              <a:latin typeface="Tahoma"/>
              <a:cs typeface="Tahoma"/>
            </a:endParaRPr>
          </a:p>
          <a:p>
            <a:pPr marL="12700" marR="5080" indent="-635" algn="ctr">
              <a:lnSpc>
                <a:spcPct val="78100"/>
              </a:lnSpc>
              <a:spcBef>
                <a:spcPts val="5"/>
              </a:spcBef>
            </a:pP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Kendi</a:t>
            </a:r>
            <a:r>
              <a:rPr sz="3200" spc="-1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hayallerinin</a:t>
            </a:r>
            <a:r>
              <a:rPr sz="3200" spc="-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1B4161"/>
                </a:solidFill>
                <a:latin typeface="Tahoma"/>
                <a:cs typeface="Tahoma"/>
              </a:rPr>
              <a:t>yansımasını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çocuklarında</a:t>
            </a:r>
            <a:r>
              <a:rPr sz="3200" spc="6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görmek</a:t>
            </a:r>
            <a:r>
              <a:rPr sz="3200" spc="6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isterler.</a:t>
            </a:r>
            <a:r>
              <a:rPr sz="3200" spc="6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spc="85" dirty="0">
                <a:solidFill>
                  <a:srgbClr val="1B4161"/>
                </a:solidFill>
                <a:latin typeface="Tahoma"/>
                <a:cs typeface="Tahoma"/>
              </a:rPr>
              <a:t>Bu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nedenle</a:t>
            </a:r>
            <a:r>
              <a:rPr sz="3200" spc="204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çocuklarına</a:t>
            </a:r>
            <a:r>
              <a:rPr sz="3200" spc="204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1B4161"/>
                </a:solidFill>
                <a:latin typeface="Tahoma"/>
                <a:cs typeface="Tahoma"/>
              </a:rPr>
              <a:t>kapasitesi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üzerinde</a:t>
            </a:r>
            <a:r>
              <a:rPr sz="3200" spc="9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hedefler</a:t>
            </a:r>
            <a:r>
              <a:rPr sz="3200" spc="9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belirleyerek</a:t>
            </a:r>
            <a:r>
              <a:rPr sz="3200" spc="9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1B4161"/>
                </a:solidFill>
                <a:latin typeface="Tahoma"/>
                <a:cs typeface="Tahoma"/>
              </a:rPr>
              <a:t>her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 şeyi</a:t>
            </a:r>
            <a:r>
              <a:rPr sz="3200" spc="-5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mükemmel</a:t>
            </a:r>
            <a:r>
              <a:rPr sz="3200" spc="-5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yapmasını</a:t>
            </a:r>
            <a:r>
              <a:rPr sz="3200" spc="-5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isterler.</a:t>
            </a:r>
            <a:r>
              <a:rPr sz="3200" spc="-5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spc="85" dirty="0">
                <a:solidFill>
                  <a:srgbClr val="1B4161"/>
                </a:solidFill>
                <a:latin typeface="Tahoma"/>
                <a:cs typeface="Tahoma"/>
              </a:rPr>
              <a:t>Bu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baskıyla</a:t>
            </a:r>
            <a:r>
              <a:rPr sz="3200" spc="3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karşılaşan</a:t>
            </a:r>
            <a:r>
              <a:rPr sz="3200" spc="3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spc="45" dirty="0">
                <a:solidFill>
                  <a:srgbClr val="1B4161"/>
                </a:solidFill>
                <a:latin typeface="Tahoma"/>
                <a:cs typeface="Tahoma"/>
              </a:rPr>
              <a:t>çocuklar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başarısızlık</a:t>
            </a:r>
            <a:r>
              <a:rPr sz="3200" spc="9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ve</a:t>
            </a:r>
            <a:r>
              <a:rPr sz="3200" spc="9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1B4161"/>
                </a:solidFill>
                <a:latin typeface="Tahoma"/>
                <a:cs typeface="Tahoma"/>
              </a:rPr>
              <a:t>değersizlik</a:t>
            </a:r>
            <a:r>
              <a:rPr sz="3200" spc="10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1B4161"/>
                </a:solidFill>
                <a:latin typeface="Tahoma"/>
                <a:cs typeface="Tahoma"/>
              </a:rPr>
              <a:t>duyguları yaşayabilirler.</a:t>
            </a:r>
            <a:endParaRPr sz="32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90143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645927" y="2707776"/>
            <a:ext cx="6920865" cy="564007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 marR="5080" algn="ctr">
              <a:lnSpc>
                <a:spcPct val="78900"/>
              </a:lnSpc>
              <a:spcBef>
                <a:spcPts val="1100"/>
              </a:spcBef>
            </a:pPr>
            <a:r>
              <a:rPr sz="3800" spc="85" dirty="0">
                <a:solidFill>
                  <a:srgbClr val="1B4161"/>
                </a:solidFill>
                <a:latin typeface="Tahoma"/>
                <a:cs typeface="Tahoma"/>
              </a:rPr>
              <a:t>Anne</a:t>
            </a:r>
            <a:r>
              <a:rPr sz="3800" spc="8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1B4161"/>
                </a:solidFill>
                <a:latin typeface="Tahoma"/>
                <a:cs typeface="Tahoma"/>
              </a:rPr>
              <a:t>babalar</a:t>
            </a:r>
            <a:r>
              <a:rPr sz="3800" spc="8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1B4161"/>
                </a:solidFill>
                <a:latin typeface="Tahoma"/>
                <a:cs typeface="Tahoma"/>
              </a:rPr>
              <a:t>çocuklarının</a:t>
            </a:r>
            <a:r>
              <a:rPr sz="3800" spc="8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spc="-10" dirty="0">
                <a:solidFill>
                  <a:srgbClr val="1B4161"/>
                </a:solidFill>
                <a:latin typeface="Tahoma"/>
                <a:cs typeface="Tahoma"/>
              </a:rPr>
              <a:t>fikrini </a:t>
            </a:r>
            <a:r>
              <a:rPr sz="3800" spc="50" dirty="0">
                <a:solidFill>
                  <a:srgbClr val="1B4161"/>
                </a:solidFill>
                <a:latin typeface="Tahoma"/>
                <a:cs typeface="Tahoma"/>
              </a:rPr>
              <a:t>önemser</a:t>
            </a:r>
            <a:r>
              <a:rPr sz="3800" spc="-6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1B4161"/>
                </a:solidFill>
                <a:latin typeface="Tahoma"/>
                <a:cs typeface="Tahoma"/>
              </a:rPr>
              <a:t>ve</a:t>
            </a:r>
            <a:r>
              <a:rPr sz="3800" spc="-6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1B4161"/>
                </a:solidFill>
                <a:latin typeface="Tahoma"/>
                <a:cs typeface="Tahoma"/>
              </a:rPr>
              <a:t>onu</a:t>
            </a:r>
            <a:r>
              <a:rPr sz="3800" spc="-6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1B4161"/>
                </a:solidFill>
                <a:latin typeface="Tahoma"/>
                <a:cs typeface="Tahoma"/>
              </a:rPr>
              <a:t>bir</a:t>
            </a:r>
            <a:r>
              <a:rPr sz="3800" spc="-6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1B4161"/>
                </a:solidFill>
                <a:latin typeface="Tahoma"/>
                <a:cs typeface="Tahoma"/>
              </a:rPr>
              <a:t>birey</a:t>
            </a:r>
            <a:r>
              <a:rPr sz="3800" spc="-6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spc="-10" dirty="0">
                <a:solidFill>
                  <a:srgbClr val="1B4161"/>
                </a:solidFill>
                <a:latin typeface="Tahoma"/>
                <a:cs typeface="Tahoma"/>
              </a:rPr>
              <a:t>olarak </a:t>
            </a:r>
            <a:r>
              <a:rPr sz="3800" dirty="0">
                <a:solidFill>
                  <a:srgbClr val="1B4161"/>
                </a:solidFill>
                <a:latin typeface="Tahoma"/>
                <a:cs typeface="Tahoma"/>
              </a:rPr>
              <a:t>kabul</a:t>
            </a:r>
            <a:r>
              <a:rPr sz="3800" spc="-9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1B4161"/>
                </a:solidFill>
                <a:latin typeface="Tahoma"/>
                <a:cs typeface="Tahoma"/>
              </a:rPr>
              <a:t>eder.</a:t>
            </a:r>
            <a:r>
              <a:rPr sz="3800" spc="-9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1B4161"/>
                </a:solidFill>
                <a:latin typeface="Tahoma"/>
                <a:cs typeface="Tahoma"/>
              </a:rPr>
              <a:t>Çocukla</a:t>
            </a:r>
            <a:r>
              <a:rPr sz="3800" spc="-9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1B4161"/>
                </a:solidFill>
                <a:latin typeface="Tahoma"/>
                <a:cs typeface="Tahoma"/>
              </a:rPr>
              <a:t>ilgili</a:t>
            </a:r>
            <a:r>
              <a:rPr sz="3800" spc="-9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spc="-10" dirty="0">
                <a:solidFill>
                  <a:srgbClr val="1B4161"/>
                </a:solidFill>
                <a:latin typeface="Tahoma"/>
                <a:cs typeface="Tahoma"/>
              </a:rPr>
              <a:t>alınan </a:t>
            </a:r>
            <a:r>
              <a:rPr sz="3800" dirty="0">
                <a:solidFill>
                  <a:srgbClr val="1B4161"/>
                </a:solidFill>
                <a:latin typeface="Tahoma"/>
                <a:cs typeface="Tahoma"/>
              </a:rPr>
              <a:t>kararlarda</a:t>
            </a:r>
            <a:r>
              <a:rPr sz="3800" spc="-18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spc="-10" dirty="0">
                <a:solidFill>
                  <a:srgbClr val="1B4161"/>
                </a:solidFill>
                <a:latin typeface="Tahoma"/>
                <a:cs typeface="Tahoma"/>
              </a:rPr>
              <a:t>fikri</a:t>
            </a:r>
            <a:r>
              <a:rPr sz="3800" spc="-17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1B4161"/>
                </a:solidFill>
                <a:latin typeface="Tahoma"/>
                <a:cs typeface="Tahoma"/>
              </a:rPr>
              <a:t>sorulur.</a:t>
            </a:r>
            <a:r>
              <a:rPr sz="3800" spc="-17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1B4161"/>
                </a:solidFill>
                <a:latin typeface="Tahoma"/>
                <a:cs typeface="Tahoma"/>
              </a:rPr>
              <a:t>Bu </a:t>
            </a:r>
            <a:r>
              <a:rPr sz="3800" spc="-35" dirty="0">
                <a:solidFill>
                  <a:srgbClr val="1B4161"/>
                </a:solidFill>
                <a:latin typeface="Tahoma"/>
                <a:cs typeface="Tahoma"/>
              </a:rPr>
              <a:t>tutumla</a:t>
            </a:r>
            <a:r>
              <a:rPr sz="3800" spc="-13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1B4161"/>
                </a:solidFill>
                <a:latin typeface="Tahoma"/>
                <a:cs typeface="Tahoma"/>
              </a:rPr>
              <a:t>yetişen</a:t>
            </a:r>
            <a:r>
              <a:rPr sz="3800" spc="-12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spc="55" dirty="0">
                <a:solidFill>
                  <a:srgbClr val="1B4161"/>
                </a:solidFill>
                <a:latin typeface="Tahoma"/>
                <a:cs typeface="Tahoma"/>
              </a:rPr>
              <a:t>çocuklar </a:t>
            </a:r>
            <a:r>
              <a:rPr sz="3800" dirty="0">
                <a:solidFill>
                  <a:srgbClr val="1B4161"/>
                </a:solidFill>
                <a:latin typeface="Tahoma"/>
                <a:cs typeface="Tahoma"/>
              </a:rPr>
              <a:t>sorgulayan</a:t>
            </a:r>
            <a:r>
              <a:rPr sz="3800" spc="2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1B4161"/>
                </a:solidFill>
                <a:latin typeface="Tahoma"/>
                <a:cs typeface="Tahoma"/>
              </a:rPr>
              <a:t>çeşitli</a:t>
            </a:r>
            <a:r>
              <a:rPr sz="3800" spc="2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spc="70" dirty="0">
                <a:solidFill>
                  <a:srgbClr val="1B4161"/>
                </a:solidFill>
                <a:latin typeface="Tahoma"/>
                <a:cs typeface="Tahoma"/>
              </a:rPr>
              <a:t>çözüm</a:t>
            </a:r>
            <a:r>
              <a:rPr sz="3800" spc="2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spc="-10" dirty="0">
                <a:solidFill>
                  <a:srgbClr val="1B4161"/>
                </a:solidFill>
                <a:latin typeface="Tahoma"/>
                <a:cs typeface="Tahoma"/>
              </a:rPr>
              <a:t>yolları </a:t>
            </a:r>
            <a:r>
              <a:rPr sz="3800" dirty="0">
                <a:solidFill>
                  <a:srgbClr val="1B4161"/>
                </a:solidFill>
                <a:latin typeface="Tahoma"/>
                <a:cs typeface="Tahoma"/>
              </a:rPr>
              <a:t>üreten</a:t>
            </a:r>
            <a:r>
              <a:rPr sz="3800" spc="-16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1B4161"/>
                </a:solidFill>
                <a:latin typeface="Tahoma"/>
                <a:cs typeface="Tahoma"/>
              </a:rPr>
              <a:t>fikirlerini</a:t>
            </a:r>
            <a:r>
              <a:rPr sz="3800" spc="-16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spc="70" dirty="0">
                <a:solidFill>
                  <a:srgbClr val="1B4161"/>
                </a:solidFill>
                <a:latin typeface="Tahoma"/>
                <a:cs typeface="Tahoma"/>
              </a:rPr>
              <a:t>özgürce</a:t>
            </a:r>
            <a:r>
              <a:rPr sz="3800" spc="-16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spc="-10" dirty="0">
                <a:solidFill>
                  <a:srgbClr val="1B4161"/>
                </a:solidFill>
                <a:latin typeface="Tahoma"/>
                <a:cs typeface="Tahoma"/>
              </a:rPr>
              <a:t>ifade </a:t>
            </a:r>
            <a:r>
              <a:rPr sz="3800" spc="50" dirty="0">
                <a:solidFill>
                  <a:srgbClr val="1B4161"/>
                </a:solidFill>
                <a:latin typeface="Tahoma"/>
                <a:cs typeface="Tahoma"/>
              </a:rPr>
              <a:t>edebilen</a:t>
            </a:r>
            <a:r>
              <a:rPr sz="3800" spc="-1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1B4161"/>
                </a:solidFill>
                <a:latin typeface="Tahoma"/>
                <a:cs typeface="Tahoma"/>
              </a:rPr>
              <a:t>girişken</a:t>
            </a:r>
            <a:r>
              <a:rPr sz="3800" spc="-1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1B4161"/>
                </a:solidFill>
                <a:latin typeface="Tahoma"/>
                <a:cs typeface="Tahoma"/>
              </a:rPr>
              <a:t>ve</a:t>
            </a:r>
            <a:r>
              <a:rPr sz="3800" spc="-1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spc="-10" dirty="0">
                <a:solidFill>
                  <a:srgbClr val="1B4161"/>
                </a:solidFill>
                <a:latin typeface="Tahoma"/>
                <a:cs typeface="Tahoma"/>
              </a:rPr>
              <a:t>üretici </a:t>
            </a:r>
            <a:r>
              <a:rPr sz="3800" spc="65" dirty="0">
                <a:solidFill>
                  <a:srgbClr val="1B4161"/>
                </a:solidFill>
                <a:latin typeface="Tahoma"/>
                <a:cs typeface="Tahoma"/>
              </a:rPr>
              <a:t>çocuklar</a:t>
            </a:r>
            <a:r>
              <a:rPr sz="3800" spc="-12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3800" spc="-10" dirty="0">
                <a:solidFill>
                  <a:srgbClr val="1B4161"/>
                </a:solidFill>
                <a:latin typeface="Tahoma"/>
                <a:cs typeface="Tahoma"/>
              </a:rPr>
              <a:t>olurlar.</a:t>
            </a:r>
            <a:endParaRPr sz="3800">
              <a:latin typeface="Tahoma"/>
              <a:cs typeface="Tahoma"/>
            </a:endParaRPr>
          </a:p>
          <a:p>
            <a:pPr marL="55244" marR="47625" algn="ctr">
              <a:lnSpc>
                <a:spcPct val="78900"/>
              </a:lnSpc>
              <a:spcBef>
                <a:spcPts val="3600"/>
              </a:spcBef>
            </a:pPr>
            <a:r>
              <a:rPr sz="3800" spc="90" dirty="0">
                <a:solidFill>
                  <a:srgbClr val="E70304"/>
                </a:solidFill>
                <a:latin typeface="Tahoma"/>
                <a:cs typeface="Tahoma"/>
              </a:rPr>
              <a:t>Peki</a:t>
            </a:r>
            <a:r>
              <a:rPr sz="3800" spc="-35" dirty="0">
                <a:solidFill>
                  <a:srgbClr val="E70304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E70304"/>
                </a:solidFill>
                <a:latin typeface="Tahoma"/>
                <a:cs typeface="Tahoma"/>
              </a:rPr>
              <a:t>sizin</a:t>
            </a:r>
            <a:r>
              <a:rPr sz="3800" spc="-35" dirty="0">
                <a:solidFill>
                  <a:srgbClr val="E70304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E70304"/>
                </a:solidFill>
                <a:latin typeface="Tahoma"/>
                <a:cs typeface="Tahoma"/>
              </a:rPr>
              <a:t>anne</a:t>
            </a:r>
            <a:r>
              <a:rPr sz="3800" spc="-35" dirty="0">
                <a:solidFill>
                  <a:srgbClr val="E70304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E70304"/>
                </a:solidFill>
                <a:latin typeface="Tahoma"/>
                <a:cs typeface="Tahoma"/>
              </a:rPr>
              <a:t>baba</a:t>
            </a:r>
            <a:r>
              <a:rPr sz="3800" spc="-30" dirty="0">
                <a:solidFill>
                  <a:srgbClr val="E70304"/>
                </a:solidFill>
                <a:latin typeface="Tahoma"/>
                <a:cs typeface="Tahoma"/>
              </a:rPr>
              <a:t> </a:t>
            </a:r>
            <a:r>
              <a:rPr sz="3800" spc="-10" dirty="0">
                <a:solidFill>
                  <a:srgbClr val="E70304"/>
                </a:solidFill>
                <a:latin typeface="Tahoma"/>
                <a:cs typeface="Tahoma"/>
              </a:rPr>
              <a:t>tutumunuz </a:t>
            </a:r>
            <a:r>
              <a:rPr sz="3800" spc="45" dirty="0">
                <a:solidFill>
                  <a:srgbClr val="E70304"/>
                </a:solidFill>
                <a:latin typeface="Tahoma"/>
                <a:cs typeface="Tahoma"/>
              </a:rPr>
              <a:t>hangisi?</a:t>
            </a:r>
            <a:endParaRPr sz="38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28131" y="9747880"/>
            <a:ext cx="2414905" cy="539115"/>
            <a:chOff x="1128131" y="9747880"/>
            <a:chExt cx="2414905" cy="5391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4564" y="9747880"/>
              <a:ext cx="159863" cy="1683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1406" y="9774289"/>
              <a:ext cx="1288052" cy="5127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73675" y="9787149"/>
              <a:ext cx="168826" cy="13288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28128" y="9846551"/>
              <a:ext cx="50800" cy="66675"/>
            </a:xfrm>
            <a:custGeom>
              <a:avLst/>
              <a:gdLst/>
              <a:ahLst/>
              <a:cxnLst/>
              <a:rect l="l" t="t" r="r" b="b"/>
              <a:pathLst>
                <a:path w="50800" h="66675">
                  <a:moveTo>
                    <a:pt x="29095" y="10414"/>
                  </a:moveTo>
                  <a:lnTo>
                    <a:pt x="25730" y="4902"/>
                  </a:lnTo>
                  <a:lnTo>
                    <a:pt x="20218" y="3632"/>
                  </a:lnTo>
                  <a:lnTo>
                    <a:pt x="20218" y="16230"/>
                  </a:lnTo>
                  <a:lnTo>
                    <a:pt x="18986" y="17767"/>
                  </a:lnTo>
                  <a:lnTo>
                    <a:pt x="18376" y="18681"/>
                  </a:lnTo>
                  <a:lnTo>
                    <a:pt x="17767" y="19900"/>
                  </a:lnTo>
                  <a:lnTo>
                    <a:pt x="17145" y="19291"/>
                  </a:lnTo>
                  <a:lnTo>
                    <a:pt x="15925" y="18681"/>
                  </a:lnTo>
                  <a:lnTo>
                    <a:pt x="15925" y="16535"/>
                  </a:lnTo>
                  <a:lnTo>
                    <a:pt x="16535" y="15316"/>
                  </a:lnTo>
                  <a:lnTo>
                    <a:pt x="16840" y="14084"/>
                  </a:lnTo>
                  <a:lnTo>
                    <a:pt x="17767" y="14706"/>
                  </a:lnTo>
                  <a:lnTo>
                    <a:pt x="18986" y="15316"/>
                  </a:lnTo>
                  <a:lnTo>
                    <a:pt x="20218" y="16230"/>
                  </a:lnTo>
                  <a:lnTo>
                    <a:pt x="20218" y="3632"/>
                  </a:lnTo>
                  <a:lnTo>
                    <a:pt x="17767" y="3060"/>
                  </a:lnTo>
                  <a:lnTo>
                    <a:pt x="14084" y="2146"/>
                  </a:lnTo>
                  <a:lnTo>
                    <a:pt x="10109" y="2146"/>
                  </a:lnTo>
                  <a:lnTo>
                    <a:pt x="6426" y="0"/>
                  </a:lnTo>
                  <a:lnTo>
                    <a:pt x="4279" y="1841"/>
                  </a:lnTo>
                  <a:lnTo>
                    <a:pt x="0" y="5207"/>
                  </a:lnTo>
                  <a:lnTo>
                    <a:pt x="15621" y="8890"/>
                  </a:lnTo>
                  <a:lnTo>
                    <a:pt x="11938" y="18681"/>
                  </a:lnTo>
                  <a:lnTo>
                    <a:pt x="9804" y="22352"/>
                  </a:lnTo>
                  <a:lnTo>
                    <a:pt x="6832" y="31115"/>
                  </a:lnTo>
                  <a:lnTo>
                    <a:pt x="8801" y="36588"/>
                  </a:lnTo>
                  <a:lnTo>
                    <a:pt x="14109" y="40005"/>
                  </a:lnTo>
                  <a:lnTo>
                    <a:pt x="21132" y="42570"/>
                  </a:lnTo>
                  <a:lnTo>
                    <a:pt x="21132" y="34302"/>
                  </a:lnTo>
                  <a:lnTo>
                    <a:pt x="22047" y="26035"/>
                  </a:lnTo>
                  <a:lnTo>
                    <a:pt x="24752" y="19900"/>
                  </a:lnTo>
                  <a:lnTo>
                    <a:pt x="25425" y="18376"/>
                  </a:lnTo>
                  <a:lnTo>
                    <a:pt x="27406" y="14084"/>
                  </a:lnTo>
                  <a:lnTo>
                    <a:pt x="29095" y="10414"/>
                  </a:lnTo>
                  <a:close/>
                </a:path>
                <a:path w="50800" h="66675">
                  <a:moveTo>
                    <a:pt x="50228" y="38582"/>
                  </a:moveTo>
                  <a:lnTo>
                    <a:pt x="49923" y="32461"/>
                  </a:lnTo>
                  <a:lnTo>
                    <a:pt x="43497" y="30619"/>
                  </a:lnTo>
                  <a:lnTo>
                    <a:pt x="38595" y="29400"/>
                  </a:lnTo>
                  <a:lnTo>
                    <a:pt x="33997" y="31242"/>
                  </a:lnTo>
                  <a:lnTo>
                    <a:pt x="37985" y="44094"/>
                  </a:lnTo>
                  <a:lnTo>
                    <a:pt x="29705" y="42252"/>
                  </a:lnTo>
                  <a:lnTo>
                    <a:pt x="28181" y="46240"/>
                  </a:lnTo>
                  <a:lnTo>
                    <a:pt x="32512" y="51333"/>
                  </a:lnTo>
                  <a:lnTo>
                    <a:pt x="34798" y="58293"/>
                  </a:lnTo>
                  <a:lnTo>
                    <a:pt x="38303" y="64274"/>
                  </a:lnTo>
                  <a:lnTo>
                    <a:pt x="46253" y="66446"/>
                  </a:lnTo>
                  <a:lnTo>
                    <a:pt x="43472" y="60629"/>
                  </a:lnTo>
                  <a:lnTo>
                    <a:pt x="43573" y="55041"/>
                  </a:lnTo>
                  <a:lnTo>
                    <a:pt x="45389" y="49568"/>
                  </a:lnTo>
                  <a:lnTo>
                    <a:pt x="50228" y="38582"/>
                  </a:lnTo>
                  <a:close/>
                </a:path>
              </a:pathLst>
            </a:custGeom>
            <a:solidFill>
              <a:srgbClr val="8F94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94884" rIns="0" bIns="0" rtlCol="0">
            <a:spAutoFit/>
          </a:bodyPr>
          <a:lstStyle/>
          <a:p>
            <a:pPr marL="5842000">
              <a:lnSpc>
                <a:spcPct val="100000"/>
              </a:lnSpc>
              <a:spcBef>
                <a:spcPts val="100"/>
              </a:spcBef>
            </a:pPr>
            <a:r>
              <a:rPr sz="4800" spc="-475" dirty="0">
                <a:solidFill>
                  <a:srgbClr val="1B4161"/>
                </a:solidFill>
                <a:latin typeface="Trebuchet MS"/>
                <a:cs typeface="Trebuchet MS"/>
              </a:rPr>
              <a:t>Destek</a:t>
            </a:r>
            <a:r>
              <a:rPr sz="4800" spc="-1560" dirty="0">
                <a:solidFill>
                  <a:srgbClr val="1B4161"/>
                </a:solidFill>
                <a:latin typeface="Trebuchet MS"/>
                <a:cs typeface="Trebuchet MS"/>
              </a:rPr>
              <a:t>l</a:t>
            </a:r>
            <a:r>
              <a:rPr sz="7200" spc="-1252" baseline="-2314" dirty="0">
                <a:solidFill>
                  <a:srgbClr val="F58561"/>
                </a:solidFill>
                <a:latin typeface="Trebuchet MS"/>
                <a:cs typeface="Trebuchet MS"/>
              </a:rPr>
              <a:t>l</a:t>
            </a:r>
            <a:r>
              <a:rPr sz="4800" spc="-475" dirty="0">
                <a:solidFill>
                  <a:srgbClr val="1B4161"/>
                </a:solidFill>
                <a:latin typeface="Trebuchet MS"/>
                <a:cs typeface="Trebuchet MS"/>
              </a:rPr>
              <a:t>ey</a:t>
            </a:r>
            <a:r>
              <a:rPr sz="4800" spc="-1550" dirty="0">
                <a:solidFill>
                  <a:srgbClr val="1B4161"/>
                </a:solidFill>
                <a:latin typeface="Trebuchet MS"/>
                <a:cs typeface="Trebuchet MS"/>
              </a:rPr>
              <a:t>i</a:t>
            </a:r>
            <a:r>
              <a:rPr sz="7200" spc="-1192" baseline="-2314" dirty="0">
                <a:solidFill>
                  <a:srgbClr val="F58561"/>
                </a:solidFill>
                <a:latin typeface="Trebuchet MS"/>
                <a:cs typeface="Trebuchet MS"/>
              </a:rPr>
              <a:t>i</a:t>
            </a:r>
            <a:r>
              <a:rPr sz="4800" spc="-475" dirty="0">
                <a:solidFill>
                  <a:srgbClr val="1B4161"/>
                </a:solidFill>
                <a:latin typeface="Trebuchet MS"/>
                <a:cs typeface="Trebuchet MS"/>
              </a:rPr>
              <a:t>c</a:t>
            </a:r>
            <a:r>
              <a:rPr sz="4800" spc="-1550" dirty="0">
                <a:solidFill>
                  <a:srgbClr val="1B4161"/>
                </a:solidFill>
                <a:latin typeface="Trebuchet MS"/>
                <a:cs typeface="Trebuchet MS"/>
              </a:rPr>
              <a:t>i</a:t>
            </a:r>
            <a:r>
              <a:rPr sz="7200" spc="-712" baseline="-2314" dirty="0">
                <a:solidFill>
                  <a:srgbClr val="F58561"/>
                </a:solidFill>
                <a:latin typeface="Trebuchet MS"/>
                <a:cs typeface="Trebuchet MS"/>
              </a:rPr>
              <a:t>i</a:t>
            </a:r>
            <a:r>
              <a:rPr sz="7200" spc="-1117" baseline="-2314" dirty="0">
                <a:solidFill>
                  <a:srgbClr val="F58561"/>
                </a:solidFill>
                <a:latin typeface="Trebuchet MS"/>
                <a:cs typeface="Trebuchet MS"/>
              </a:rPr>
              <a:t> </a:t>
            </a:r>
            <a:r>
              <a:rPr sz="4800" spc="-695" dirty="0">
                <a:solidFill>
                  <a:srgbClr val="1B4161"/>
                </a:solidFill>
                <a:latin typeface="Trebuchet MS"/>
                <a:cs typeface="Trebuchet MS"/>
              </a:rPr>
              <a:t>Anne</a:t>
            </a:r>
            <a:r>
              <a:rPr sz="4800" spc="-535" dirty="0">
                <a:solidFill>
                  <a:srgbClr val="1B4161"/>
                </a:solidFill>
                <a:latin typeface="Trebuchet MS"/>
                <a:cs typeface="Trebuchet MS"/>
              </a:rPr>
              <a:t> </a:t>
            </a:r>
            <a:r>
              <a:rPr sz="4800" spc="-840" dirty="0">
                <a:solidFill>
                  <a:srgbClr val="1B4161"/>
                </a:solidFill>
                <a:latin typeface="Trebuchet MS"/>
                <a:cs typeface="Trebuchet MS"/>
              </a:rPr>
              <a:t>Baba</a:t>
            </a:r>
            <a:r>
              <a:rPr sz="4800" spc="-525" dirty="0">
                <a:solidFill>
                  <a:srgbClr val="1B4161"/>
                </a:solidFill>
                <a:latin typeface="Trebuchet MS"/>
                <a:cs typeface="Trebuchet MS"/>
              </a:rPr>
              <a:t> </a:t>
            </a:r>
            <a:r>
              <a:rPr sz="4800" spc="-885" dirty="0">
                <a:solidFill>
                  <a:srgbClr val="1B4161"/>
                </a:solidFill>
                <a:latin typeface="Trebuchet MS"/>
                <a:cs typeface="Trebuchet MS"/>
              </a:rPr>
              <a:t>Tutumu</a:t>
            </a:r>
            <a:endParaRPr sz="4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0"/>
            <a:ext cx="18288000" cy="10287000"/>
            <a:chOff x="-1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" y="0"/>
              <a:ext cx="18287999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358726" y="1419612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9"/>
                  </a:lnTo>
                  <a:lnTo>
                    <a:pt x="1965428" y="82733"/>
                  </a:lnTo>
                  <a:lnTo>
                    <a:pt x="1980868" y="107074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2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6"/>
                  </a:lnTo>
                  <a:lnTo>
                    <a:pt x="124467" y="976389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2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3"/>
                  </a:lnTo>
                  <a:lnTo>
                    <a:pt x="28604" y="618633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4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1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3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56942" y="2618091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7002"/>
                  </a:lnTo>
                  <a:lnTo>
                    <a:pt x="2146858" y="106019"/>
                  </a:lnTo>
                  <a:lnTo>
                    <a:pt x="2117128" y="69748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22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22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48"/>
                  </a:lnTo>
                  <a:lnTo>
                    <a:pt x="40005" y="106019"/>
                  </a:lnTo>
                  <a:lnTo>
                    <a:pt x="18122" y="147002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65"/>
                  </a:lnTo>
                  <a:lnTo>
                    <a:pt x="4622" y="1000137"/>
                  </a:lnTo>
                  <a:lnTo>
                    <a:pt x="18122" y="1044587"/>
                  </a:lnTo>
                  <a:lnTo>
                    <a:pt x="40005" y="1085570"/>
                  </a:lnTo>
                  <a:lnTo>
                    <a:pt x="69748" y="1121841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90"/>
                  </a:lnTo>
                  <a:lnTo>
                    <a:pt x="1948738" y="1191590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41"/>
                  </a:lnTo>
                  <a:lnTo>
                    <a:pt x="2146858" y="1085570"/>
                  </a:lnTo>
                  <a:lnTo>
                    <a:pt x="2168741" y="1044587"/>
                  </a:lnTo>
                  <a:lnTo>
                    <a:pt x="2182253" y="1000137"/>
                  </a:lnTo>
                  <a:lnTo>
                    <a:pt x="2186863" y="953465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E783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358726" y="2706026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9"/>
                  </a:lnTo>
                  <a:lnTo>
                    <a:pt x="1965428" y="82733"/>
                  </a:lnTo>
                  <a:lnTo>
                    <a:pt x="1980868" y="107074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2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6"/>
                  </a:lnTo>
                  <a:lnTo>
                    <a:pt x="124467" y="976389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2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4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1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3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256942" y="3904931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39"/>
                  </a:lnTo>
                  <a:lnTo>
                    <a:pt x="2168741" y="146989"/>
                  </a:lnTo>
                  <a:lnTo>
                    <a:pt x="2146858" y="106006"/>
                  </a:lnTo>
                  <a:lnTo>
                    <a:pt x="2117128" y="69735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10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10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35"/>
                  </a:lnTo>
                  <a:lnTo>
                    <a:pt x="40005" y="106006"/>
                  </a:lnTo>
                  <a:lnTo>
                    <a:pt x="18122" y="146989"/>
                  </a:lnTo>
                  <a:lnTo>
                    <a:pt x="4622" y="191439"/>
                  </a:lnTo>
                  <a:lnTo>
                    <a:pt x="0" y="238125"/>
                  </a:lnTo>
                  <a:lnTo>
                    <a:pt x="0" y="953452"/>
                  </a:lnTo>
                  <a:lnTo>
                    <a:pt x="4622" y="1000125"/>
                  </a:lnTo>
                  <a:lnTo>
                    <a:pt x="18122" y="1044575"/>
                  </a:lnTo>
                  <a:lnTo>
                    <a:pt x="40005" y="1085570"/>
                  </a:lnTo>
                  <a:lnTo>
                    <a:pt x="69748" y="1121829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77"/>
                  </a:lnTo>
                  <a:lnTo>
                    <a:pt x="1948738" y="1191577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29"/>
                  </a:lnTo>
                  <a:lnTo>
                    <a:pt x="2146858" y="1085570"/>
                  </a:lnTo>
                  <a:lnTo>
                    <a:pt x="2168741" y="1044575"/>
                  </a:lnTo>
                  <a:lnTo>
                    <a:pt x="2182253" y="1000125"/>
                  </a:lnTo>
                  <a:lnTo>
                    <a:pt x="2186863" y="953452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FFC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358726" y="3992859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2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6"/>
                  </a:lnTo>
                  <a:lnTo>
                    <a:pt x="124467" y="976389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2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2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3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256942" y="5190921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7002"/>
                  </a:lnTo>
                  <a:lnTo>
                    <a:pt x="2146858" y="106019"/>
                  </a:lnTo>
                  <a:lnTo>
                    <a:pt x="2117128" y="69748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22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22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48"/>
                  </a:lnTo>
                  <a:lnTo>
                    <a:pt x="40005" y="106019"/>
                  </a:lnTo>
                  <a:lnTo>
                    <a:pt x="18122" y="147002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65"/>
                  </a:lnTo>
                  <a:lnTo>
                    <a:pt x="4622" y="1000137"/>
                  </a:lnTo>
                  <a:lnTo>
                    <a:pt x="18122" y="1044587"/>
                  </a:lnTo>
                  <a:lnTo>
                    <a:pt x="40005" y="1085570"/>
                  </a:lnTo>
                  <a:lnTo>
                    <a:pt x="69748" y="1121841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90"/>
                  </a:lnTo>
                  <a:lnTo>
                    <a:pt x="1948738" y="1191590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41"/>
                  </a:lnTo>
                  <a:lnTo>
                    <a:pt x="2146858" y="1085570"/>
                  </a:lnTo>
                  <a:lnTo>
                    <a:pt x="2168741" y="1044587"/>
                  </a:lnTo>
                  <a:lnTo>
                    <a:pt x="2182253" y="1000137"/>
                  </a:lnTo>
                  <a:lnTo>
                    <a:pt x="2186863" y="953465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E7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358726" y="5278855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4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1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8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8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5"/>
                  </a:lnTo>
                  <a:lnTo>
                    <a:pt x="124467" y="976388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1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4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1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2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256942" y="6477342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6989"/>
                  </a:lnTo>
                  <a:lnTo>
                    <a:pt x="2146858" y="106006"/>
                  </a:lnTo>
                  <a:lnTo>
                    <a:pt x="2117128" y="69735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10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10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35"/>
                  </a:lnTo>
                  <a:lnTo>
                    <a:pt x="40005" y="106006"/>
                  </a:lnTo>
                  <a:lnTo>
                    <a:pt x="18122" y="146989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52"/>
                  </a:lnTo>
                  <a:lnTo>
                    <a:pt x="4622" y="1000125"/>
                  </a:lnTo>
                  <a:lnTo>
                    <a:pt x="18122" y="1044575"/>
                  </a:lnTo>
                  <a:lnTo>
                    <a:pt x="40005" y="1085570"/>
                  </a:lnTo>
                  <a:lnTo>
                    <a:pt x="69748" y="1121829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77"/>
                  </a:lnTo>
                  <a:lnTo>
                    <a:pt x="1948738" y="1191577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29"/>
                  </a:lnTo>
                  <a:lnTo>
                    <a:pt x="2146858" y="1085570"/>
                  </a:lnTo>
                  <a:lnTo>
                    <a:pt x="2168741" y="1044575"/>
                  </a:lnTo>
                  <a:lnTo>
                    <a:pt x="2182253" y="1000125"/>
                  </a:lnTo>
                  <a:lnTo>
                    <a:pt x="2186863" y="953452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E783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358726" y="6565268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1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7"/>
                  </a:moveTo>
                  <a:lnTo>
                    <a:pt x="1685743" y="1019117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1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7"/>
                  </a:lnTo>
                  <a:close/>
                </a:path>
                <a:path w="2000250" h="1019175">
                  <a:moveTo>
                    <a:pt x="1657138" y="1019117"/>
                  </a:moveTo>
                  <a:lnTo>
                    <a:pt x="1485510" y="1019117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7"/>
                  </a:lnTo>
                  <a:close/>
                </a:path>
                <a:path w="2000250" h="1019175">
                  <a:moveTo>
                    <a:pt x="1456905" y="1019117"/>
                  </a:moveTo>
                  <a:lnTo>
                    <a:pt x="1285276" y="1019117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7"/>
                  </a:lnTo>
                  <a:close/>
                </a:path>
                <a:path w="2000250" h="1019175">
                  <a:moveTo>
                    <a:pt x="1256671" y="1019117"/>
                  </a:moveTo>
                  <a:lnTo>
                    <a:pt x="1085042" y="1019117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7"/>
                  </a:lnTo>
                  <a:close/>
                </a:path>
                <a:path w="2000250" h="1019175">
                  <a:moveTo>
                    <a:pt x="1056438" y="1019117"/>
                  </a:moveTo>
                  <a:lnTo>
                    <a:pt x="884809" y="1019117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7"/>
                  </a:lnTo>
                  <a:close/>
                </a:path>
                <a:path w="2000250" h="1019175">
                  <a:moveTo>
                    <a:pt x="856204" y="1019117"/>
                  </a:moveTo>
                  <a:lnTo>
                    <a:pt x="684575" y="1019117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7"/>
                  </a:lnTo>
                  <a:close/>
                </a:path>
                <a:path w="2000250" h="1019175">
                  <a:moveTo>
                    <a:pt x="655970" y="1019117"/>
                  </a:moveTo>
                  <a:lnTo>
                    <a:pt x="484342" y="1019117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7"/>
                  </a:lnTo>
                  <a:close/>
                </a:path>
                <a:path w="2000250" h="1019175">
                  <a:moveTo>
                    <a:pt x="455737" y="1019117"/>
                  </a:moveTo>
                  <a:lnTo>
                    <a:pt x="284108" y="1019117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7"/>
                  </a:lnTo>
                  <a:close/>
                </a:path>
                <a:path w="2000250" h="1019175">
                  <a:moveTo>
                    <a:pt x="255503" y="1019117"/>
                  </a:moveTo>
                  <a:lnTo>
                    <a:pt x="190684" y="1019117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5"/>
                  </a:lnTo>
                  <a:lnTo>
                    <a:pt x="124467" y="976388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7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1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1"/>
                  </a:lnTo>
                  <a:lnTo>
                    <a:pt x="28604" y="819331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2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2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256942" y="7763750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7002"/>
                  </a:lnTo>
                  <a:lnTo>
                    <a:pt x="2146858" y="106006"/>
                  </a:lnTo>
                  <a:lnTo>
                    <a:pt x="2117128" y="69748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22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22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48"/>
                  </a:lnTo>
                  <a:lnTo>
                    <a:pt x="40005" y="106006"/>
                  </a:lnTo>
                  <a:lnTo>
                    <a:pt x="18122" y="147002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65"/>
                  </a:lnTo>
                  <a:lnTo>
                    <a:pt x="4622" y="1000137"/>
                  </a:lnTo>
                  <a:lnTo>
                    <a:pt x="18122" y="1044587"/>
                  </a:lnTo>
                  <a:lnTo>
                    <a:pt x="40005" y="1085570"/>
                  </a:lnTo>
                  <a:lnTo>
                    <a:pt x="69748" y="1121841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90"/>
                  </a:lnTo>
                  <a:lnTo>
                    <a:pt x="1948738" y="1191590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41"/>
                  </a:lnTo>
                  <a:lnTo>
                    <a:pt x="2146858" y="1085570"/>
                  </a:lnTo>
                  <a:lnTo>
                    <a:pt x="2168741" y="1044587"/>
                  </a:lnTo>
                  <a:lnTo>
                    <a:pt x="2182253" y="1000137"/>
                  </a:lnTo>
                  <a:lnTo>
                    <a:pt x="2186863" y="953465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FFC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358726" y="7851685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4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7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799"/>
                  </a:lnTo>
                  <a:lnTo>
                    <a:pt x="1966026" y="870573"/>
                  </a:lnTo>
                  <a:lnTo>
                    <a:pt x="1993041" y="877906"/>
                  </a:lnTo>
                  <a:lnTo>
                    <a:pt x="1980868" y="912041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1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8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8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5"/>
                  </a:lnTo>
                  <a:lnTo>
                    <a:pt x="124467" y="976388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80" y="972075"/>
                  </a:moveTo>
                  <a:lnTo>
                    <a:pt x="41891" y="947529"/>
                  </a:lnTo>
                  <a:lnTo>
                    <a:pt x="19381" y="912041"/>
                  </a:lnTo>
                  <a:lnTo>
                    <a:pt x="5036" y="871812"/>
                  </a:lnTo>
                  <a:lnTo>
                    <a:pt x="0" y="827987"/>
                  </a:lnTo>
                  <a:lnTo>
                    <a:pt x="0" y="819331"/>
                  </a:lnTo>
                  <a:lnTo>
                    <a:pt x="28604" y="819331"/>
                  </a:lnTo>
                  <a:lnTo>
                    <a:pt x="28604" y="827987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80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4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4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1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4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2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96939" y="1331684"/>
              <a:ext cx="1257299" cy="761999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12231" y="6548591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2231" y="1465121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2231" y="2312365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2231" y="3159611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2231" y="4006857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2231" y="4854099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2231" y="5701345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2231" y="7395836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2231" y="8243082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028700" y="1028699"/>
            <a:ext cx="15614015" cy="9071610"/>
            <a:chOff x="1028700" y="1028699"/>
            <a:chExt cx="15614015" cy="9071610"/>
          </a:xfrm>
        </p:grpSpPr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700" y="9347332"/>
              <a:ext cx="15611474" cy="75247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470198" y="1028699"/>
              <a:ext cx="15172690" cy="8515350"/>
            </a:xfrm>
            <a:custGeom>
              <a:avLst/>
              <a:gdLst/>
              <a:ahLst/>
              <a:cxnLst/>
              <a:rect l="l" t="t" r="r" b="b"/>
              <a:pathLst>
                <a:path w="15172690" h="8515350">
                  <a:moveTo>
                    <a:pt x="14981810" y="8515059"/>
                  </a:moveTo>
                  <a:lnTo>
                    <a:pt x="190499" y="8515059"/>
                  </a:lnTo>
                  <a:lnTo>
                    <a:pt x="153161" y="8511365"/>
                  </a:lnTo>
                  <a:lnTo>
                    <a:pt x="84810" y="8483053"/>
                  </a:lnTo>
                  <a:lnTo>
                    <a:pt x="32006" y="8430249"/>
                  </a:lnTo>
                  <a:lnTo>
                    <a:pt x="3694" y="8361898"/>
                  </a:lnTo>
                  <a:lnTo>
                    <a:pt x="0" y="8324559"/>
                  </a:lnTo>
                  <a:lnTo>
                    <a:pt x="0" y="190500"/>
                  </a:lnTo>
                  <a:lnTo>
                    <a:pt x="14500" y="117598"/>
                  </a:lnTo>
                  <a:lnTo>
                    <a:pt x="55796" y="55796"/>
                  </a:lnTo>
                  <a:lnTo>
                    <a:pt x="117598" y="14500"/>
                  </a:lnTo>
                  <a:lnTo>
                    <a:pt x="190499" y="0"/>
                  </a:lnTo>
                  <a:lnTo>
                    <a:pt x="14981810" y="0"/>
                  </a:lnTo>
                  <a:lnTo>
                    <a:pt x="15054712" y="14500"/>
                  </a:lnTo>
                  <a:lnTo>
                    <a:pt x="15116515" y="55796"/>
                  </a:lnTo>
                  <a:lnTo>
                    <a:pt x="15157810" y="117598"/>
                  </a:lnTo>
                  <a:lnTo>
                    <a:pt x="15172310" y="190500"/>
                  </a:lnTo>
                  <a:lnTo>
                    <a:pt x="15172310" y="8324559"/>
                  </a:lnTo>
                  <a:lnTo>
                    <a:pt x="15157810" y="8397461"/>
                  </a:lnTo>
                  <a:lnTo>
                    <a:pt x="15116515" y="8459263"/>
                  </a:lnTo>
                  <a:lnTo>
                    <a:pt x="15054712" y="8500559"/>
                  </a:lnTo>
                  <a:lnTo>
                    <a:pt x="14981810" y="8515059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70198" y="3904935"/>
              <a:ext cx="13679805" cy="3820160"/>
            </a:xfrm>
            <a:custGeom>
              <a:avLst/>
              <a:gdLst/>
              <a:ahLst/>
              <a:cxnLst/>
              <a:rect l="l" t="t" r="r" b="b"/>
              <a:pathLst>
                <a:path w="13679805" h="3820159">
                  <a:moveTo>
                    <a:pt x="942732" y="28539"/>
                  </a:moveTo>
                  <a:lnTo>
                    <a:pt x="771325" y="28539"/>
                  </a:lnTo>
                  <a:lnTo>
                    <a:pt x="771325" y="0"/>
                  </a:lnTo>
                  <a:lnTo>
                    <a:pt x="942732" y="0"/>
                  </a:lnTo>
                  <a:lnTo>
                    <a:pt x="942732" y="28539"/>
                  </a:lnTo>
                  <a:close/>
                </a:path>
                <a:path w="13679805" h="3820159">
                  <a:moveTo>
                    <a:pt x="1142707" y="28539"/>
                  </a:moveTo>
                  <a:lnTo>
                    <a:pt x="971300" y="28539"/>
                  </a:lnTo>
                  <a:lnTo>
                    <a:pt x="971300" y="0"/>
                  </a:lnTo>
                  <a:lnTo>
                    <a:pt x="1142707" y="0"/>
                  </a:lnTo>
                  <a:lnTo>
                    <a:pt x="1142707" y="28539"/>
                  </a:lnTo>
                  <a:close/>
                </a:path>
                <a:path w="13679805" h="3820159">
                  <a:moveTo>
                    <a:pt x="1342682" y="28539"/>
                  </a:moveTo>
                  <a:lnTo>
                    <a:pt x="1171275" y="28539"/>
                  </a:lnTo>
                  <a:lnTo>
                    <a:pt x="1171275" y="0"/>
                  </a:lnTo>
                  <a:lnTo>
                    <a:pt x="1342682" y="0"/>
                  </a:lnTo>
                  <a:lnTo>
                    <a:pt x="1342682" y="28539"/>
                  </a:lnTo>
                  <a:close/>
                </a:path>
                <a:path w="13679805" h="3820159">
                  <a:moveTo>
                    <a:pt x="1542656" y="28539"/>
                  </a:moveTo>
                  <a:lnTo>
                    <a:pt x="1371250" y="28539"/>
                  </a:lnTo>
                  <a:lnTo>
                    <a:pt x="1371250" y="0"/>
                  </a:lnTo>
                  <a:lnTo>
                    <a:pt x="1542656" y="0"/>
                  </a:lnTo>
                  <a:lnTo>
                    <a:pt x="1542656" y="28539"/>
                  </a:lnTo>
                  <a:close/>
                </a:path>
                <a:path w="13679805" h="3820159">
                  <a:moveTo>
                    <a:pt x="1742631" y="28539"/>
                  </a:moveTo>
                  <a:lnTo>
                    <a:pt x="1571224" y="28539"/>
                  </a:lnTo>
                  <a:lnTo>
                    <a:pt x="1571224" y="0"/>
                  </a:lnTo>
                  <a:lnTo>
                    <a:pt x="1742631" y="0"/>
                  </a:lnTo>
                  <a:lnTo>
                    <a:pt x="1742631" y="28539"/>
                  </a:lnTo>
                  <a:close/>
                </a:path>
                <a:path w="13679805" h="3820159">
                  <a:moveTo>
                    <a:pt x="1942606" y="28539"/>
                  </a:moveTo>
                  <a:lnTo>
                    <a:pt x="1771199" y="28539"/>
                  </a:lnTo>
                  <a:lnTo>
                    <a:pt x="1771199" y="0"/>
                  </a:lnTo>
                  <a:lnTo>
                    <a:pt x="1942606" y="0"/>
                  </a:lnTo>
                  <a:lnTo>
                    <a:pt x="1942606" y="28539"/>
                  </a:lnTo>
                  <a:close/>
                </a:path>
                <a:path w="13679805" h="3820159">
                  <a:moveTo>
                    <a:pt x="2142581" y="28539"/>
                  </a:moveTo>
                  <a:lnTo>
                    <a:pt x="1971174" y="28539"/>
                  </a:lnTo>
                  <a:lnTo>
                    <a:pt x="1971174" y="0"/>
                  </a:lnTo>
                  <a:lnTo>
                    <a:pt x="2142581" y="0"/>
                  </a:lnTo>
                  <a:lnTo>
                    <a:pt x="2142581" y="28539"/>
                  </a:lnTo>
                  <a:close/>
                </a:path>
                <a:path w="13679805" h="3820159">
                  <a:moveTo>
                    <a:pt x="2342555" y="28539"/>
                  </a:moveTo>
                  <a:lnTo>
                    <a:pt x="2171148" y="28539"/>
                  </a:lnTo>
                  <a:lnTo>
                    <a:pt x="2171148" y="0"/>
                  </a:lnTo>
                  <a:lnTo>
                    <a:pt x="2342555" y="0"/>
                  </a:lnTo>
                  <a:lnTo>
                    <a:pt x="2342555" y="28539"/>
                  </a:lnTo>
                  <a:close/>
                </a:path>
                <a:path w="13679805" h="3820159">
                  <a:moveTo>
                    <a:pt x="2542530" y="28539"/>
                  </a:moveTo>
                  <a:lnTo>
                    <a:pt x="2371123" y="28539"/>
                  </a:lnTo>
                  <a:lnTo>
                    <a:pt x="2371123" y="0"/>
                  </a:lnTo>
                  <a:lnTo>
                    <a:pt x="2542530" y="0"/>
                  </a:lnTo>
                  <a:lnTo>
                    <a:pt x="2542530" y="28539"/>
                  </a:lnTo>
                  <a:close/>
                </a:path>
                <a:path w="13679805" h="3820159">
                  <a:moveTo>
                    <a:pt x="2742505" y="28539"/>
                  </a:moveTo>
                  <a:lnTo>
                    <a:pt x="2571098" y="28539"/>
                  </a:lnTo>
                  <a:lnTo>
                    <a:pt x="2571098" y="0"/>
                  </a:lnTo>
                  <a:lnTo>
                    <a:pt x="2742505" y="0"/>
                  </a:lnTo>
                  <a:lnTo>
                    <a:pt x="2742505" y="28539"/>
                  </a:lnTo>
                  <a:close/>
                </a:path>
                <a:path w="13679805" h="3820159">
                  <a:moveTo>
                    <a:pt x="2942479" y="28539"/>
                  </a:moveTo>
                  <a:lnTo>
                    <a:pt x="2771073" y="28539"/>
                  </a:lnTo>
                  <a:lnTo>
                    <a:pt x="2771073" y="0"/>
                  </a:lnTo>
                  <a:lnTo>
                    <a:pt x="2942479" y="0"/>
                  </a:lnTo>
                  <a:lnTo>
                    <a:pt x="2942479" y="28539"/>
                  </a:lnTo>
                  <a:close/>
                </a:path>
                <a:path w="13679805" h="3820159">
                  <a:moveTo>
                    <a:pt x="3142454" y="28539"/>
                  </a:moveTo>
                  <a:lnTo>
                    <a:pt x="2971047" y="28539"/>
                  </a:lnTo>
                  <a:lnTo>
                    <a:pt x="2971047" y="0"/>
                  </a:lnTo>
                  <a:lnTo>
                    <a:pt x="3142454" y="0"/>
                  </a:lnTo>
                  <a:lnTo>
                    <a:pt x="3142454" y="28539"/>
                  </a:lnTo>
                  <a:close/>
                </a:path>
                <a:path w="13679805" h="3820159">
                  <a:moveTo>
                    <a:pt x="3342429" y="28539"/>
                  </a:moveTo>
                  <a:lnTo>
                    <a:pt x="3171022" y="28539"/>
                  </a:lnTo>
                  <a:lnTo>
                    <a:pt x="3171022" y="0"/>
                  </a:lnTo>
                  <a:lnTo>
                    <a:pt x="3342429" y="0"/>
                  </a:lnTo>
                  <a:lnTo>
                    <a:pt x="3342429" y="28539"/>
                  </a:lnTo>
                  <a:close/>
                </a:path>
                <a:path w="13679805" h="3820159">
                  <a:moveTo>
                    <a:pt x="3542404" y="28539"/>
                  </a:moveTo>
                  <a:lnTo>
                    <a:pt x="3370997" y="28539"/>
                  </a:lnTo>
                  <a:lnTo>
                    <a:pt x="3370997" y="0"/>
                  </a:lnTo>
                  <a:lnTo>
                    <a:pt x="3542404" y="0"/>
                  </a:lnTo>
                  <a:lnTo>
                    <a:pt x="3542404" y="28539"/>
                  </a:lnTo>
                  <a:close/>
                </a:path>
                <a:path w="13679805" h="3820159">
                  <a:moveTo>
                    <a:pt x="3742378" y="28539"/>
                  </a:moveTo>
                  <a:lnTo>
                    <a:pt x="3570972" y="28539"/>
                  </a:lnTo>
                  <a:lnTo>
                    <a:pt x="3570972" y="0"/>
                  </a:lnTo>
                  <a:lnTo>
                    <a:pt x="3742378" y="0"/>
                  </a:lnTo>
                  <a:lnTo>
                    <a:pt x="3742378" y="28539"/>
                  </a:lnTo>
                  <a:close/>
                </a:path>
                <a:path w="13679805" h="3820159">
                  <a:moveTo>
                    <a:pt x="3942354" y="28539"/>
                  </a:moveTo>
                  <a:lnTo>
                    <a:pt x="3770946" y="28539"/>
                  </a:lnTo>
                  <a:lnTo>
                    <a:pt x="3770946" y="0"/>
                  </a:lnTo>
                  <a:lnTo>
                    <a:pt x="3942354" y="0"/>
                  </a:lnTo>
                  <a:lnTo>
                    <a:pt x="3942354" y="28539"/>
                  </a:lnTo>
                  <a:close/>
                </a:path>
                <a:path w="13679805" h="3820159">
                  <a:moveTo>
                    <a:pt x="4142328" y="28539"/>
                  </a:moveTo>
                  <a:lnTo>
                    <a:pt x="3970921" y="28539"/>
                  </a:lnTo>
                  <a:lnTo>
                    <a:pt x="3970921" y="0"/>
                  </a:lnTo>
                  <a:lnTo>
                    <a:pt x="4142328" y="0"/>
                  </a:lnTo>
                  <a:lnTo>
                    <a:pt x="4142328" y="28539"/>
                  </a:lnTo>
                  <a:close/>
                </a:path>
                <a:path w="13679805" h="3820159">
                  <a:moveTo>
                    <a:pt x="4342303" y="28539"/>
                  </a:moveTo>
                  <a:lnTo>
                    <a:pt x="4170895" y="28539"/>
                  </a:lnTo>
                  <a:lnTo>
                    <a:pt x="4170895" y="0"/>
                  </a:lnTo>
                  <a:lnTo>
                    <a:pt x="4342303" y="0"/>
                  </a:lnTo>
                  <a:lnTo>
                    <a:pt x="4342303" y="28539"/>
                  </a:lnTo>
                  <a:close/>
                </a:path>
                <a:path w="13679805" h="3820159">
                  <a:moveTo>
                    <a:pt x="4542277" y="28539"/>
                  </a:moveTo>
                  <a:lnTo>
                    <a:pt x="4370871" y="28539"/>
                  </a:lnTo>
                  <a:lnTo>
                    <a:pt x="4370871" y="0"/>
                  </a:lnTo>
                  <a:lnTo>
                    <a:pt x="4542277" y="0"/>
                  </a:lnTo>
                  <a:lnTo>
                    <a:pt x="4542277" y="28539"/>
                  </a:lnTo>
                  <a:close/>
                </a:path>
                <a:path w="13679805" h="3820159">
                  <a:moveTo>
                    <a:pt x="4742252" y="28539"/>
                  </a:moveTo>
                  <a:lnTo>
                    <a:pt x="4570845" y="28539"/>
                  </a:lnTo>
                  <a:lnTo>
                    <a:pt x="4570845" y="0"/>
                  </a:lnTo>
                  <a:lnTo>
                    <a:pt x="4742252" y="0"/>
                  </a:lnTo>
                  <a:lnTo>
                    <a:pt x="4742252" y="28539"/>
                  </a:lnTo>
                  <a:close/>
                </a:path>
                <a:path w="13679805" h="3820159">
                  <a:moveTo>
                    <a:pt x="4942227" y="28539"/>
                  </a:moveTo>
                  <a:lnTo>
                    <a:pt x="4770820" y="28539"/>
                  </a:lnTo>
                  <a:lnTo>
                    <a:pt x="4770820" y="0"/>
                  </a:lnTo>
                  <a:lnTo>
                    <a:pt x="4942227" y="0"/>
                  </a:lnTo>
                  <a:lnTo>
                    <a:pt x="4942227" y="28539"/>
                  </a:lnTo>
                  <a:close/>
                </a:path>
                <a:path w="13679805" h="3820159">
                  <a:moveTo>
                    <a:pt x="5142201" y="28539"/>
                  </a:moveTo>
                  <a:lnTo>
                    <a:pt x="4970795" y="28539"/>
                  </a:lnTo>
                  <a:lnTo>
                    <a:pt x="4970795" y="0"/>
                  </a:lnTo>
                  <a:lnTo>
                    <a:pt x="5142201" y="0"/>
                  </a:lnTo>
                  <a:lnTo>
                    <a:pt x="5142201" y="28539"/>
                  </a:lnTo>
                  <a:close/>
                </a:path>
                <a:path w="13679805" h="3820159">
                  <a:moveTo>
                    <a:pt x="5342176" y="28539"/>
                  </a:moveTo>
                  <a:lnTo>
                    <a:pt x="5170769" y="28539"/>
                  </a:lnTo>
                  <a:lnTo>
                    <a:pt x="5170769" y="0"/>
                  </a:lnTo>
                  <a:lnTo>
                    <a:pt x="5342176" y="0"/>
                  </a:lnTo>
                  <a:lnTo>
                    <a:pt x="5342176" y="28539"/>
                  </a:lnTo>
                  <a:close/>
                </a:path>
                <a:path w="13679805" h="3820159">
                  <a:moveTo>
                    <a:pt x="5542151" y="28539"/>
                  </a:moveTo>
                  <a:lnTo>
                    <a:pt x="5370744" y="28539"/>
                  </a:lnTo>
                  <a:lnTo>
                    <a:pt x="5370744" y="0"/>
                  </a:lnTo>
                  <a:lnTo>
                    <a:pt x="5542151" y="0"/>
                  </a:lnTo>
                  <a:lnTo>
                    <a:pt x="5542151" y="28539"/>
                  </a:lnTo>
                  <a:close/>
                </a:path>
                <a:path w="13679805" h="3820159">
                  <a:moveTo>
                    <a:pt x="5742126" y="28539"/>
                  </a:moveTo>
                  <a:lnTo>
                    <a:pt x="5570719" y="28539"/>
                  </a:lnTo>
                  <a:lnTo>
                    <a:pt x="5570719" y="0"/>
                  </a:lnTo>
                  <a:lnTo>
                    <a:pt x="5742126" y="0"/>
                  </a:lnTo>
                  <a:lnTo>
                    <a:pt x="5742126" y="28539"/>
                  </a:lnTo>
                  <a:close/>
                </a:path>
                <a:path w="13679805" h="3820159">
                  <a:moveTo>
                    <a:pt x="5942101" y="28539"/>
                  </a:moveTo>
                  <a:lnTo>
                    <a:pt x="5770694" y="28539"/>
                  </a:lnTo>
                  <a:lnTo>
                    <a:pt x="5770694" y="0"/>
                  </a:lnTo>
                  <a:lnTo>
                    <a:pt x="5942101" y="0"/>
                  </a:lnTo>
                  <a:lnTo>
                    <a:pt x="5942101" y="28539"/>
                  </a:lnTo>
                  <a:close/>
                </a:path>
                <a:path w="13679805" h="3820159">
                  <a:moveTo>
                    <a:pt x="6142075" y="28539"/>
                  </a:moveTo>
                  <a:lnTo>
                    <a:pt x="5970668" y="28539"/>
                  </a:lnTo>
                  <a:lnTo>
                    <a:pt x="5970668" y="0"/>
                  </a:lnTo>
                  <a:lnTo>
                    <a:pt x="6142075" y="0"/>
                  </a:lnTo>
                  <a:lnTo>
                    <a:pt x="6142075" y="28539"/>
                  </a:lnTo>
                  <a:close/>
                </a:path>
                <a:path w="13679805" h="3820159">
                  <a:moveTo>
                    <a:pt x="6342050" y="28539"/>
                  </a:moveTo>
                  <a:lnTo>
                    <a:pt x="6170643" y="28539"/>
                  </a:lnTo>
                  <a:lnTo>
                    <a:pt x="6170643" y="0"/>
                  </a:lnTo>
                  <a:lnTo>
                    <a:pt x="6342050" y="0"/>
                  </a:lnTo>
                  <a:lnTo>
                    <a:pt x="6342050" y="28539"/>
                  </a:lnTo>
                  <a:close/>
                </a:path>
                <a:path w="13679805" h="3820159">
                  <a:moveTo>
                    <a:pt x="6542024" y="28539"/>
                  </a:moveTo>
                  <a:lnTo>
                    <a:pt x="6370618" y="28539"/>
                  </a:lnTo>
                  <a:lnTo>
                    <a:pt x="6370618" y="0"/>
                  </a:lnTo>
                  <a:lnTo>
                    <a:pt x="6542024" y="0"/>
                  </a:lnTo>
                  <a:lnTo>
                    <a:pt x="6542024" y="28539"/>
                  </a:lnTo>
                  <a:close/>
                </a:path>
                <a:path w="13679805" h="3820159">
                  <a:moveTo>
                    <a:pt x="6742000" y="28539"/>
                  </a:moveTo>
                  <a:lnTo>
                    <a:pt x="6570592" y="28539"/>
                  </a:lnTo>
                  <a:lnTo>
                    <a:pt x="6570592" y="0"/>
                  </a:lnTo>
                  <a:lnTo>
                    <a:pt x="6742000" y="0"/>
                  </a:lnTo>
                  <a:lnTo>
                    <a:pt x="6742000" y="28539"/>
                  </a:lnTo>
                  <a:close/>
                </a:path>
                <a:path w="13679805" h="3820159">
                  <a:moveTo>
                    <a:pt x="6941974" y="28539"/>
                  </a:moveTo>
                  <a:lnTo>
                    <a:pt x="6770568" y="28539"/>
                  </a:lnTo>
                  <a:lnTo>
                    <a:pt x="6770568" y="0"/>
                  </a:lnTo>
                  <a:lnTo>
                    <a:pt x="6941974" y="0"/>
                  </a:lnTo>
                  <a:lnTo>
                    <a:pt x="6941974" y="28539"/>
                  </a:lnTo>
                  <a:close/>
                </a:path>
                <a:path w="13679805" h="3820159">
                  <a:moveTo>
                    <a:pt x="7141949" y="28539"/>
                  </a:moveTo>
                  <a:lnTo>
                    <a:pt x="6970542" y="28539"/>
                  </a:lnTo>
                  <a:lnTo>
                    <a:pt x="6970542" y="0"/>
                  </a:lnTo>
                  <a:lnTo>
                    <a:pt x="7141949" y="0"/>
                  </a:lnTo>
                  <a:lnTo>
                    <a:pt x="7141949" y="28539"/>
                  </a:lnTo>
                  <a:close/>
                </a:path>
                <a:path w="13679805" h="3820159">
                  <a:moveTo>
                    <a:pt x="7341924" y="28539"/>
                  </a:moveTo>
                  <a:lnTo>
                    <a:pt x="7170517" y="28539"/>
                  </a:lnTo>
                  <a:lnTo>
                    <a:pt x="7170517" y="0"/>
                  </a:lnTo>
                  <a:lnTo>
                    <a:pt x="7341924" y="0"/>
                  </a:lnTo>
                  <a:lnTo>
                    <a:pt x="7341924" y="28539"/>
                  </a:lnTo>
                  <a:close/>
                </a:path>
                <a:path w="13679805" h="3820159">
                  <a:moveTo>
                    <a:pt x="7541898" y="28539"/>
                  </a:moveTo>
                  <a:lnTo>
                    <a:pt x="7370491" y="28539"/>
                  </a:lnTo>
                  <a:lnTo>
                    <a:pt x="7370491" y="0"/>
                  </a:lnTo>
                  <a:lnTo>
                    <a:pt x="7541898" y="0"/>
                  </a:lnTo>
                  <a:lnTo>
                    <a:pt x="7541898" y="28539"/>
                  </a:lnTo>
                  <a:close/>
                </a:path>
                <a:path w="13679805" h="3820159">
                  <a:moveTo>
                    <a:pt x="7741873" y="28539"/>
                  </a:moveTo>
                  <a:lnTo>
                    <a:pt x="7570467" y="28539"/>
                  </a:lnTo>
                  <a:lnTo>
                    <a:pt x="7570467" y="0"/>
                  </a:lnTo>
                  <a:lnTo>
                    <a:pt x="7741873" y="0"/>
                  </a:lnTo>
                  <a:lnTo>
                    <a:pt x="7741873" y="28539"/>
                  </a:lnTo>
                  <a:close/>
                </a:path>
                <a:path w="13679805" h="3820159">
                  <a:moveTo>
                    <a:pt x="7941848" y="28539"/>
                  </a:moveTo>
                  <a:lnTo>
                    <a:pt x="7770441" y="28539"/>
                  </a:lnTo>
                  <a:lnTo>
                    <a:pt x="7770441" y="0"/>
                  </a:lnTo>
                  <a:lnTo>
                    <a:pt x="7941848" y="0"/>
                  </a:lnTo>
                  <a:lnTo>
                    <a:pt x="7941848" y="28539"/>
                  </a:lnTo>
                  <a:close/>
                </a:path>
                <a:path w="13679805" h="3820159">
                  <a:moveTo>
                    <a:pt x="8141823" y="28539"/>
                  </a:moveTo>
                  <a:lnTo>
                    <a:pt x="7970415" y="28539"/>
                  </a:lnTo>
                  <a:lnTo>
                    <a:pt x="7970415" y="0"/>
                  </a:lnTo>
                  <a:lnTo>
                    <a:pt x="8141823" y="0"/>
                  </a:lnTo>
                  <a:lnTo>
                    <a:pt x="8141823" y="28539"/>
                  </a:lnTo>
                  <a:close/>
                </a:path>
                <a:path w="13679805" h="3820159">
                  <a:moveTo>
                    <a:pt x="8341797" y="28539"/>
                  </a:moveTo>
                  <a:lnTo>
                    <a:pt x="8170391" y="28539"/>
                  </a:lnTo>
                  <a:lnTo>
                    <a:pt x="8170391" y="0"/>
                  </a:lnTo>
                  <a:lnTo>
                    <a:pt x="8341797" y="0"/>
                  </a:lnTo>
                  <a:lnTo>
                    <a:pt x="8341797" y="28539"/>
                  </a:lnTo>
                  <a:close/>
                </a:path>
                <a:path w="13679805" h="3820159">
                  <a:moveTo>
                    <a:pt x="8541772" y="28539"/>
                  </a:moveTo>
                  <a:lnTo>
                    <a:pt x="8370365" y="28539"/>
                  </a:lnTo>
                  <a:lnTo>
                    <a:pt x="8370365" y="0"/>
                  </a:lnTo>
                  <a:lnTo>
                    <a:pt x="8541772" y="0"/>
                  </a:lnTo>
                  <a:lnTo>
                    <a:pt x="8541772" y="28539"/>
                  </a:lnTo>
                  <a:close/>
                </a:path>
                <a:path w="13679805" h="3820159">
                  <a:moveTo>
                    <a:pt x="8741747" y="28539"/>
                  </a:moveTo>
                  <a:lnTo>
                    <a:pt x="8570340" y="28539"/>
                  </a:lnTo>
                  <a:lnTo>
                    <a:pt x="8570340" y="0"/>
                  </a:lnTo>
                  <a:lnTo>
                    <a:pt x="8741747" y="0"/>
                  </a:lnTo>
                  <a:lnTo>
                    <a:pt x="8741747" y="28539"/>
                  </a:lnTo>
                  <a:close/>
                </a:path>
                <a:path w="13679805" h="3820159">
                  <a:moveTo>
                    <a:pt x="8941721" y="28539"/>
                  </a:moveTo>
                  <a:lnTo>
                    <a:pt x="8770314" y="28539"/>
                  </a:lnTo>
                  <a:lnTo>
                    <a:pt x="8770314" y="0"/>
                  </a:lnTo>
                  <a:lnTo>
                    <a:pt x="8941721" y="0"/>
                  </a:lnTo>
                  <a:lnTo>
                    <a:pt x="8941721" y="28539"/>
                  </a:lnTo>
                  <a:close/>
                </a:path>
                <a:path w="13679805" h="3820159">
                  <a:moveTo>
                    <a:pt x="9141695" y="28539"/>
                  </a:moveTo>
                  <a:lnTo>
                    <a:pt x="8970289" y="28539"/>
                  </a:lnTo>
                  <a:lnTo>
                    <a:pt x="8970289" y="0"/>
                  </a:lnTo>
                  <a:lnTo>
                    <a:pt x="9141695" y="0"/>
                  </a:lnTo>
                  <a:lnTo>
                    <a:pt x="9141695" y="28539"/>
                  </a:lnTo>
                  <a:close/>
                </a:path>
                <a:path w="13679805" h="3820159">
                  <a:moveTo>
                    <a:pt x="9341671" y="28539"/>
                  </a:moveTo>
                  <a:lnTo>
                    <a:pt x="9170264" y="28539"/>
                  </a:lnTo>
                  <a:lnTo>
                    <a:pt x="9170264" y="0"/>
                  </a:lnTo>
                  <a:lnTo>
                    <a:pt x="9341671" y="0"/>
                  </a:lnTo>
                  <a:lnTo>
                    <a:pt x="9341671" y="28539"/>
                  </a:lnTo>
                  <a:close/>
                </a:path>
                <a:path w="13679805" h="3820159">
                  <a:moveTo>
                    <a:pt x="9541645" y="28539"/>
                  </a:moveTo>
                  <a:lnTo>
                    <a:pt x="9370239" y="28539"/>
                  </a:lnTo>
                  <a:lnTo>
                    <a:pt x="9370239" y="0"/>
                  </a:lnTo>
                  <a:lnTo>
                    <a:pt x="9541645" y="0"/>
                  </a:lnTo>
                  <a:lnTo>
                    <a:pt x="9541645" y="28539"/>
                  </a:lnTo>
                  <a:close/>
                </a:path>
                <a:path w="13679805" h="3820159">
                  <a:moveTo>
                    <a:pt x="9741620" y="28539"/>
                  </a:moveTo>
                  <a:lnTo>
                    <a:pt x="9570214" y="28539"/>
                  </a:lnTo>
                  <a:lnTo>
                    <a:pt x="9570214" y="0"/>
                  </a:lnTo>
                  <a:lnTo>
                    <a:pt x="9741620" y="0"/>
                  </a:lnTo>
                  <a:lnTo>
                    <a:pt x="9741620" y="28539"/>
                  </a:lnTo>
                  <a:close/>
                </a:path>
                <a:path w="13679805" h="3820159">
                  <a:moveTo>
                    <a:pt x="9941596" y="28539"/>
                  </a:moveTo>
                  <a:lnTo>
                    <a:pt x="9770188" y="28539"/>
                  </a:lnTo>
                  <a:lnTo>
                    <a:pt x="9770188" y="0"/>
                  </a:lnTo>
                  <a:lnTo>
                    <a:pt x="9941596" y="0"/>
                  </a:lnTo>
                  <a:lnTo>
                    <a:pt x="9941596" y="28539"/>
                  </a:lnTo>
                  <a:close/>
                </a:path>
                <a:path w="13679805" h="3820159">
                  <a:moveTo>
                    <a:pt x="10141570" y="28539"/>
                  </a:moveTo>
                  <a:lnTo>
                    <a:pt x="9970163" y="28539"/>
                  </a:lnTo>
                  <a:lnTo>
                    <a:pt x="9970163" y="0"/>
                  </a:lnTo>
                  <a:lnTo>
                    <a:pt x="10141570" y="0"/>
                  </a:lnTo>
                  <a:lnTo>
                    <a:pt x="10141570" y="28539"/>
                  </a:lnTo>
                  <a:close/>
                </a:path>
                <a:path w="13679805" h="3820159">
                  <a:moveTo>
                    <a:pt x="10341544" y="28539"/>
                  </a:moveTo>
                  <a:lnTo>
                    <a:pt x="10170138" y="28539"/>
                  </a:lnTo>
                  <a:lnTo>
                    <a:pt x="10170138" y="0"/>
                  </a:lnTo>
                  <a:lnTo>
                    <a:pt x="10341544" y="0"/>
                  </a:lnTo>
                  <a:lnTo>
                    <a:pt x="10341544" y="28539"/>
                  </a:lnTo>
                  <a:close/>
                </a:path>
                <a:path w="13679805" h="3820159">
                  <a:moveTo>
                    <a:pt x="10541518" y="28539"/>
                  </a:moveTo>
                  <a:lnTo>
                    <a:pt x="10370112" y="28539"/>
                  </a:lnTo>
                  <a:lnTo>
                    <a:pt x="10370112" y="0"/>
                  </a:lnTo>
                  <a:lnTo>
                    <a:pt x="10541518" y="0"/>
                  </a:lnTo>
                  <a:lnTo>
                    <a:pt x="10541518" y="28539"/>
                  </a:lnTo>
                  <a:close/>
                </a:path>
                <a:path w="13679805" h="3820159">
                  <a:moveTo>
                    <a:pt x="10741494" y="28539"/>
                  </a:moveTo>
                  <a:lnTo>
                    <a:pt x="10570086" y="28539"/>
                  </a:lnTo>
                  <a:lnTo>
                    <a:pt x="10570086" y="0"/>
                  </a:lnTo>
                  <a:lnTo>
                    <a:pt x="10741494" y="0"/>
                  </a:lnTo>
                  <a:lnTo>
                    <a:pt x="10741494" y="28539"/>
                  </a:lnTo>
                  <a:close/>
                </a:path>
                <a:path w="13679805" h="3820159">
                  <a:moveTo>
                    <a:pt x="10941469" y="28539"/>
                  </a:moveTo>
                  <a:lnTo>
                    <a:pt x="10770062" y="28539"/>
                  </a:lnTo>
                  <a:lnTo>
                    <a:pt x="10770062" y="0"/>
                  </a:lnTo>
                  <a:lnTo>
                    <a:pt x="10941469" y="0"/>
                  </a:lnTo>
                  <a:lnTo>
                    <a:pt x="10941469" y="28539"/>
                  </a:lnTo>
                  <a:close/>
                </a:path>
                <a:path w="13679805" h="3820159">
                  <a:moveTo>
                    <a:pt x="11141444" y="28539"/>
                  </a:moveTo>
                  <a:lnTo>
                    <a:pt x="10970037" y="28539"/>
                  </a:lnTo>
                  <a:lnTo>
                    <a:pt x="10970037" y="0"/>
                  </a:lnTo>
                  <a:lnTo>
                    <a:pt x="11141444" y="0"/>
                  </a:lnTo>
                  <a:lnTo>
                    <a:pt x="11141444" y="28539"/>
                  </a:lnTo>
                  <a:close/>
                </a:path>
                <a:path w="13679805" h="3820159">
                  <a:moveTo>
                    <a:pt x="11341418" y="28539"/>
                  </a:moveTo>
                  <a:lnTo>
                    <a:pt x="11170011" y="28539"/>
                  </a:lnTo>
                  <a:lnTo>
                    <a:pt x="11170011" y="0"/>
                  </a:lnTo>
                  <a:lnTo>
                    <a:pt x="11341418" y="0"/>
                  </a:lnTo>
                  <a:lnTo>
                    <a:pt x="11341418" y="28539"/>
                  </a:lnTo>
                  <a:close/>
                </a:path>
                <a:path w="13679805" h="3820159">
                  <a:moveTo>
                    <a:pt x="11541393" y="28539"/>
                  </a:moveTo>
                  <a:lnTo>
                    <a:pt x="11369986" y="28539"/>
                  </a:lnTo>
                  <a:lnTo>
                    <a:pt x="11369986" y="0"/>
                  </a:lnTo>
                  <a:lnTo>
                    <a:pt x="11541393" y="0"/>
                  </a:lnTo>
                  <a:lnTo>
                    <a:pt x="11541393" y="28539"/>
                  </a:lnTo>
                  <a:close/>
                </a:path>
                <a:path w="13679805" h="3820159">
                  <a:moveTo>
                    <a:pt x="11741368" y="28539"/>
                  </a:moveTo>
                  <a:lnTo>
                    <a:pt x="11569961" y="28539"/>
                  </a:lnTo>
                  <a:lnTo>
                    <a:pt x="11569961" y="0"/>
                  </a:lnTo>
                  <a:lnTo>
                    <a:pt x="11741368" y="0"/>
                  </a:lnTo>
                  <a:lnTo>
                    <a:pt x="11741368" y="28539"/>
                  </a:lnTo>
                  <a:close/>
                </a:path>
                <a:path w="13679805" h="3820159">
                  <a:moveTo>
                    <a:pt x="11941342" y="28539"/>
                  </a:moveTo>
                  <a:lnTo>
                    <a:pt x="11769935" y="28539"/>
                  </a:lnTo>
                  <a:lnTo>
                    <a:pt x="11769935" y="0"/>
                  </a:lnTo>
                  <a:lnTo>
                    <a:pt x="11941342" y="0"/>
                  </a:lnTo>
                  <a:lnTo>
                    <a:pt x="11941342" y="28539"/>
                  </a:lnTo>
                  <a:close/>
                </a:path>
                <a:path w="13679805" h="3820159">
                  <a:moveTo>
                    <a:pt x="12141317" y="28539"/>
                  </a:moveTo>
                  <a:lnTo>
                    <a:pt x="11969910" y="28539"/>
                  </a:lnTo>
                  <a:lnTo>
                    <a:pt x="11969910" y="0"/>
                  </a:lnTo>
                  <a:lnTo>
                    <a:pt x="12141317" y="0"/>
                  </a:lnTo>
                  <a:lnTo>
                    <a:pt x="12141317" y="28539"/>
                  </a:lnTo>
                  <a:close/>
                </a:path>
                <a:path w="13679805" h="3820159">
                  <a:moveTo>
                    <a:pt x="12341291" y="28539"/>
                  </a:moveTo>
                  <a:lnTo>
                    <a:pt x="12169885" y="28539"/>
                  </a:lnTo>
                  <a:lnTo>
                    <a:pt x="12169885" y="0"/>
                  </a:lnTo>
                  <a:lnTo>
                    <a:pt x="12341291" y="0"/>
                  </a:lnTo>
                  <a:lnTo>
                    <a:pt x="12341291" y="28539"/>
                  </a:lnTo>
                  <a:close/>
                </a:path>
                <a:path w="13679805" h="3820159">
                  <a:moveTo>
                    <a:pt x="12541266" y="28539"/>
                  </a:moveTo>
                  <a:lnTo>
                    <a:pt x="12369859" y="28539"/>
                  </a:lnTo>
                  <a:lnTo>
                    <a:pt x="12369859" y="0"/>
                  </a:lnTo>
                  <a:lnTo>
                    <a:pt x="12541266" y="0"/>
                  </a:lnTo>
                  <a:lnTo>
                    <a:pt x="12541266" y="28539"/>
                  </a:lnTo>
                  <a:close/>
                </a:path>
                <a:path w="13679805" h="3820159">
                  <a:moveTo>
                    <a:pt x="12741242" y="28539"/>
                  </a:moveTo>
                  <a:lnTo>
                    <a:pt x="12569834" y="28539"/>
                  </a:lnTo>
                  <a:lnTo>
                    <a:pt x="12569834" y="0"/>
                  </a:lnTo>
                  <a:lnTo>
                    <a:pt x="12741242" y="0"/>
                  </a:lnTo>
                  <a:lnTo>
                    <a:pt x="12741242" y="28539"/>
                  </a:lnTo>
                  <a:close/>
                </a:path>
                <a:path w="13679805" h="3820159">
                  <a:moveTo>
                    <a:pt x="12941217" y="28539"/>
                  </a:moveTo>
                  <a:lnTo>
                    <a:pt x="12769810" y="28539"/>
                  </a:lnTo>
                  <a:lnTo>
                    <a:pt x="12769810" y="0"/>
                  </a:lnTo>
                  <a:lnTo>
                    <a:pt x="12941217" y="0"/>
                  </a:lnTo>
                  <a:lnTo>
                    <a:pt x="12941217" y="28539"/>
                  </a:lnTo>
                  <a:close/>
                </a:path>
                <a:path w="13679805" h="3820159">
                  <a:moveTo>
                    <a:pt x="13140031" y="29476"/>
                  </a:moveTo>
                  <a:lnTo>
                    <a:pt x="13132002" y="29066"/>
                  </a:lnTo>
                  <a:lnTo>
                    <a:pt x="13123962" y="28774"/>
                  </a:lnTo>
                  <a:lnTo>
                    <a:pt x="13113226" y="28539"/>
                  </a:lnTo>
                  <a:lnTo>
                    <a:pt x="12969784" y="28539"/>
                  </a:lnTo>
                  <a:lnTo>
                    <a:pt x="12969784" y="0"/>
                  </a:lnTo>
                  <a:lnTo>
                    <a:pt x="13107846" y="0"/>
                  </a:lnTo>
                  <a:lnTo>
                    <a:pt x="13141675" y="1366"/>
                  </a:lnTo>
                  <a:lnTo>
                    <a:pt x="13140085" y="28539"/>
                  </a:lnTo>
                  <a:lnTo>
                    <a:pt x="13140031" y="29476"/>
                  </a:lnTo>
                  <a:close/>
                </a:path>
                <a:path w="13679805" h="3820159">
                  <a:moveTo>
                    <a:pt x="13323769" y="73133"/>
                  </a:moveTo>
                  <a:lnTo>
                    <a:pt x="13285847" y="58345"/>
                  </a:lnTo>
                  <a:lnTo>
                    <a:pt x="13247113" y="46517"/>
                  </a:lnTo>
                  <a:lnTo>
                    <a:pt x="13207564" y="37649"/>
                  </a:lnTo>
                  <a:lnTo>
                    <a:pt x="13167202" y="31742"/>
                  </a:lnTo>
                  <a:lnTo>
                    <a:pt x="13170245" y="3784"/>
                  </a:lnTo>
                  <a:lnTo>
                    <a:pt x="13245149" y="16588"/>
                  </a:lnTo>
                  <a:lnTo>
                    <a:pt x="13288438" y="29099"/>
                  </a:lnTo>
                  <a:lnTo>
                    <a:pt x="13330242" y="44855"/>
                  </a:lnTo>
                  <a:lnTo>
                    <a:pt x="13335071" y="47122"/>
                  </a:lnTo>
                  <a:lnTo>
                    <a:pt x="13323769" y="73133"/>
                  </a:lnTo>
                  <a:close/>
                </a:path>
                <a:path w="13679805" h="3820159">
                  <a:moveTo>
                    <a:pt x="13481585" y="177561"/>
                  </a:moveTo>
                  <a:lnTo>
                    <a:pt x="13450900" y="150528"/>
                  </a:lnTo>
                  <a:lnTo>
                    <a:pt x="13418492" y="126025"/>
                  </a:lnTo>
                  <a:lnTo>
                    <a:pt x="13384361" y="104053"/>
                  </a:lnTo>
                  <a:lnTo>
                    <a:pt x="13348506" y="84612"/>
                  </a:lnTo>
                  <a:lnTo>
                    <a:pt x="13361053" y="59316"/>
                  </a:lnTo>
                  <a:lnTo>
                    <a:pt x="13408810" y="85518"/>
                  </a:lnTo>
                  <a:lnTo>
                    <a:pt x="13445279" y="110130"/>
                  </a:lnTo>
                  <a:lnTo>
                    <a:pt x="13479676" y="137400"/>
                  </a:lnTo>
                  <a:lnTo>
                    <a:pt x="13501002" y="157138"/>
                  </a:lnTo>
                  <a:lnTo>
                    <a:pt x="13481585" y="177561"/>
                  </a:lnTo>
                  <a:close/>
                </a:path>
                <a:path w="13679805" h="3820159">
                  <a:moveTo>
                    <a:pt x="13594077" y="329513"/>
                  </a:moveTo>
                  <a:lnTo>
                    <a:pt x="13574553" y="293725"/>
                  </a:lnTo>
                  <a:lnTo>
                    <a:pt x="13552499" y="259665"/>
                  </a:lnTo>
                  <a:lnTo>
                    <a:pt x="13527917" y="227333"/>
                  </a:lnTo>
                  <a:lnTo>
                    <a:pt x="13500805" y="196728"/>
                  </a:lnTo>
                  <a:lnTo>
                    <a:pt x="13521223" y="177285"/>
                  </a:lnTo>
                  <a:lnTo>
                    <a:pt x="13568960" y="233690"/>
                  </a:lnTo>
                  <a:lnTo>
                    <a:pt x="13593596" y="270124"/>
                  </a:lnTo>
                  <a:lnTo>
                    <a:pt x="13615424" y="308481"/>
                  </a:lnTo>
                  <a:lnTo>
                    <a:pt x="13619395" y="316924"/>
                  </a:lnTo>
                  <a:lnTo>
                    <a:pt x="13594077" y="329513"/>
                  </a:lnTo>
                  <a:close/>
                </a:path>
                <a:path w="13679805" h="3820159">
                  <a:moveTo>
                    <a:pt x="13647320" y="510550"/>
                  </a:moveTo>
                  <a:lnTo>
                    <a:pt x="13641336" y="470238"/>
                  </a:lnTo>
                  <a:lnTo>
                    <a:pt x="13632390" y="430743"/>
                  </a:lnTo>
                  <a:lnTo>
                    <a:pt x="13620481" y="392065"/>
                  </a:lnTo>
                  <a:lnTo>
                    <a:pt x="13605609" y="354204"/>
                  </a:lnTo>
                  <a:lnTo>
                    <a:pt x="13631600" y="342877"/>
                  </a:lnTo>
                  <a:lnTo>
                    <a:pt x="13650069" y="390379"/>
                  </a:lnTo>
                  <a:lnTo>
                    <a:pt x="13662592" y="433625"/>
                  </a:lnTo>
                  <a:lnTo>
                    <a:pt x="13671719" y="478208"/>
                  </a:lnTo>
                  <a:lnTo>
                    <a:pt x="13675288" y="507463"/>
                  </a:lnTo>
                  <a:lnTo>
                    <a:pt x="13647320" y="510550"/>
                  </a:lnTo>
                  <a:close/>
                </a:path>
                <a:path w="13679805" h="3820159">
                  <a:moveTo>
                    <a:pt x="13679197" y="707720"/>
                  </a:moveTo>
                  <a:lnTo>
                    <a:pt x="13650629" y="707720"/>
                  </a:lnTo>
                  <a:lnTo>
                    <a:pt x="13650567" y="562495"/>
                  </a:lnTo>
                  <a:lnTo>
                    <a:pt x="13650380" y="554210"/>
                  </a:lnTo>
                  <a:lnTo>
                    <a:pt x="13650070" y="545939"/>
                  </a:lnTo>
                  <a:lnTo>
                    <a:pt x="13649635" y="537681"/>
                  </a:lnTo>
                  <a:lnTo>
                    <a:pt x="13677789" y="535987"/>
                  </a:lnTo>
                  <a:lnTo>
                    <a:pt x="13679197" y="570794"/>
                  </a:lnTo>
                  <a:lnTo>
                    <a:pt x="13679197" y="707720"/>
                  </a:lnTo>
                  <a:close/>
                </a:path>
                <a:path w="13679805" h="3820159">
                  <a:moveTo>
                    <a:pt x="13679197" y="907499"/>
                  </a:moveTo>
                  <a:lnTo>
                    <a:pt x="13650629" y="907499"/>
                  </a:lnTo>
                  <a:lnTo>
                    <a:pt x="13650629" y="736260"/>
                  </a:lnTo>
                  <a:lnTo>
                    <a:pt x="13679197" y="736260"/>
                  </a:lnTo>
                  <a:lnTo>
                    <a:pt x="13679197" y="907499"/>
                  </a:lnTo>
                  <a:close/>
                </a:path>
                <a:path w="13679805" h="3820159">
                  <a:moveTo>
                    <a:pt x="13679197" y="1107279"/>
                  </a:moveTo>
                  <a:lnTo>
                    <a:pt x="13650629" y="1107279"/>
                  </a:lnTo>
                  <a:lnTo>
                    <a:pt x="13650629" y="936039"/>
                  </a:lnTo>
                  <a:lnTo>
                    <a:pt x="13679197" y="936039"/>
                  </a:lnTo>
                  <a:lnTo>
                    <a:pt x="13679197" y="1107279"/>
                  </a:lnTo>
                  <a:close/>
                </a:path>
                <a:path w="13679805" h="3820159">
                  <a:moveTo>
                    <a:pt x="13679197" y="1307059"/>
                  </a:moveTo>
                  <a:lnTo>
                    <a:pt x="13650629" y="1307059"/>
                  </a:lnTo>
                  <a:lnTo>
                    <a:pt x="13650629" y="1135819"/>
                  </a:lnTo>
                  <a:lnTo>
                    <a:pt x="13679197" y="1135819"/>
                  </a:lnTo>
                  <a:lnTo>
                    <a:pt x="13679197" y="1307059"/>
                  </a:lnTo>
                  <a:close/>
                </a:path>
                <a:path w="13679805" h="3820159">
                  <a:moveTo>
                    <a:pt x="13679197" y="1506838"/>
                  </a:moveTo>
                  <a:lnTo>
                    <a:pt x="13650629" y="1506838"/>
                  </a:lnTo>
                  <a:lnTo>
                    <a:pt x="13650629" y="1335599"/>
                  </a:lnTo>
                  <a:lnTo>
                    <a:pt x="13679197" y="1335599"/>
                  </a:lnTo>
                  <a:lnTo>
                    <a:pt x="13679197" y="1506838"/>
                  </a:lnTo>
                  <a:close/>
                </a:path>
                <a:path w="13679805" h="3820159">
                  <a:moveTo>
                    <a:pt x="13679197" y="1706618"/>
                  </a:moveTo>
                  <a:lnTo>
                    <a:pt x="13650629" y="1706618"/>
                  </a:lnTo>
                  <a:lnTo>
                    <a:pt x="13650629" y="1535378"/>
                  </a:lnTo>
                  <a:lnTo>
                    <a:pt x="13679197" y="1535378"/>
                  </a:lnTo>
                  <a:lnTo>
                    <a:pt x="13679197" y="1706618"/>
                  </a:lnTo>
                  <a:close/>
                </a:path>
                <a:path w="13679805" h="3820159">
                  <a:moveTo>
                    <a:pt x="13679197" y="1906398"/>
                  </a:moveTo>
                  <a:lnTo>
                    <a:pt x="13650629" y="1906398"/>
                  </a:lnTo>
                  <a:lnTo>
                    <a:pt x="13650629" y="1735158"/>
                  </a:lnTo>
                  <a:lnTo>
                    <a:pt x="13679197" y="1735158"/>
                  </a:lnTo>
                  <a:lnTo>
                    <a:pt x="13679197" y="1906398"/>
                  </a:lnTo>
                  <a:close/>
                </a:path>
                <a:path w="13679805" h="3820159">
                  <a:moveTo>
                    <a:pt x="13679197" y="2106179"/>
                  </a:moveTo>
                  <a:lnTo>
                    <a:pt x="13650629" y="2106179"/>
                  </a:lnTo>
                  <a:lnTo>
                    <a:pt x="13650629" y="1934938"/>
                  </a:lnTo>
                  <a:lnTo>
                    <a:pt x="13679197" y="1934938"/>
                  </a:lnTo>
                  <a:lnTo>
                    <a:pt x="13679197" y="2106179"/>
                  </a:lnTo>
                  <a:close/>
                </a:path>
                <a:path w="13679805" h="3820159">
                  <a:moveTo>
                    <a:pt x="13679197" y="2305958"/>
                  </a:moveTo>
                  <a:lnTo>
                    <a:pt x="13650629" y="2305958"/>
                  </a:lnTo>
                  <a:lnTo>
                    <a:pt x="13650629" y="2134719"/>
                  </a:lnTo>
                  <a:lnTo>
                    <a:pt x="13679197" y="2134719"/>
                  </a:lnTo>
                  <a:lnTo>
                    <a:pt x="13679197" y="2305958"/>
                  </a:lnTo>
                  <a:close/>
                </a:path>
                <a:path w="13679805" h="3820159">
                  <a:moveTo>
                    <a:pt x="13679197" y="2505738"/>
                  </a:moveTo>
                  <a:lnTo>
                    <a:pt x="13650629" y="2505738"/>
                  </a:lnTo>
                  <a:lnTo>
                    <a:pt x="13650629" y="2334498"/>
                  </a:lnTo>
                  <a:lnTo>
                    <a:pt x="13679197" y="2334498"/>
                  </a:lnTo>
                  <a:lnTo>
                    <a:pt x="13679197" y="2505738"/>
                  </a:lnTo>
                  <a:close/>
                </a:path>
                <a:path w="13679805" h="3820159">
                  <a:moveTo>
                    <a:pt x="13679197" y="2705518"/>
                  </a:moveTo>
                  <a:lnTo>
                    <a:pt x="13650629" y="2705518"/>
                  </a:lnTo>
                  <a:lnTo>
                    <a:pt x="13650629" y="2534278"/>
                  </a:lnTo>
                  <a:lnTo>
                    <a:pt x="13679197" y="2534278"/>
                  </a:lnTo>
                  <a:lnTo>
                    <a:pt x="13679197" y="2705518"/>
                  </a:lnTo>
                  <a:close/>
                </a:path>
                <a:path w="13679805" h="3820159">
                  <a:moveTo>
                    <a:pt x="13679197" y="2905297"/>
                  </a:moveTo>
                  <a:lnTo>
                    <a:pt x="13650629" y="2905297"/>
                  </a:lnTo>
                  <a:lnTo>
                    <a:pt x="13650629" y="2734058"/>
                  </a:lnTo>
                  <a:lnTo>
                    <a:pt x="13679197" y="2734058"/>
                  </a:lnTo>
                  <a:lnTo>
                    <a:pt x="13679197" y="2905297"/>
                  </a:lnTo>
                  <a:close/>
                </a:path>
                <a:path w="13679805" h="3820159">
                  <a:moveTo>
                    <a:pt x="13679197" y="3105077"/>
                  </a:moveTo>
                  <a:lnTo>
                    <a:pt x="13650629" y="3105077"/>
                  </a:lnTo>
                  <a:lnTo>
                    <a:pt x="13650629" y="2933837"/>
                  </a:lnTo>
                  <a:lnTo>
                    <a:pt x="13679197" y="2933837"/>
                  </a:lnTo>
                  <a:lnTo>
                    <a:pt x="13679197" y="3105077"/>
                  </a:lnTo>
                  <a:close/>
                </a:path>
                <a:path w="13679805" h="3820159">
                  <a:moveTo>
                    <a:pt x="13676129" y="3305385"/>
                  </a:moveTo>
                  <a:lnTo>
                    <a:pt x="13648006" y="3302627"/>
                  </a:lnTo>
                  <a:lnTo>
                    <a:pt x="13649153" y="3289263"/>
                  </a:lnTo>
                  <a:lnTo>
                    <a:pt x="13649973" y="3275862"/>
                  </a:lnTo>
                  <a:lnTo>
                    <a:pt x="13650465" y="3262424"/>
                  </a:lnTo>
                  <a:lnTo>
                    <a:pt x="13650629" y="3248949"/>
                  </a:lnTo>
                  <a:lnTo>
                    <a:pt x="13650629" y="3133617"/>
                  </a:lnTo>
                  <a:lnTo>
                    <a:pt x="13679197" y="3133617"/>
                  </a:lnTo>
                  <a:lnTo>
                    <a:pt x="13679197" y="3248949"/>
                  </a:lnTo>
                  <a:lnTo>
                    <a:pt x="13677303" y="3295763"/>
                  </a:lnTo>
                  <a:lnTo>
                    <a:pt x="13676129" y="3305385"/>
                  </a:lnTo>
                  <a:close/>
                </a:path>
                <a:path w="13679805" h="3820159">
                  <a:moveTo>
                    <a:pt x="13622362" y="3496510"/>
                  </a:moveTo>
                  <a:lnTo>
                    <a:pt x="13596996" y="3484283"/>
                  </a:lnTo>
                  <a:lnTo>
                    <a:pt x="13613338" y="3446943"/>
                  </a:lnTo>
                  <a:lnTo>
                    <a:pt x="13626734" y="3408692"/>
                  </a:lnTo>
                  <a:lnTo>
                    <a:pt x="13637186" y="3369528"/>
                  </a:lnTo>
                  <a:lnTo>
                    <a:pt x="13644692" y="3329453"/>
                  </a:lnTo>
                  <a:lnTo>
                    <a:pt x="13672686" y="3333613"/>
                  </a:lnTo>
                  <a:lnTo>
                    <a:pt x="13671719" y="3341535"/>
                  </a:lnTo>
                  <a:lnTo>
                    <a:pt x="13662592" y="3386118"/>
                  </a:lnTo>
                  <a:lnTo>
                    <a:pt x="13650069" y="3429365"/>
                  </a:lnTo>
                  <a:lnTo>
                    <a:pt x="13634298" y="3471129"/>
                  </a:lnTo>
                  <a:lnTo>
                    <a:pt x="13622362" y="3496510"/>
                  </a:lnTo>
                  <a:close/>
                </a:path>
                <a:path w="13679805" h="3820159">
                  <a:moveTo>
                    <a:pt x="13506104" y="3657884"/>
                  </a:moveTo>
                  <a:lnTo>
                    <a:pt x="13486352" y="3637605"/>
                  </a:lnTo>
                  <a:lnTo>
                    <a:pt x="13514587" y="3608051"/>
                  </a:lnTo>
                  <a:lnTo>
                    <a:pt x="13540367" y="3576674"/>
                  </a:lnTo>
                  <a:lnTo>
                    <a:pt x="13563692" y="3543475"/>
                  </a:lnTo>
                  <a:lnTo>
                    <a:pt x="13584561" y="3508454"/>
                  </a:lnTo>
                  <a:lnTo>
                    <a:pt x="13609332" y="3521969"/>
                  </a:lnTo>
                  <a:lnTo>
                    <a:pt x="13593596" y="3549620"/>
                  </a:lnTo>
                  <a:lnTo>
                    <a:pt x="13568960" y="3586054"/>
                  </a:lnTo>
                  <a:lnTo>
                    <a:pt x="13541663" y="3620417"/>
                  </a:lnTo>
                  <a:lnTo>
                    <a:pt x="13511853" y="3652562"/>
                  </a:lnTo>
                  <a:lnTo>
                    <a:pt x="13506104" y="3657884"/>
                  </a:lnTo>
                  <a:close/>
                </a:path>
                <a:path w="13679805" h="3820159">
                  <a:moveTo>
                    <a:pt x="13341406" y="3769649"/>
                  </a:moveTo>
                  <a:lnTo>
                    <a:pt x="13329851" y="3743927"/>
                  </a:lnTo>
                  <a:lnTo>
                    <a:pt x="13366434" y="3725859"/>
                  </a:lnTo>
                  <a:lnTo>
                    <a:pt x="13401390" y="3705188"/>
                  </a:lnTo>
                  <a:lnTo>
                    <a:pt x="13434719" y="3681915"/>
                  </a:lnTo>
                  <a:lnTo>
                    <a:pt x="13466421" y="3656039"/>
                  </a:lnTo>
                  <a:lnTo>
                    <a:pt x="13485146" y="3677280"/>
                  </a:lnTo>
                  <a:lnTo>
                    <a:pt x="13479676" y="3682344"/>
                  </a:lnTo>
                  <a:lnTo>
                    <a:pt x="13445279" y="3709614"/>
                  </a:lnTo>
                  <a:lnTo>
                    <a:pt x="13408810" y="3734226"/>
                  </a:lnTo>
                  <a:lnTo>
                    <a:pt x="13370415" y="3756033"/>
                  </a:lnTo>
                  <a:lnTo>
                    <a:pt x="13341406" y="3769649"/>
                  </a:lnTo>
                  <a:close/>
                </a:path>
                <a:path w="13679805" h="3820159">
                  <a:moveTo>
                    <a:pt x="13148679" y="3818095"/>
                  </a:moveTo>
                  <a:lnTo>
                    <a:pt x="13146737" y="3790645"/>
                  </a:lnTo>
                  <a:lnTo>
                    <a:pt x="13146680" y="3789839"/>
                  </a:lnTo>
                  <a:lnTo>
                    <a:pt x="13187309" y="3785453"/>
                  </a:lnTo>
                  <a:lnTo>
                    <a:pt x="13227215" y="3778083"/>
                  </a:lnTo>
                  <a:lnTo>
                    <a:pt x="13266398" y="3767728"/>
                  </a:lnTo>
                  <a:lnTo>
                    <a:pt x="13304859" y="3754388"/>
                  </a:lnTo>
                  <a:lnTo>
                    <a:pt x="13315084" y="3780601"/>
                  </a:lnTo>
                  <a:lnTo>
                    <a:pt x="13288438" y="3790645"/>
                  </a:lnTo>
                  <a:lnTo>
                    <a:pt x="13245149" y="3803155"/>
                  </a:lnTo>
                  <a:lnTo>
                    <a:pt x="13200522" y="3812273"/>
                  </a:lnTo>
                  <a:lnTo>
                    <a:pt x="13154706" y="3817852"/>
                  </a:lnTo>
                  <a:lnTo>
                    <a:pt x="13148679" y="3818095"/>
                  </a:lnTo>
                  <a:close/>
                </a:path>
                <a:path w="13679805" h="3820159">
                  <a:moveTo>
                    <a:pt x="13107846" y="3819744"/>
                  </a:moveTo>
                  <a:lnTo>
                    <a:pt x="12948170" y="3819744"/>
                  </a:lnTo>
                  <a:lnTo>
                    <a:pt x="12948170" y="3791087"/>
                  </a:lnTo>
                  <a:lnTo>
                    <a:pt x="13119224" y="3791087"/>
                  </a:lnTo>
                  <a:lnTo>
                    <a:pt x="13119804" y="3819261"/>
                  </a:lnTo>
                  <a:lnTo>
                    <a:pt x="13107846" y="3819744"/>
                  </a:lnTo>
                  <a:close/>
                </a:path>
                <a:path w="13679805" h="3820159">
                  <a:moveTo>
                    <a:pt x="12919602" y="3819744"/>
                  </a:moveTo>
                  <a:lnTo>
                    <a:pt x="12748195" y="3819744"/>
                  </a:lnTo>
                  <a:lnTo>
                    <a:pt x="12748195" y="3791204"/>
                  </a:lnTo>
                  <a:lnTo>
                    <a:pt x="12919602" y="3791204"/>
                  </a:lnTo>
                  <a:lnTo>
                    <a:pt x="12919602" y="3819744"/>
                  </a:lnTo>
                  <a:close/>
                </a:path>
                <a:path w="13679805" h="3820159">
                  <a:moveTo>
                    <a:pt x="12719628" y="3819744"/>
                  </a:moveTo>
                  <a:lnTo>
                    <a:pt x="12548220" y="3819744"/>
                  </a:lnTo>
                  <a:lnTo>
                    <a:pt x="12548220" y="3791204"/>
                  </a:lnTo>
                  <a:lnTo>
                    <a:pt x="12719628" y="3791204"/>
                  </a:lnTo>
                  <a:lnTo>
                    <a:pt x="12719628" y="3819744"/>
                  </a:lnTo>
                  <a:close/>
                </a:path>
                <a:path w="13679805" h="3820159">
                  <a:moveTo>
                    <a:pt x="12519652" y="3819744"/>
                  </a:moveTo>
                  <a:lnTo>
                    <a:pt x="12348245" y="3819744"/>
                  </a:lnTo>
                  <a:lnTo>
                    <a:pt x="12348245" y="3791204"/>
                  </a:lnTo>
                  <a:lnTo>
                    <a:pt x="12519652" y="3791204"/>
                  </a:lnTo>
                  <a:lnTo>
                    <a:pt x="12519652" y="3819744"/>
                  </a:lnTo>
                  <a:close/>
                </a:path>
                <a:path w="13679805" h="3820159">
                  <a:moveTo>
                    <a:pt x="12319677" y="3819744"/>
                  </a:moveTo>
                  <a:lnTo>
                    <a:pt x="12148270" y="3819744"/>
                  </a:lnTo>
                  <a:lnTo>
                    <a:pt x="12148270" y="3791204"/>
                  </a:lnTo>
                  <a:lnTo>
                    <a:pt x="12319677" y="3791204"/>
                  </a:lnTo>
                  <a:lnTo>
                    <a:pt x="12319677" y="3819744"/>
                  </a:lnTo>
                  <a:close/>
                </a:path>
                <a:path w="13679805" h="3820159">
                  <a:moveTo>
                    <a:pt x="12119702" y="3819744"/>
                  </a:moveTo>
                  <a:lnTo>
                    <a:pt x="11948296" y="3819744"/>
                  </a:lnTo>
                  <a:lnTo>
                    <a:pt x="11948296" y="3791204"/>
                  </a:lnTo>
                  <a:lnTo>
                    <a:pt x="12119702" y="3791204"/>
                  </a:lnTo>
                  <a:lnTo>
                    <a:pt x="12119702" y="3819744"/>
                  </a:lnTo>
                  <a:close/>
                </a:path>
                <a:path w="13679805" h="3820159">
                  <a:moveTo>
                    <a:pt x="11919728" y="3819744"/>
                  </a:moveTo>
                  <a:lnTo>
                    <a:pt x="11748321" y="3819744"/>
                  </a:lnTo>
                  <a:lnTo>
                    <a:pt x="11748321" y="3791204"/>
                  </a:lnTo>
                  <a:lnTo>
                    <a:pt x="11919728" y="3791204"/>
                  </a:lnTo>
                  <a:lnTo>
                    <a:pt x="11919728" y="3819744"/>
                  </a:lnTo>
                  <a:close/>
                </a:path>
                <a:path w="13679805" h="3820159">
                  <a:moveTo>
                    <a:pt x="11719753" y="3819744"/>
                  </a:moveTo>
                  <a:lnTo>
                    <a:pt x="11548346" y="3819744"/>
                  </a:lnTo>
                  <a:lnTo>
                    <a:pt x="11548346" y="3791204"/>
                  </a:lnTo>
                  <a:lnTo>
                    <a:pt x="11719753" y="3791204"/>
                  </a:lnTo>
                  <a:lnTo>
                    <a:pt x="11719753" y="3819744"/>
                  </a:lnTo>
                  <a:close/>
                </a:path>
                <a:path w="13679805" h="3820159">
                  <a:moveTo>
                    <a:pt x="11519778" y="3819744"/>
                  </a:moveTo>
                  <a:lnTo>
                    <a:pt x="11348372" y="3819744"/>
                  </a:lnTo>
                  <a:lnTo>
                    <a:pt x="11348372" y="3791204"/>
                  </a:lnTo>
                  <a:lnTo>
                    <a:pt x="11519778" y="3791204"/>
                  </a:lnTo>
                  <a:lnTo>
                    <a:pt x="11519778" y="3819744"/>
                  </a:lnTo>
                  <a:close/>
                </a:path>
                <a:path w="13679805" h="3820159">
                  <a:moveTo>
                    <a:pt x="11319804" y="3819744"/>
                  </a:moveTo>
                  <a:lnTo>
                    <a:pt x="11148397" y="3819744"/>
                  </a:lnTo>
                  <a:lnTo>
                    <a:pt x="11148397" y="3791204"/>
                  </a:lnTo>
                  <a:lnTo>
                    <a:pt x="11319804" y="3791204"/>
                  </a:lnTo>
                  <a:lnTo>
                    <a:pt x="11319804" y="3819744"/>
                  </a:lnTo>
                  <a:close/>
                </a:path>
                <a:path w="13679805" h="3820159">
                  <a:moveTo>
                    <a:pt x="11119829" y="3819744"/>
                  </a:moveTo>
                  <a:lnTo>
                    <a:pt x="10948422" y="3819744"/>
                  </a:lnTo>
                  <a:lnTo>
                    <a:pt x="10948422" y="3791204"/>
                  </a:lnTo>
                  <a:lnTo>
                    <a:pt x="11119829" y="3791204"/>
                  </a:lnTo>
                  <a:lnTo>
                    <a:pt x="11119829" y="3819744"/>
                  </a:lnTo>
                  <a:close/>
                </a:path>
                <a:path w="13679805" h="3820159">
                  <a:moveTo>
                    <a:pt x="10919855" y="3819744"/>
                  </a:moveTo>
                  <a:lnTo>
                    <a:pt x="10748448" y="3819744"/>
                  </a:lnTo>
                  <a:lnTo>
                    <a:pt x="10748448" y="3791204"/>
                  </a:lnTo>
                  <a:lnTo>
                    <a:pt x="10919855" y="3791204"/>
                  </a:lnTo>
                  <a:lnTo>
                    <a:pt x="10919855" y="3819744"/>
                  </a:lnTo>
                  <a:close/>
                </a:path>
                <a:path w="13679805" h="3820159">
                  <a:moveTo>
                    <a:pt x="10719880" y="3819744"/>
                  </a:moveTo>
                  <a:lnTo>
                    <a:pt x="10548473" y="3819744"/>
                  </a:lnTo>
                  <a:lnTo>
                    <a:pt x="10548473" y="3791204"/>
                  </a:lnTo>
                  <a:lnTo>
                    <a:pt x="10719880" y="3791204"/>
                  </a:lnTo>
                  <a:lnTo>
                    <a:pt x="10719880" y="3819744"/>
                  </a:lnTo>
                  <a:close/>
                </a:path>
                <a:path w="13679805" h="3820159">
                  <a:moveTo>
                    <a:pt x="10519905" y="3819744"/>
                  </a:moveTo>
                  <a:lnTo>
                    <a:pt x="10348498" y="3819744"/>
                  </a:lnTo>
                  <a:lnTo>
                    <a:pt x="10348498" y="3791204"/>
                  </a:lnTo>
                  <a:lnTo>
                    <a:pt x="10519905" y="3791204"/>
                  </a:lnTo>
                  <a:lnTo>
                    <a:pt x="10519905" y="3819744"/>
                  </a:lnTo>
                  <a:close/>
                </a:path>
                <a:path w="13679805" h="3820159">
                  <a:moveTo>
                    <a:pt x="10319931" y="3819744"/>
                  </a:moveTo>
                  <a:lnTo>
                    <a:pt x="10148524" y="3819744"/>
                  </a:lnTo>
                  <a:lnTo>
                    <a:pt x="10148524" y="3791204"/>
                  </a:lnTo>
                  <a:lnTo>
                    <a:pt x="10319931" y="3791204"/>
                  </a:lnTo>
                  <a:lnTo>
                    <a:pt x="10319931" y="3819744"/>
                  </a:lnTo>
                  <a:close/>
                </a:path>
                <a:path w="13679805" h="3820159">
                  <a:moveTo>
                    <a:pt x="10119956" y="3819744"/>
                  </a:moveTo>
                  <a:lnTo>
                    <a:pt x="9948549" y="3819744"/>
                  </a:lnTo>
                  <a:lnTo>
                    <a:pt x="9948549" y="3791204"/>
                  </a:lnTo>
                  <a:lnTo>
                    <a:pt x="10119956" y="3791204"/>
                  </a:lnTo>
                  <a:lnTo>
                    <a:pt x="10119956" y="3819744"/>
                  </a:lnTo>
                  <a:close/>
                </a:path>
                <a:path w="13679805" h="3820159">
                  <a:moveTo>
                    <a:pt x="9919981" y="3819744"/>
                  </a:moveTo>
                  <a:lnTo>
                    <a:pt x="9748573" y="3819744"/>
                  </a:lnTo>
                  <a:lnTo>
                    <a:pt x="9748573" y="3791204"/>
                  </a:lnTo>
                  <a:lnTo>
                    <a:pt x="9919981" y="3791204"/>
                  </a:lnTo>
                  <a:lnTo>
                    <a:pt x="9919981" y="3819744"/>
                  </a:lnTo>
                  <a:close/>
                </a:path>
                <a:path w="13679805" h="3820159">
                  <a:moveTo>
                    <a:pt x="9720006" y="3819744"/>
                  </a:moveTo>
                  <a:lnTo>
                    <a:pt x="9548598" y="3819744"/>
                  </a:lnTo>
                  <a:lnTo>
                    <a:pt x="9548598" y="3791204"/>
                  </a:lnTo>
                  <a:lnTo>
                    <a:pt x="9720006" y="3791204"/>
                  </a:lnTo>
                  <a:lnTo>
                    <a:pt x="9720006" y="3819744"/>
                  </a:lnTo>
                  <a:close/>
                </a:path>
                <a:path w="13679805" h="3820159">
                  <a:moveTo>
                    <a:pt x="9520030" y="3819744"/>
                  </a:moveTo>
                  <a:lnTo>
                    <a:pt x="9348624" y="3819744"/>
                  </a:lnTo>
                  <a:lnTo>
                    <a:pt x="9348624" y="3791204"/>
                  </a:lnTo>
                  <a:lnTo>
                    <a:pt x="9520030" y="3791204"/>
                  </a:lnTo>
                  <a:lnTo>
                    <a:pt x="9520030" y="3819744"/>
                  </a:lnTo>
                  <a:close/>
                </a:path>
                <a:path w="13679805" h="3820159">
                  <a:moveTo>
                    <a:pt x="9320056" y="3819744"/>
                  </a:moveTo>
                  <a:lnTo>
                    <a:pt x="9148649" y="3819744"/>
                  </a:lnTo>
                  <a:lnTo>
                    <a:pt x="9148649" y="3791204"/>
                  </a:lnTo>
                  <a:lnTo>
                    <a:pt x="9320056" y="3791204"/>
                  </a:lnTo>
                  <a:lnTo>
                    <a:pt x="9320056" y="3819744"/>
                  </a:lnTo>
                  <a:close/>
                </a:path>
                <a:path w="13679805" h="3820159">
                  <a:moveTo>
                    <a:pt x="9120082" y="3819744"/>
                  </a:moveTo>
                  <a:lnTo>
                    <a:pt x="8948675" y="3819744"/>
                  </a:lnTo>
                  <a:lnTo>
                    <a:pt x="8948675" y="3791204"/>
                  </a:lnTo>
                  <a:lnTo>
                    <a:pt x="9120082" y="3791204"/>
                  </a:lnTo>
                  <a:lnTo>
                    <a:pt x="9120082" y="3819744"/>
                  </a:lnTo>
                  <a:close/>
                </a:path>
                <a:path w="13679805" h="3820159">
                  <a:moveTo>
                    <a:pt x="8920107" y="3819744"/>
                  </a:moveTo>
                  <a:lnTo>
                    <a:pt x="8748700" y="3819744"/>
                  </a:lnTo>
                  <a:lnTo>
                    <a:pt x="8748700" y="3791204"/>
                  </a:lnTo>
                  <a:lnTo>
                    <a:pt x="8920107" y="3791204"/>
                  </a:lnTo>
                  <a:lnTo>
                    <a:pt x="8920107" y="3819744"/>
                  </a:lnTo>
                  <a:close/>
                </a:path>
                <a:path w="13679805" h="3820159">
                  <a:moveTo>
                    <a:pt x="8720132" y="3819744"/>
                  </a:moveTo>
                  <a:lnTo>
                    <a:pt x="8548725" y="3819744"/>
                  </a:lnTo>
                  <a:lnTo>
                    <a:pt x="8548725" y="3791204"/>
                  </a:lnTo>
                  <a:lnTo>
                    <a:pt x="8720132" y="3791204"/>
                  </a:lnTo>
                  <a:lnTo>
                    <a:pt x="8720132" y="3819744"/>
                  </a:lnTo>
                  <a:close/>
                </a:path>
                <a:path w="13679805" h="3820159">
                  <a:moveTo>
                    <a:pt x="8520158" y="3819744"/>
                  </a:moveTo>
                  <a:lnTo>
                    <a:pt x="8348750" y="3819744"/>
                  </a:lnTo>
                  <a:lnTo>
                    <a:pt x="8348750" y="3791204"/>
                  </a:lnTo>
                  <a:lnTo>
                    <a:pt x="8520158" y="3791204"/>
                  </a:lnTo>
                  <a:lnTo>
                    <a:pt x="8520158" y="3819744"/>
                  </a:lnTo>
                  <a:close/>
                </a:path>
                <a:path w="13679805" h="3820159">
                  <a:moveTo>
                    <a:pt x="8320182" y="3819744"/>
                  </a:moveTo>
                  <a:lnTo>
                    <a:pt x="8148776" y="3819744"/>
                  </a:lnTo>
                  <a:lnTo>
                    <a:pt x="8148776" y="3791204"/>
                  </a:lnTo>
                  <a:lnTo>
                    <a:pt x="8320182" y="3791204"/>
                  </a:lnTo>
                  <a:lnTo>
                    <a:pt x="8320182" y="3819744"/>
                  </a:lnTo>
                  <a:close/>
                </a:path>
                <a:path w="13679805" h="3820159">
                  <a:moveTo>
                    <a:pt x="8120208" y="3819744"/>
                  </a:moveTo>
                  <a:lnTo>
                    <a:pt x="7948801" y="3819744"/>
                  </a:lnTo>
                  <a:lnTo>
                    <a:pt x="7948801" y="3791204"/>
                  </a:lnTo>
                  <a:lnTo>
                    <a:pt x="8120208" y="3791204"/>
                  </a:lnTo>
                  <a:lnTo>
                    <a:pt x="8120208" y="3819744"/>
                  </a:lnTo>
                  <a:close/>
                </a:path>
                <a:path w="13679805" h="3820159">
                  <a:moveTo>
                    <a:pt x="7920233" y="3819744"/>
                  </a:moveTo>
                  <a:lnTo>
                    <a:pt x="7748826" y="3819744"/>
                  </a:lnTo>
                  <a:lnTo>
                    <a:pt x="7748826" y="3791204"/>
                  </a:lnTo>
                  <a:lnTo>
                    <a:pt x="7920233" y="3791204"/>
                  </a:lnTo>
                  <a:lnTo>
                    <a:pt x="7920233" y="3819744"/>
                  </a:lnTo>
                  <a:close/>
                </a:path>
                <a:path w="13679805" h="3820159">
                  <a:moveTo>
                    <a:pt x="7720259" y="3819744"/>
                  </a:moveTo>
                  <a:lnTo>
                    <a:pt x="7548852" y="3819744"/>
                  </a:lnTo>
                  <a:lnTo>
                    <a:pt x="7548852" y="3791204"/>
                  </a:lnTo>
                  <a:lnTo>
                    <a:pt x="7720259" y="3791204"/>
                  </a:lnTo>
                  <a:lnTo>
                    <a:pt x="7720259" y="3819744"/>
                  </a:lnTo>
                  <a:close/>
                </a:path>
                <a:path w="13679805" h="3820159">
                  <a:moveTo>
                    <a:pt x="7520284" y="3819744"/>
                  </a:moveTo>
                  <a:lnTo>
                    <a:pt x="7348877" y="3819744"/>
                  </a:lnTo>
                  <a:lnTo>
                    <a:pt x="7348877" y="3791204"/>
                  </a:lnTo>
                  <a:lnTo>
                    <a:pt x="7520284" y="3791204"/>
                  </a:lnTo>
                  <a:lnTo>
                    <a:pt x="7520284" y="3819744"/>
                  </a:lnTo>
                  <a:close/>
                </a:path>
                <a:path w="13679805" h="3820159">
                  <a:moveTo>
                    <a:pt x="7320309" y="3819744"/>
                  </a:moveTo>
                  <a:lnTo>
                    <a:pt x="7148902" y="3819744"/>
                  </a:lnTo>
                  <a:lnTo>
                    <a:pt x="7148902" y="3791204"/>
                  </a:lnTo>
                  <a:lnTo>
                    <a:pt x="7320309" y="3791204"/>
                  </a:lnTo>
                  <a:lnTo>
                    <a:pt x="7320309" y="3819744"/>
                  </a:lnTo>
                  <a:close/>
                </a:path>
                <a:path w="13679805" h="3820159">
                  <a:moveTo>
                    <a:pt x="7120335" y="3819744"/>
                  </a:moveTo>
                  <a:lnTo>
                    <a:pt x="6948928" y="3819744"/>
                  </a:lnTo>
                  <a:lnTo>
                    <a:pt x="6948928" y="3791204"/>
                  </a:lnTo>
                  <a:lnTo>
                    <a:pt x="7120335" y="3791204"/>
                  </a:lnTo>
                  <a:lnTo>
                    <a:pt x="7120335" y="3819744"/>
                  </a:lnTo>
                  <a:close/>
                </a:path>
                <a:path w="13679805" h="3820159">
                  <a:moveTo>
                    <a:pt x="6920360" y="3819744"/>
                  </a:moveTo>
                  <a:lnTo>
                    <a:pt x="6748953" y="3819744"/>
                  </a:lnTo>
                  <a:lnTo>
                    <a:pt x="6748953" y="3791204"/>
                  </a:lnTo>
                  <a:lnTo>
                    <a:pt x="6920360" y="3791204"/>
                  </a:lnTo>
                  <a:lnTo>
                    <a:pt x="6920360" y="3819744"/>
                  </a:lnTo>
                  <a:close/>
                </a:path>
                <a:path w="13679805" h="3820159">
                  <a:moveTo>
                    <a:pt x="6720385" y="3819744"/>
                  </a:moveTo>
                  <a:lnTo>
                    <a:pt x="6548978" y="3819744"/>
                  </a:lnTo>
                  <a:lnTo>
                    <a:pt x="6548978" y="3791204"/>
                  </a:lnTo>
                  <a:lnTo>
                    <a:pt x="6720385" y="3791204"/>
                  </a:lnTo>
                  <a:lnTo>
                    <a:pt x="6720385" y="3819744"/>
                  </a:lnTo>
                  <a:close/>
                </a:path>
                <a:path w="13679805" h="3820159">
                  <a:moveTo>
                    <a:pt x="6520411" y="3819744"/>
                  </a:moveTo>
                  <a:lnTo>
                    <a:pt x="6349004" y="3819744"/>
                  </a:lnTo>
                  <a:lnTo>
                    <a:pt x="6349004" y="3791204"/>
                  </a:lnTo>
                  <a:lnTo>
                    <a:pt x="6520411" y="3791204"/>
                  </a:lnTo>
                  <a:lnTo>
                    <a:pt x="6520411" y="3819744"/>
                  </a:lnTo>
                  <a:close/>
                </a:path>
                <a:path w="13679805" h="3820159">
                  <a:moveTo>
                    <a:pt x="6320436" y="3819744"/>
                  </a:moveTo>
                  <a:lnTo>
                    <a:pt x="6149029" y="3819744"/>
                  </a:lnTo>
                  <a:lnTo>
                    <a:pt x="6149029" y="3791204"/>
                  </a:lnTo>
                  <a:lnTo>
                    <a:pt x="6320436" y="3791204"/>
                  </a:lnTo>
                  <a:lnTo>
                    <a:pt x="6320436" y="3819744"/>
                  </a:lnTo>
                  <a:close/>
                </a:path>
                <a:path w="13679805" h="3820159">
                  <a:moveTo>
                    <a:pt x="6120461" y="3819744"/>
                  </a:moveTo>
                  <a:lnTo>
                    <a:pt x="5949055" y="3819744"/>
                  </a:lnTo>
                  <a:lnTo>
                    <a:pt x="5949055" y="3791204"/>
                  </a:lnTo>
                  <a:lnTo>
                    <a:pt x="6120461" y="3791204"/>
                  </a:lnTo>
                  <a:lnTo>
                    <a:pt x="6120461" y="3819744"/>
                  </a:lnTo>
                  <a:close/>
                </a:path>
                <a:path w="13679805" h="3820159">
                  <a:moveTo>
                    <a:pt x="5920487" y="3819744"/>
                  </a:moveTo>
                  <a:lnTo>
                    <a:pt x="5749078" y="3819744"/>
                  </a:lnTo>
                  <a:lnTo>
                    <a:pt x="5749078" y="3791204"/>
                  </a:lnTo>
                  <a:lnTo>
                    <a:pt x="5920487" y="3791204"/>
                  </a:lnTo>
                  <a:lnTo>
                    <a:pt x="5920487" y="3819744"/>
                  </a:lnTo>
                  <a:close/>
                </a:path>
                <a:path w="13679805" h="3820159">
                  <a:moveTo>
                    <a:pt x="5720510" y="3819744"/>
                  </a:moveTo>
                  <a:lnTo>
                    <a:pt x="5549102" y="3819744"/>
                  </a:lnTo>
                  <a:lnTo>
                    <a:pt x="5549102" y="3791204"/>
                  </a:lnTo>
                  <a:lnTo>
                    <a:pt x="5720510" y="3791204"/>
                  </a:lnTo>
                  <a:lnTo>
                    <a:pt x="5720510" y="3819744"/>
                  </a:lnTo>
                  <a:close/>
                </a:path>
                <a:path w="13679805" h="3820159">
                  <a:moveTo>
                    <a:pt x="5520535" y="3819744"/>
                  </a:moveTo>
                  <a:lnTo>
                    <a:pt x="5349128" y="3819744"/>
                  </a:lnTo>
                  <a:lnTo>
                    <a:pt x="5349128" y="3791204"/>
                  </a:lnTo>
                  <a:lnTo>
                    <a:pt x="5520535" y="3791204"/>
                  </a:lnTo>
                  <a:lnTo>
                    <a:pt x="5520535" y="3819744"/>
                  </a:lnTo>
                  <a:close/>
                </a:path>
                <a:path w="13679805" h="3820159">
                  <a:moveTo>
                    <a:pt x="5320560" y="3819744"/>
                  </a:moveTo>
                  <a:lnTo>
                    <a:pt x="5149153" y="3819744"/>
                  </a:lnTo>
                  <a:lnTo>
                    <a:pt x="5149153" y="3791204"/>
                  </a:lnTo>
                  <a:lnTo>
                    <a:pt x="5320560" y="3791204"/>
                  </a:lnTo>
                  <a:lnTo>
                    <a:pt x="5320560" y="3819744"/>
                  </a:lnTo>
                  <a:close/>
                </a:path>
                <a:path w="13679805" h="3820159">
                  <a:moveTo>
                    <a:pt x="5120586" y="3819744"/>
                  </a:moveTo>
                  <a:lnTo>
                    <a:pt x="4949178" y="3819744"/>
                  </a:lnTo>
                  <a:lnTo>
                    <a:pt x="4949178" y="3791204"/>
                  </a:lnTo>
                  <a:lnTo>
                    <a:pt x="5120586" y="3791204"/>
                  </a:lnTo>
                  <a:lnTo>
                    <a:pt x="5120586" y="3819744"/>
                  </a:lnTo>
                  <a:close/>
                </a:path>
                <a:path w="13679805" h="3820159">
                  <a:moveTo>
                    <a:pt x="4920611" y="3819744"/>
                  </a:moveTo>
                  <a:lnTo>
                    <a:pt x="4749204" y="3819744"/>
                  </a:lnTo>
                  <a:lnTo>
                    <a:pt x="4749204" y="3791204"/>
                  </a:lnTo>
                  <a:lnTo>
                    <a:pt x="4920611" y="3791204"/>
                  </a:lnTo>
                  <a:lnTo>
                    <a:pt x="4920611" y="3819744"/>
                  </a:lnTo>
                  <a:close/>
                </a:path>
                <a:path w="13679805" h="3820159">
                  <a:moveTo>
                    <a:pt x="4720636" y="3819744"/>
                  </a:moveTo>
                  <a:lnTo>
                    <a:pt x="4549230" y="3819744"/>
                  </a:lnTo>
                  <a:lnTo>
                    <a:pt x="4549230" y="3791204"/>
                  </a:lnTo>
                  <a:lnTo>
                    <a:pt x="4720636" y="3791204"/>
                  </a:lnTo>
                  <a:lnTo>
                    <a:pt x="4720636" y="3819744"/>
                  </a:lnTo>
                  <a:close/>
                </a:path>
                <a:path w="13679805" h="3820159">
                  <a:moveTo>
                    <a:pt x="4520662" y="3819744"/>
                  </a:moveTo>
                  <a:lnTo>
                    <a:pt x="4349255" y="3819744"/>
                  </a:lnTo>
                  <a:lnTo>
                    <a:pt x="4349255" y="3791204"/>
                  </a:lnTo>
                  <a:lnTo>
                    <a:pt x="4520662" y="3791204"/>
                  </a:lnTo>
                  <a:lnTo>
                    <a:pt x="4520662" y="3819744"/>
                  </a:lnTo>
                  <a:close/>
                </a:path>
                <a:path w="13679805" h="3820159">
                  <a:moveTo>
                    <a:pt x="4320687" y="3819744"/>
                  </a:moveTo>
                  <a:lnTo>
                    <a:pt x="4149280" y="3819744"/>
                  </a:lnTo>
                  <a:lnTo>
                    <a:pt x="4149280" y="3791204"/>
                  </a:lnTo>
                  <a:lnTo>
                    <a:pt x="4320687" y="3791204"/>
                  </a:lnTo>
                  <a:lnTo>
                    <a:pt x="4320687" y="3819744"/>
                  </a:lnTo>
                  <a:close/>
                </a:path>
                <a:path w="13679805" h="3820159">
                  <a:moveTo>
                    <a:pt x="4120712" y="3819744"/>
                  </a:moveTo>
                  <a:lnTo>
                    <a:pt x="3949306" y="3819744"/>
                  </a:lnTo>
                  <a:lnTo>
                    <a:pt x="3949306" y="3791204"/>
                  </a:lnTo>
                  <a:lnTo>
                    <a:pt x="4120712" y="3791204"/>
                  </a:lnTo>
                  <a:lnTo>
                    <a:pt x="4120712" y="3819744"/>
                  </a:lnTo>
                  <a:close/>
                </a:path>
                <a:path w="13679805" h="3820159">
                  <a:moveTo>
                    <a:pt x="3920737" y="3819744"/>
                  </a:moveTo>
                  <a:lnTo>
                    <a:pt x="3749331" y="3819744"/>
                  </a:lnTo>
                  <a:lnTo>
                    <a:pt x="3749331" y="3791204"/>
                  </a:lnTo>
                  <a:lnTo>
                    <a:pt x="3920737" y="3791204"/>
                  </a:lnTo>
                  <a:lnTo>
                    <a:pt x="3920737" y="3819744"/>
                  </a:lnTo>
                  <a:close/>
                </a:path>
                <a:path w="13679805" h="3820159">
                  <a:moveTo>
                    <a:pt x="3720763" y="3819744"/>
                  </a:moveTo>
                  <a:lnTo>
                    <a:pt x="3549357" y="3819744"/>
                  </a:lnTo>
                  <a:lnTo>
                    <a:pt x="3549357" y="3791204"/>
                  </a:lnTo>
                  <a:lnTo>
                    <a:pt x="3720763" y="3791204"/>
                  </a:lnTo>
                  <a:lnTo>
                    <a:pt x="3720763" y="3819744"/>
                  </a:lnTo>
                  <a:close/>
                </a:path>
                <a:path w="13679805" h="3820159">
                  <a:moveTo>
                    <a:pt x="3520788" y="3819744"/>
                  </a:moveTo>
                  <a:lnTo>
                    <a:pt x="3349381" y="3819744"/>
                  </a:lnTo>
                  <a:lnTo>
                    <a:pt x="3349381" y="3791204"/>
                  </a:lnTo>
                  <a:lnTo>
                    <a:pt x="3520788" y="3791204"/>
                  </a:lnTo>
                  <a:lnTo>
                    <a:pt x="3520788" y="3819744"/>
                  </a:lnTo>
                  <a:close/>
                </a:path>
                <a:path w="13679805" h="3820159">
                  <a:moveTo>
                    <a:pt x="3320813" y="3819744"/>
                  </a:moveTo>
                  <a:lnTo>
                    <a:pt x="3149407" y="3819744"/>
                  </a:lnTo>
                  <a:lnTo>
                    <a:pt x="3149407" y="3791204"/>
                  </a:lnTo>
                  <a:lnTo>
                    <a:pt x="3320813" y="3791204"/>
                  </a:lnTo>
                  <a:lnTo>
                    <a:pt x="3320813" y="3819744"/>
                  </a:lnTo>
                  <a:close/>
                </a:path>
                <a:path w="13679805" h="3820159">
                  <a:moveTo>
                    <a:pt x="3120839" y="3819744"/>
                  </a:moveTo>
                  <a:lnTo>
                    <a:pt x="2949432" y="3819744"/>
                  </a:lnTo>
                  <a:lnTo>
                    <a:pt x="2949432" y="3791204"/>
                  </a:lnTo>
                  <a:lnTo>
                    <a:pt x="3120839" y="3791204"/>
                  </a:lnTo>
                  <a:lnTo>
                    <a:pt x="3120839" y="3819744"/>
                  </a:lnTo>
                  <a:close/>
                </a:path>
                <a:path w="13679805" h="3820159">
                  <a:moveTo>
                    <a:pt x="2920865" y="3819744"/>
                  </a:moveTo>
                  <a:lnTo>
                    <a:pt x="2749457" y="3819744"/>
                  </a:lnTo>
                  <a:lnTo>
                    <a:pt x="2749457" y="3791204"/>
                  </a:lnTo>
                  <a:lnTo>
                    <a:pt x="2920865" y="3791204"/>
                  </a:lnTo>
                  <a:lnTo>
                    <a:pt x="2920865" y="3819744"/>
                  </a:lnTo>
                  <a:close/>
                </a:path>
                <a:path w="13679805" h="3820159">
                  <a:moveTo>
                    <a:pt x="2720890" y="3819744"/>
                  </a:moveTo>
                  <a:lnTo>
                    <a:pt x="2549483" y="3819744"/>
                  </a:lnTo>
                  <a:lnTo>
                    <a:pt x="2549483" y="3791204"/>
                  </a:lnTo>
                  <a:lnTo>
                    <a:pt x="2720890" y="3791204"/>
                  </a:lnTo>
                  <a:lnTo>
                    <a:pt x="2720890" y="3819744"/>
                  </a:lnTo>
                  <a:close/>
                </a:path>
                <a:path w="13679805" h="3820159">
                  <a:moveTo>
                    <a:pt x="2520915" y="3819744"/>
                  </a:moveTo>
                  <a:lnTo>
                    <a:pt x="2349508" y="3819744"/>
                  </a:lnTo>
                  <a:lnTo>
                    <a:pt x="2349508" y="3791204"/>
                  </a:lnTo>
                  <a:lnTo>
                    <a:pt x="2520915" y="3791204"/>
                  </a:lnTo>
                  <a:lnTo>
                    <a:pt x="2520915" y="3819744"/>
                  </a:lnTo>
                  <a:close/>
                </a:path>
                <a:path w="13679805" h="3820159">
                  <a:moveTo>
                    <a:pt x="2320940" y="3819744"/>
                  </a:moveTo>
                  <a:lnTo>
                    <a:pt x="2149533" y="3819744"/>
                  </a:lnTo>
                  <a:lnTo>
                    <a:pt x="2149533" y="3791204"/>
                  </a:lnTo>
                  <a:lnTo>
                    <a:pt x="2320940" y="3791204"/>
                  </a:lnTo>
                  <a:lnTo>
                    <a:pt x="2320940" y="3819744"/>
                  </a:lnTo>
                  <a:close/>
                </a:path>
                <a:path w="13679805" h="3820159">
                  <a:moveTo>
                    <a:pt x="2120966" y="3819744"/>
                  </a:moveTo>
                  <a:lnTo>
                    <a:pt x="1949559" y="3819744"/>
                  </a:lnTo>
                  <a:lnTo>
                    <a:pt x="1949559" y="3791204"/>
                  </a:lnTo>
                  <a:lnTo>
                    <a:pt x="2120966" y="3791204"/>
                  </a:lnTo>
                  <a:lnTo>
                    <a:pt x="2120966" y="3819744"/>
                  </a:lnTo>
                  <a:close/>
                </a:path>
                <a:path w="13679805" h="3820159">
                  <a:moveTo>
                    <a:pt x="1920991" y="3819744"/>
                  </a:moveTo>
                  <a:lnTo>
                    <a:pt x="1749584" y="3819744"/>
                  </a:lnTo>
                  <a:lnTo>
                    <a:pt x="1749584" y="3791204"/>
                  </a:lnTo>
                  <a:lnTo>
                    <a:pt x="1920991" y="3791204"/>
                  </a:lnTo>
                  <a:lnTo>
                    <a:pt x="1920991" y="3819744"/>
                  </a:lnTo>
                  <a:close/>
                </a:path>
                <a:path w="13679805" h="3820159">
                  <a:moveTo>
                    <a:pt x="1721016" y="3819744"/>
                  </a:moveTo>
                  <a:lnTo>
                    <a:pt x="1549609" y="3819744"/>
                  </a:lnTo>
                  <a:lnTo>
                    <a:pt x="1549609" y="3791204"/>
                  </a:lnTo>
                  <a:lnTo>
                    <a:pt x="1721016" y="3791204"/>
                  </a:lnTo>
                  <a:lnTo>
                    <a:pt x="1721016" y="3819744"/>
                  </a:lnTo>
                  <a:close/>
                </a:path>
                <a:path w="13679805" h="3820159">
                  <a:moveTo>
                    <a:pt x="1521042" y="3819744"/>
                  </a:moveTo>
                  <a:lnTo>
                    <a:pt x="1349635" y="3819744"/>
                  </a:lnTo>
                  <a:lnTo>
                    <a:pt x="1349635" y="3791204"/>
                  </a:lnTo>
                  <a:lnTo>
                    <a:pt x="1521042" y="3791204"/>
                  </a:lnTo>
                  <a:lnTo>
                    <a:pt x="1521042" y="3819744"/>
                  </a:lnTo>
                  <a:close/>
                </a:path>
                <a:path w="13679805" h="3820159">
                  <a:moveTo>
                    <a:pt x="1321067" y="3819744"/>
                  </a:moveTo>
                  <a:lnTo>
                    <a:pt x="1149660" y="3819744"/>
                  </a:lnTo>
                  <a:lnTo>
                    <a:pt x="1149660" y="3791204"/>
                  </a:lnTo>
                  <a:lnTo>
                    <a:pt x="1321067" y="3791204"/>
                  </a:lnTo>
                  <a:lnTo>
                    <a:pt x="1321067" y="3819744"/>
                  </a:lnTo>
                  <a:close/>
                </a:path>
                <a:path w="13679805" h="3820159">
                  <a:moveTo>
                    <a:pt x="1121092" y="3819744"/>
                  </a:moveTo>
                  <a:lnTo>
                    <a:pt x="949686" y="3819744"/>
                  </a:lnTo>
                  <a:lnTo>
                    <a:pt x="949686" y="3791204"/>
                  </a:lnTo>
                  <a:lnTo>
                    <a:pt x="1121092" y="3791204"/>
                  </a:lnTo>
                  <a:lnTo>
                    <a:pt x="1121092" y="3819744"/>
                  </a:lnTo>
                  <a:close/>
                </a:path>
                <a:path w="13679805" h="3820159">
                  <a:moveTo>
                    <a:pt x="921118" y="3819744"/>
                  </a:moveTo>
                  <a:lnTo>
                    <a:pt x="749711" y="3819744"/>
                  </a:lnTo>
                  <a:lnTo>
                    <a:pt x="749711" y="3791204"/>
                  </a:lnTo>
                  <a:lnTo>
                    <a:pt x="921118" y="3791204"/>
                  </a:lnTo>
                  <a:lnTo>
                    <a:pt x="921118" y="3819744"/>
                  </a:lnTo>
                  <a:close/>
                </a:path>
                <a:path w="13679805" h="3820159">
                  <a:moveTo>
                    <a:pt x="721143" y="3819744"/>
                  </a:moveTo>
                  <a:lnTo>
                    <a:pt x="571351" y="3819744"/>
                  </a:lnTo>
                  <a:lnTo>
                    <a:pt x="549369" y="3818856"/>
                  </a:lnTo>
                  <a:lnTo>
                    <a:pt x="550417" y="3791204"/>
                  </a:lnTo>
                  <a:lnTo>
                    <a:pt x="550432" y="3790809"/>
                  </a:lnTo>
                  <a:lnTo>
                    <a:pt x="557393" y="3791072"/>
                  </a:lnTo>
                  <a:lnTo>
                    <a:pt x="564366" y="3791204"/>
                  </a:lnTo>
                  <a:lnTo>
                    <a:pt x="721143" y="3791204"/>
                  </a:lnTo>
                  <a:lnTo>
                    <a:pt x="721143" y="3819744"/>
                  </a:lnTo>
                  <a:close/>
                </a:path>
                <a:path w="13679805" h="3820159">
                  <a:moveTo>
                    <a:pt x="520611" y="3817379"/>
                  </a:moveTo>
                  <a:lnTo>
                    <a:pt x="478675" y="3812273"/>
                  </a:lnTo>
                  <a:lnTo>
                    <a:pt x="434048" y="3803155"/>
                  </a:lnTo>
                  <a:lnTo>
                    <a:pt x="390760" y="3790645"/>
                  </a:lnTo>
                  <a:lnTo>
                    <a:pt x="354930" y="3777140"/>
                  </a:lnTo>
                  <a:lnTo>
                    <a:pt x="365680" y="3750930"/>
                  </a:lnTo>
                  <a:lnTo>
                    <a:pt x="403890" y="3764930"/>
                  </a:lnTo>
                  <a:lnTo>
                    <a:pt x="442864" y="3775957"/>
                  </a:lnTo>
                  <a:lnTo>
                    <a:pt x="482602" y="3784012"/>
                  </a:lnTo>
                  <a:lnTo>
                    <a:pt x="523104" y="3789093"/>
                  </a:lnTo>
                  <a:lnTo>
                    <a:pt x="520611" y="3817379"/>
                  </a:lnTo>
                  <a:close/>
                </a:path>
                <a:path w="13679805" h="3820159">
                  <a:moveTo>
                    <a:pt x="328797" y="3765427"/>
                  </a:moveTo>
                  <a:lnTo>
                    <a:pt x="270387" y="3734226"/>
                  </a:lnTo>
                  <a:lnTo>
                    <a:pt x="233918" y="3709614"/>
                  </a:lnTo>
                  <a:lnTo>
                    <a:pt x="199521" y="3682344"/>
                  </a:lnTo>
                  <a:lnTo>
                    <a:pt x="186796" y="3670565"/>
                  </a:lnTo>
                  <a:lnTo>
                    <a:pt x="205773" y="3649771"/>
                  </a:lnTo>
                  <a:lnTo>
                    <a:pt x="237014" y="3676180"/>
                  </a:lnTo>
                  <a:lnTo>
                    <a:pt x="269926" y="3700020"/>
                  </a:lnTo>
                  <a:lnTo>
                    <a:pt x="304510" y="3721289"/>
                  </a:lnTo>
                  <a:lnTo>
                    <a:pt x="340764" y="3739989"/>
                  </a:lnTo>
                  <a:lnTo>
                    <a:pt x="328797" y="3765427"/>
                  </a:lnTo>
                  <a:close/>
                </a:path>
                <a:path w="13679805" h="3820159">
                  <a:moveTo>
                    <a:pt x="165946" y="3651055"/>
                  </a:moveTo>
                  <a:lnTo>
                    <a:pt x="137534" y="3620417"/>
                  </a:lnTo>
                  <a:lnTo>
                    <a:pt x="110237" y="3586054"/>
                  </a:lnTo>
                  <a:lnTo>
                    <a:pt x="85601" y="3549620"/>
                  </a:lnTo>
                  <a:lnTo>
                    <a:pt x="64971" y="3513369"/>
                  </a:lnTo>
                  <a:lnTo>
                    <a:pt x="90200" y="3500168"/>
                  </a:lnTo>
                  <a:lnTo>
                    <a:pt x="110457" y="3535544"/>
                  </a:lnTo>
                  <a:lnTo>
                    <a:pt x="133204" y="3569142"/>
                  </a:lnTo>
                  <a:lnTo>
                    <a:pt x="158440" y="3600960"/>
                  </a:lnTo>
                  <a:lnTo>
                    <a:pt x="186166" y="3630999"/>
                  </a:lnTo>
                  <a:lnTo>
                    <a:pt x="165946" y="3651055"/>
                  </a:lnTo>
                  <a:close/>
                </a:path>
                <a:path w="13679805" h="3820159">
                  <a:moveTo>
                    <a:pt x="52614" y="3487533"/>
                  </a:moveTo>
                  <a:lnTo>
                    <a:pt x="29127" y="3429365"/>
                  </a:lnTo>
                  <a:lnTo>
                    <a:pt x="16604" y="3386118"/>
                  </a:lnTo>
                  <a:lnTo>
                    <a:pt x="7478" y="3341535"/>
                  </a:lnTo>
                  <a:lnTo>
                    <a:pt x="5322" y="3323871"/>
                  </a:lnTo>
                  <a:lnTo>
                    <a:pt x="33210" y="3320215"/>
                  </a:lnTo>
                  <a:lnTo>
                    <a:pt x="40021" y="3360403"/>
                  </a:lnTo>
                  <a:lnTo>
                    <a:pt x="49786" y="3399722"/>
                  </a:lnTo>
                  <a:lnTo>
                    <a:pt x="62504" y="3438174"/>
                  </a:lnTo>
                  <a:lnTo>
                    <a:pt x="78176" y="3475757"/>
                  </a:lnTo>
                  <a:lnTo>
                    <a:pt x="52614" y="3487533"/>
                  </a:lnTo>
                  <a:close/>
                </a:path>
                <a:path w="13679805" h="3820159">
                  <a:moveTo>
                    <a:pt x="1885" y="3295545"/>
                  </a:moveTo>
                  <a:lnTo>
                    <a:pt x="0" y="3248949"/>
                  </a:lnTo>
                  <a:lnTo>
                    <a:pt x="0" y="3123740"/>
                  </a:lnTo>
                  <a:lnTo>
                    <a:pt x="28567" y="3123740"/>
                  </a:lnTo>
                  <a:lnTo>
                    <a:pt x="28679" y="3260059"/>
                  </a:lnTo>
                  <a:lnTo>
                    <a:pt x="29013" y="3271146"/>
                  </a:lnTo>
                  <a:lnTo>
                    <a:pt x="29571" y="3282208"/>
                  </a:lnTo>
                  <a:lnTo>
                    <a:pt x="30351" y="3293247"/>
                  </a:lnTo>
                  <a:lnTo>
                    <a:pt x="1885" y="3295545"/>
                  </a:lnTo>
                  <a:close/>
                </a:path>
                <a:path w="13679805" h="3820159">
                  <a:moveTo>
                    <a:pt x="28567" y="3095200"/>
                  </a:moveTo>
                  <a:lnTo>
                    <a:pt x="0" y="3095200"/>
                  </a:lnTo>
                  <a:lnTo>
                    <a:pt x="0" y="2923960"/>
                  </a:lnTo>
                  <a:lnTo>
                    <a:pt x="28567" y="2923960"/>
                  </a:lnTo>
                  <a:lnTo>
                    <a:pt x="28567" y="3095200"/>
                  </a:lnTo>
                  <a:close/>
                </a:path>
                <a:path w="13679805" h="3820159">
                  <a:moveTo>
                    <a:pt x="28567" y="2895420"/>
                  </a:moveTo>
                  <a:lnTo>
                    <a:pt x="0" y="2895420"/>
                  </a:lnTo>
                  <a:lnTo>
                    <a:pt x="0" y="2724180"/>
                  </a:lnTo>
                  <a:lnTo>
                    <a:pt x="28567" y="2724180"/>
                  </a:lnTo>
                  <a:lnTo>
                    <a:pt x="28567" y="2895420"/>
                  </a:lnTo>
                  <a:close/>
                </a:path>
                <a:path w="13679805" h="3820159">
                  <a:moveTo>
                    <a:pt x="28567" y="2695640"/>
                  </a:moveTo>
                  <a:lnTo>
                    <a:pt x="0" y="2695640"/>
                  </a:lnTo>
                  <a:lnTo>
                    <a:pt x="0" y="2524400"/>
                  </a:lnTo>
                  <a:lnTo>
                    <a:pt x="28567" y="2524400"/>
                  </a:lnTo>
                  <a:lnTo>
                    <a:pt x="28567" y="2695640"/>
                  </a:lnTo>
                  <a:close/>
                </a:path>
                <a:path w="13679805" h="3820159">
                  <a:moveTo>
                    <a:pt x="28567" y="2495860"/>
                  </a:moveTo>
                  <a:lnTo>
                    <a:pt x="0" y="2495860"/>
                  </a:lnTo>
                  <a:lnTo>
                    <a:pt x="0" y="2324620"/>
                  </a:lnTo>
                  <a:lnTo>
                    <a:pt x="28567" y="2324620"/>
                  </a:lnTo>
                  <a:lnTo>
                    <a:pt x="28567" y="2495860"/>
                  </a:lnTo>
                  <a:close/>
                </a:path>
                <a:path w="13679805" h="3820159">
                  <a:moveTo>
                    <a:pt x="28567" y="2296080"/>
                  </a:moveTo>
                  <a:lnTo>
                    <a:pt x="0" y="2296080"/>
                  </a:lnTo>
                  <a:lnTo>
                    <a:pt x="0" y="2124840"/>
                  </a:lnTo>
                  <a:lnTo>
                    <a:pt x="28567" y="2124840"/>
                  </a:lnTo>
                  <a:lnTo>
                    <a:pt x="28567" y="2296080"/>
                  </a:lnTo>
                  <a:close/>
                </a:path>
                <a:path w="13679805" h="3820159">
                  <a:moveTo>
                    <a:pt x="28567" y="2096301"/>
                  </a:moveTo>
                  <a:lnTo>
                    <a:pt x="0" y="2096301"/>
                  </a:lnTo>
                  <a:lnTo>
                    <a:pt x="0" y="1925061"/>
                  </a:lnTo>
                  <a:lnTo>
                    <a:pt x="28567" y="1925061"/>
                  </a:lnTo>
                  <a:lnTo>
                    <a:pt x="28567" y="2096301"/>
                  </a:lnTo>
                  <a:close/>
                </a:path>
                <a:path w="13679805" h="3820159">
                  <a:moveTo>
                    <a:pt x="28567" y="1896521"/>
                  </a:moveTo>
                  <a:lnTo>
                    <a:pt x="0" y="1896521"/>
                  </a:lnTo>
                  <a:lnTo>
                    <a:pt x="0" y="1725281"/>
                  </a:lnTo>
                  <a:lnTo>
                    <a:pt x="28567" y="1725281"/>
                  </a:lnTo>
                  <a:lnTo>
                    <a:pt x="28567" y="1896521"/>
                  </a:lnTo>
                  <a:close/>
                </a:path>
                <a:path w="13679805" h="3820159">
                  <a:moveTo>
                    <a:pt x="28567" y="1696741"/>
                  </a:moveTo>
                  <a:lnTo>
                    <a:pt x="0" y="1696741"/>
                  </a:lnTo>
                  <a:lnTo>
                    <a:pt x="0" y="1525501"/>
                  </a:lnTo>
                  <a:lnTo>
                    <a:pt x="28567" y="1525501"/>
                  </a:lnTo>
                  <a:lnTo>
                    <a:pt x="28567" y="1696741"/>
                  </a:lnTo>
                  <a:close/>
                </a:path>
                <a:path w="13679805" h="3820159">
                  <a:moveTo>
                    <a:pt x="28567" y="1496961"/>
                  </a:moveTo>
                  <a:lnTo>
                    <a:pt x="0" y="1496961"/>
                  </a:lnTo>
                  <a:lnTo>
                    <a:pt x="0" y="1325721"/>
                  </a:lnTo>
                  <a:lnTo>
                    <a:pt x="28567" y="1325721"/>
                  </a:lnTo>
                  <a:lnTo>
                    <a:pt x="28567" y="1496961"/>
                  </a:lnTo>
                  <a:close/>
                </a:path>
                <a:path w="13679805" h="3820159">
                  <a:moveTo>
                    <a:pt x="28567" y="1297181"/>
                  </a:moveTo>
                  <a:lnTo>
                    <a:pt x="0" y="1297181"/>
                  </a:lnTo>
                  <a:lnTo>
                    <a:pt x="0" y="1125942"/>
                  </a:lnTo>
                  <a:lnTo>
                    <a:pt x="28567" y="1125942"/>
                  </a:lnTo>
                  <a:lnTo>
                    <a:pt x="28567" y="1297181"/>
                  </a:lnTo>
                  <a:close/>
                </a:path>
                <a:path w="13679805" h="3820159">
                  <a:moveTo>
                    <a:pt x="28567" y="1097402"/>
                  </a:moveTo>
                  <a:lnTo>
                    <a:pt x="0" y="1097402"/>
                  </a:lnTo>
                  <a:lnTo>
                    <a:pt x="0" y="926162"/>
                  </a:lnTo>
                  <a:lnTo>
                    <a:pt x="28567" y="926162"/>
                  </a:lnTo>
                  <a:lnTo>
                    <a:pt x="28567" y="1097402"/>
                  </a:lnTo>
                  <a:close/>
                </a:path>
                <a:path w="13679805" h="3820159">
                  <a:moveTo>
                    <a:pt x="28567" y="897622"/>
                  </a:moveTo>
                  <a:lnTo>
                    <a:pt x="0" y="897622"/>
                  </a:lnTo>
                  <a:lnTo>
                    <a:pt x="0" y="726382"/>
                  </a:lnTo>
                  <a:lnTo>
                    <a:pt x="28567" y="726382"/>
                  </a:lnTo>
                  <a:lnTo>
                    <a:pt x="28567" y="897622"/>
                  </a:lnTo>
                  <a:close/>
                </a:path>
                <a:path w="13679805" h="3820159">
                  <a:moveTo>
                    <a:pt x="28567" y="697842"/>
                  </a:moveTo>
                  <a:lnTo>
                    <a:pt x="0" y="697842"/>
                  </a:lnTo>
                  <a:lnTo>
                    <a:pt x="0" y="570794"/>
                  </a:lnTo>
                  <a:lnTo>
                    <a:pt x="1721" y="528247"/>
                  </a:lnTo>
                  <a:lnTo>
                    <a:pt x="1810" y="526046"/>
                  </a:lnTo>
                  <a:lnTo>
                    <a:pt x="30212" y="528247"/>
                  </a:lnTo>
                  <a:lnTo>
                    <a:pt x="29493" y="538851"/>
                  </a:lnTo>
                  <a:lnTo>
                    <a:pt x="28978" y="549477"/>
                  </a:lnTo>
                  <a:lnTo>
                    <a:pt x="28670" y="560125"/>
                  </a:lnTo>
                  <a:lnTo>
                    <a:pt x="28567" y="697842"/>
                  </a:lnTo>
                  <a:close/>
                </a:path>
                <a:path w="13679805" h="3820159">
                  <a:moveTo>
                    <a:pt x="32986" y="501253"/>
                  </a:moveTo>
                  <a:lnTo>
                    <a:pt x="5101" y="497689"/>
                  </a:lnTo>
                  <a:lnTo>
                    <a:pt x="7478" y="478208"/>
                  </a:lnTo>
                  <a:lnTo>
                    <a:pt x="16604" y="433625"/>
                  </a:lnTo>
                  <a:lnTo>
                    <a:pt x="29127" y="390379"/>
                  </a:lnTo>
                  <a:lnTo>
                    <a:pt x="44899" y="348615"/>
                  </a:lnTo>
                  <a:lnTo>
                    <a:pt x="51827" y="333882"/>
                  </a:lnTo>
                  <a:lnTo>
                    <a:pt x="77442" y="345582"/>
                  </a:lnTo>
                  <a:lnTo>
                    <a:pt x="61896" y="383210"/>
                  </a:lnTo>
                  <a:lnTo>
                    <a:pt x="49305" y="421698"/>
                  </a:lnTo>
                  <a:lnTo>
                    <a:pt x="39668" y="461045"/>
                  </a:lnTo>
                  <a:lnTo>
                    <a:pt x="32986" y="501253"/>
                  </a:lnTo>
                  <a:close/>
                </a:path>
                <a:path w="13679805" h="3820159">
                  <a:moveTo>
                    <a:pt x="89389" y="321127"/>
                  </a:moveTo>
                  <a:lnTo>
                    <a:pt x="64059" y="307977"/>
                  </a:lnTo>
                  <a:lnTo>
                    <a:pt x="85601" y="270124"/>
                  </a:lnTo>
                  <a:lnTo>
                    <a:pt x="110237" y="233690"/>
                  </a:lnTo>
                  <a:lnTo>
                    <a:pt x="137534" y="199327"/>
                  </a:lnTo>
                  <a:lnTo>
                    <a:pt x="164695" y="170038"/>
                  </a:lnTo>
                  <a:lnTo>
                    <a:pt x="184935" y="189987"/>
                  </a:lnTo>
                  <a:lnTo>
                    <a:pt x="157305" y="220116"/>
                  </a:lnTo>
                  <a:lnTo>
                    <a:pt x="132171" y="252015"/>
                  </a:lnTo>
                  <a:lnTo>
                    <a:pt x="109532" y="285685"/>
                  </a:lnTo>
                  <a:lnTo>
                    <a:pt x="89389" y="321127"/>
                  </a:lnTo>
                  <a:close/>
                </a:path>
                <a:path w="13679805" h="3820159">
                  <a:moveTo>
                    <a:pt x="204482" y="171152"/>
                  </a:moveTo>
                  <a:lnTo>
                    <a:pt x="185446" y="150427"/>
                  </a:lnTo>
                  <a:lnTo>
                    <a:pt x="199521" y="137400"/>
                  </a:lnTo>
                  <a:lnTo>
                    <a:pt x="233918" y="110130"/>
                  </a:lnTo>
                  <a:lnTo>
                    <a:pt x="270387" y="85518"/>
                  </a:lnTo>
                  <a:lnTo>
                    <a:pt x="308782" y="63710"/>
                  </a:lnTo>
                  <a:lnTo>
                    <a:pt x="327125" y="55101"/>
                  </a:lnTo>
                  <a:lnTo>
                    <a:pt x="339176" y="80503"/>
                  </a:lnTo>
                  <a:lnTo>
                    <a:pt x="302983" y="99320"/>
                  </a:lnTo>
                  <a:lnTo>
                    <a:pt x="268470" y="120700"/>
                  </a:lnTo>
                  <a:lnTo>
                    <a:pt x="235636" y="144645"/>
                  </a:lnTo>
                  <a:lnTo>
                    <a:pt x="204482" y="171152"/>
                  </a:lnTo>
                  <a:close/>
                </a:path>
                <a:path w="13679805" h="3820159">
                  <a:moveTo>
                    <a:pt x="364077" y="69472"/>
                  </a:moveTo>
                  <a:lnTo>
                    <a:pt x="390760" y="29099"/>
                  </a:lnTo>
                  <a:lnTo>
                    <a:pt x="434048" y="16588"/>
                  </a:lnTo>
                  <a:lnTo>
                    <a:pt x="478675" y="7470"/>
                  </a:lnTo>
                  <a:lnTo>
                    <a:pt x="518776" y="2588"/>
                  </a:lnTo>
                  <a:lnTo>
                    <a:pt x="521354" y="30807"/>
                  </a:lnTo>
                  <a:lnTo>
                    <a:pt x="480878" y="36018"/>
                  </a:lnTo>
                  <a:lnTo>
                    <a:pt x="441174" y="44199"/>
                  </a:lnTo>
                  <a:lnTo>
                    <a:pt x="402240" y="55350"/>
                  </a:lnTo>
                  <a:lnTo>
                    <a:pt x="364077" y="69472"/>
                  </a:lnTo>
                  <a:close/>
                </a:path>
                <a:path w="13679805" h="3820159">
                  <a:moveTo>
                    <a:pt x="548658" y="29004"/>
                  </a:moveTo>
                  <a:lnTo>
                    <a:pt x="547504" y="962"/>
                  </a:lnTo>
                  <a:lnTo>
                    <a:pt x="571351" y="0"/>
                  </a:lnTo>
                  <a:lnTo>
                    <a:pt x="742757" y="0"/>
                  </a:lnTo>
                  <a:lnTo>
                    <a:pt x="742757" y="28539"/>
                  </a:lnTo>
                  <a:lnTo>
                    <a:pt x="563771" y="28539"/>
                  </a:lnTo>
                  <a:lnTo>
                    <a:pt x="556207" y="28694"/>
                  </a:lnTo>
                  <a:lnTo>
                    <a:pt x="548658" y="29004"/>
                  </a:lnTo>
                  <a:close/>
                </a:path>
              </a:pathLst>
            </a:custGeom>
            <a:solidFill>
              <a:srgbClr val="E7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05446" y="4449288"/>
              <a:ext cx="123825" cy="123824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3205136" y="4091764"/>
            <a:ext cx="10925810" cy="2501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3100"/>
              </a:lnSpc>
              <a:spcBef>
                <a:spcPts val="100"/>
              </a:spcBef>
            </a:pPr>
            <a:r>
              <a:rPr sz="3300" dirty="0">
                <a:latin typeface="Microsoft Sans Serif"/>
                <a:cs typeface="Microsoft Sans Serif"/>
              </a:rPr>
              <a:t>Ergenlik</a:t>
            </a:r>
            <a:r>
              <a:rPr sz="3300" spc="10" dirty="0">
                <a:latin typeface="Microsoft Sans Serif"/>
                <a:cs typeface="Microsoft Sans Serif"/>
              </a:rPr>
              <a:t>  </a:t>
            </a:r>
            <a:r>
              <a:rPr sz="3300" dirty="0">
                <a:latin typeface="Microsoft Sans Serif"/>
                <a:cs typeface="Microsoft Sans Serif"/>
              </a:rPr>
              <a:t>dönemi</a:t>
            </a:r>
            <a:r>
              <a:rPr sz="3300" spc="15" dirty="0">
                <a:latin typeface="Microsoft Sans Serif"/>
                <a:cs typeface="Microsoft Sans Serif"/>
              </a:rPr>
              <a:t>  </a:t>
            </a:r>
            <a:r>
              <a:rPr sz="3300" dirty="0">
                <a:latin typeface="Microsoft Sans Serif"/>
                <a:cs typeface="Microsoft Sans Serif"/>
              </a:rPr>
              <a:t>yetişkinliğe</a:t>
            </a:r>
            <a:r>
              <a:rPr sz="3300" spc="15" dirty="0">
                <a:latin typeface="Microsoft Sans Serif"/>
                <a:cs typeface="Microsoft Sans Serif"/>
              </a:rPr>
              <a:t>  </a:t>
            </a:r>
            <a:r>
              <a:rPr sz="3300" dirty="0">
                <a:latin typeface="Microsoft Sans Serif"/>
                <a:cs typeface="Microsoft Sans Serif"/>
              </a:rPr>
              <a:t>hazırlık</a:t>
            </a:r>
            <a:r>
              <a:rPr sz="3300" spc="15" dirty="0">
                <a:latin typeface="Microsoft Sans Serif"/>
                <a:cs typeface="Microsoft Sans Serif"/>
              </a:rPr>
              <a:t>  </a:t>
            </a:r>
            <a:r>
              <a:rPr sz="3300" dirty="0">
                <a:latin typeface="Microsoft Sans Serif"/>
                <a:cs typeface="Microsoft Sans Serif"/>
              </a:rPr>
              <a:t>evresidir.</a:t>
            </a:r>
            <a:r>
              <a:rPr sz="3300" spc="15" dirty="0">
                <a:latin typeface="Microsoft Sans Serif"/>
                <a:cs typeface="Microsoft Sans Serif"/>
              </a:rPr>
              <a:t>  </a:t>
            </a:r>
            <a:r>
              <a:rPr sz="3300" spc="-10" dirty="0">
                <a:latin typeface="Microsoft Sans Serif"/>
                <a:cs typeface="Microsoft Sans Serif"/>
              </a:rPr>
              <a:t>Ortalama </a:t>
            </a:r>
            <a:r>
              <a:rPr sz="3300" dirty="0">
                <a:latin typeface="Microsoft Sans Serif"/>
                <a:cs typeface="Microsoft Sans Serif"/>
              </a:rPr>
              <a:t>olarak</a:t>
            </a:r>
            <a:r>
              <a:rPr sz="3300" spc="280" dirty="0">
                <a:latin typeface="Microsoft Sans Serif"/>
                <a:cs typeface="Microsoft Sans Serif"/>
              </a:rPr>
              <a:t>  </a:t>
            </a:r>
            <a:r>
              <a:rPr sz="3300" spc="-30" dirty="0">
                <a:latin typeface="Microsoft Sans Serif"/>
                <a:cs typeface="Microsoft Sans Serif"/>
              </a:rPr>
              <a:t>10-</a:t>
            </a:r>
            <a:r>
              <a:rPr sz="3300" dirty="0">
                <a:latin typeface="Microsoft Sans Serif"/>
                <a:cs typeface="Microsoft Sans Serif"/>
              </a:rPr>
              <a:t>14</a:t>
            </a:r>
            <a:r>
              <a:rPr sz="3300" spc="285" dirty="0">
                <a:latin typeface="Microsoft Sans Serif"/>
                <a:cs typeface="Microsoft Sans Serif"/>
              </a:rPr>
              <a:t>  </a:t>
            </a:r>
            <a:r>
              <a:rPr sz="3300" dirty="0">
                <a:latin typeface="Microsoft Sans Serif"/>
                <a:cs typeface="Microsoft Sans Serif"/>
              </a:rPr>
              <a:t>yaşları</a:t>
            </a:r>
            <a:r>
              <a:rPr sz="3300" spc="285" dirty="0">
                <a:latin typeface="Microsoft Sans Serif"/>
                <a:cs typeface="Microsoft Sans Serif"/>
              </a:rPr>
              <a:t>  </a:t>
            </a:r>
            <a:r>
              <a:rPr sz="3300" dirty="0">
                <a:latin typeface="Microsoft Sans Serif"/>
                <a:cs typeface="Microsoft Sans Serif"/>
              </a:rPr>
              <a:t>arasında</a:t>
            </a:r>
            <a:r>
              <a:rPr sz="3300" spc="280" dirty="0">
                <a:latin typeface="Microsoft Sans Serif"/>
                <a:cs typeface="Microsoft Sans Serif"/>
              </a:rPr>
              <a:t>  </a:t>
            </a:r>
            <a:r>
              <a:rPr sz="3300" dirty="0">
                <a:latin typeface="Microsoft Sans Serif"/>
                <a:cs typeface="Microsoft Sans Serif"/>
              </a:rPr>
              <a:t>başlar,</a:t>
            </a:r>
            <a:r>
              <a:rPr sz="3300" spc="285" dirty="0">
                <a:latin typeface="Microsoft Sans Serif"/>
                <a:cs typeface="Microsoft Sans Serif"/>
              </a:rPr>
              <a:t>  </a:t>
            </a:r>
            <a:r>
              <a:rPr sz="3300" spc="-30" dirty="0">
                <a:latin typeface="Microsoft Sans Serif"/>
                <a:cs typeface="Microsoft Sans Serif"/>
              </a:rPr>
              <a:t>19-</a:t>
            </a:r>
            <a:r>
              <a:rPr sz="3300" dirty="0">
                <a:latin typeface="Microsoft Sans Serif"/>
                <a:cs typeface="Microsoft Sans Serif"/>
              </a:rPr>
              <a:t>21</a:t>
            </a:r>
            <a:r>
              <a:rPr sz="3300" spc="285" dirty="0">
                <a:latin typeface="Microsoft Sans Serif"/>
                <a:cs typeface="Microsoft Sans Serif"/>
              </a:rPr>
              <a:t>  </a:t>
            </a:r>
            <a:r>
              <a:rPr sz="3300" spc="-10" dirty="0">
                <a:latin typeface="Microsoft Sans Serif"/>
                <a:cs typeface="Microsoft Sans Serif"/>
              </a:rPr>
              <a:t>yaşlarına </a:t>
            </a:r>
            <a:r>
              <a:rPr sz="3300" dirty="0">
                <a:latin typeface="Microsoft Sans Serif"/>
                <a:cs typeface="Microsoft Sans Serif"/>
              </a:rPr>
              <a:t>kadar</a:t>
            </a:r>
            <a:r>
              <a:rPr sz="3300" spc="470" dirty="0">
                <a:latin typeface="Microsoft Sans Serif"/>
                <a:cs typeface="Microsoft Sans Serif"/>
              </a:rPr>
              <a:t>  </a:t>
            </a:r>
            <a:r>
              <a:rPr sz="3300" dirty="0">
                <a:latin typeface="Microsoft Sans Serif"/>
                <a:cs typeface="Microsoft Sans Serif"/>
              </a:rPr>
              <a:t>sürebilir.</a:t>
            </a:r>
            <a:r>
              <a:rPr sz="3300" spc="475" dirty="0">
                <a:latin typeface="Microsoft Sans Serif"/>
                <a:cs typeface="Microsoft Sans Serif"/>
              </a:rPr>
              <a:t>  </a:t>
            </a:r>
            <a:r>
              <a:rPr sz="3300" dirty="0">
                <a:latin typeface="Microsoft Sans Serif"/>
                <a:cs typeface="Microsoft Sans Serif"/>
              </a:rPr>
              <a:t>Yaş</a:t>
            </a:r>
            <a:r>
              <a:rPr sz="3300" spc="470" dirty="0">
                <a:latin typeface="Microsoft Sans Serif"/>
                <a:cs typeface="Microsoft Sans Serif"/>
              </a:rPr>
              <a:t>  </a:t>
            </a:r>
            <a:r>
              <a:rPr sz="3300" dirty="0">
                <a:latin typeface="Microsoft Sans Serif"/>
                <a:cs typeface="Microsoft Sans Serif"/>
              </a:rPr>
              <a:t>aralığı</a:t>
            </a:r>
            <a:r>
              <a:rPr sz="3300" spc="475" dirty="0">
                <a:latin typeface="Microsoft Sans Serif"/>
                <a:cs typeface="Microsoft Sans Serif"/>
              </a:rPr>
              <a:t>  </a:t>
            </a:r>
            <a:r>
              <a:rPr sz="3300" dirty="0">
                <a:latin typeface="Microsoft Sans Serif"/>
                <a:cs typeface="Microsoft Sans Serif"/>
              </a:rPr>
              <a:t>bireysel</a:t>
            </a:r>
            <a:r>
              <a:rPr sz="3300" spc="475" dirty="0">
                <a:latin typeface="Microsoft Sans Serif"/>
                <a:cs typeface="Microsoft Sans Serif"/>
              </a:rPr>
              <a:t>  </a:t>
            </a:r>
            <a:r>
              <a:rPr sz="3300" dirty="0">
                <a:latin typeface="Microsoft Sans Serif"/>
                <a:cs typeface="Microsoft Sans Serif"/>
              </a:rPr>
              <a:t>farklılıklara</a:t>
            </a:r>
            <a:r>
              <a:rPr sz="3300" spc="470" dirty="0">
                <a:latin typeface="Microsoft Sans Serif"/>
                <a:cs typeface="Microsoft Sans Serif"/>
              </a:rPr>
              <a:t>  </a:t>
            </a:r>
            <a:r>
              <a:rPr sz="3300" spc="-20" dirty="0">
                <a:latin typeface="Microsoft Sans Serif"/>
                <a:cs typeface="Microsoft Sans Serif"/>
              </a:rPr>
              <a:t>göre </a:t>
            </a:r>
            <a:r>
              <a:rPr sz="3300" dirty="0">
                <a:latin typeface="Microsoft Sans Serif"/>
                <a:cs typeface="Microsoft Sans Serif"/>
              </a:rPr>
              <a:t>değişim</a:t>
            </a:r>
            <a:r>
              <a:rPr sz="3300" spc="-125" dirty="0">
                <a:latin typeface="Microsoft Sans Serif"/>
                <a:cs typeface="Microsoft Sans Serif"/>
              </a:rPr>
              <a:t> </a:t>
            </a:r>
            <a:r>
              <a:rPr sz="3300" spc="-10" dirty="0">
                <a:latin typeface="Microsoft Sans Serif"/>
                <a:cs typeface="Microsoft Sans Serif"/>
              </a:rPr>
              <a:t>gösterebilir.</a:t>
            </a:r>
            <a:endParaRPr sz="3300">
              <a:latin typeface="Microsoft Sans Serif"/>
              <a:cs typeface="Microsoft Sans Serif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540289" y="1622751"/>
            <a:ext cx="14037310" cy="7044690"/>
            <a:chOff x="1540289" y="1622751"/>
            <a:chExt cx="14037310" cy="7044690"/>
          </a:xfrm>
        </p:grpSpPr>
        <p:sp>
          <p:nvSpPr>
            <p:cNvPr id="32" name="object 32"/>
            <p:cNvSpPr/>
            <p:nvPr/>
          </p:nvSpPr>
          <p:spPr>
            <a:xfrm>
              <a:off x="1540281" y="1622754"/>
              <a:ext cx="263525" cy="7044690"/>
            </a:xfrm>
            <a:custGeom>
              <a:avLst/>
              <a:gdLst/>
              <a:ahLst/>
              <a:cxnLst/>
              <a:rect l="l" t="t" r="r" b="b"/>
              <a:pathLst>
                <a:path w="263525" h="7044690">
                  <a:moveTo>
                    <a:pt x="263118" y="6912534"/>
                  </a:moveTo>
                  <a:lnTo>
                    <a:pt x="256413" y="6870941"/>
                  </a:lnTo>
                  <a:lnTo>
                    <a:pt x="237731" y="6834835"/>
                  </a:lnTo>
                  <a:lnTo>
                    <a:pt x="209257" y="6806349"/>
                  </a:lnTo>
                  <a:lnTo>
                    <a:pt x="173139" y="6787680"/>
                  </a:lnTo>
                  <a:lnTo>
                    <a:pt x="131559" y="6780974"/>
                  </a:lnTo>
                  <a:lnTo>
                    <a:pt x="89979" y="6787680"/>
                  </a:lnTo>
                  <a:lnTo>
                    <a:pt x="53860" y="6806349"/>
                  </a:lnTo>
                  <a:lnTo>
                    <a:pt x="25387" y="6834835"/>
                  </a:lnTo>
                  <a:lnTo>
                    <a:pt x="6705" y="6870941"/>
                  </a:lnTo>
                  <a:lnTo>
                    <a:pt x="0" y="6912534"/>
                  </a:lnTo>
                  <a:lnTo>
                    <a:pt x="6705" y="6954113"/>
                  </a:lnTo>
                  <a:lnTo>
                    <a:pt x="25387" y="6990220"/>
                  </a:lnTo>
                  <a:lnTo>
                    <a:pt x="53860" y="7018706"/>
                  </a:lnTo>
                  <a:lnTo>
                    <a:pt x="89979" y="7037375"/>
                  </a:lnTo>
                  <a:lnTo>
                    <a:pt x="131559" y="7044080"/>
                  </a:lnTo>
                  <a:lnTo>
                    <a:pt x="173139" y="7037375"/>
                  </a:lnTo>
                  <a:lnTo>
                    <a:pt x="209257" y="7018706"/>
                  </a:lnTo>
                  <a:lnTo>
                    <a:pt x="237731" y="6990220"/>
                  </a:lnTo>
                  <a:lnTo>
                    <a:pt x="256413" y="6954113"/>
                  </a:lnTo>
                  <a:lnTo>
                    <a:pt x="263118" y="6912534"/>
                  </a:lnTo>
                  <a:close/>
                </a:path>
                <a:path w="263525" h="7044690">
                  <a:moveTo>
                    <a:pt x="263118" y="6064910"/>
                  </a:moveTo>
                  <a:lnTo>
                    <a:pt x="256413" y="6023318"/>
                  </a:lnTo>
                  <a:lnTo>
                    <a:pt x="237731" y="5987212"/>
                  </a:lnTo>
                  <a:lnTo>
                    <a:pt x="209257" y="5958725"/>
                  </a:lnTo>
                  <a:lnTo>
                    <a:pt x="173139" y="5940056"/>
                  </a:lnTo>
                  <a:lnTo>
                    <a:pt x="131559" y="5933351"/>
                  </a:lnTo>
                  <a:lnTo>
                    <a:pt x="89979" y="5940056"/>
                  </a:lnTo>
                  <a:lnTo>
                    <a:pt x="53860" y="5958725"/>
                  </a:lnTo>
                  <a:lnTo>
                    <a:pt x="25387" y="5987212"/>
                  </a:lnTo>
                  <a:lnTo>
                    <a:pt x="6705" y="6023318"/>
                  </a:lnTo>
                  <a:lnTo>
                    <a:pt x="0" y="6064910"/>
                  </a:lnTo>
                  <a:lnTo>
                    <a:pt x="6705" y="6106490"/>
                  </a:lnTo>
                  <a:lnTo>
                    <a:pt x="25387" y="6142596"/>
                  </a:lnTo>
                  <a:lnTo>
                    <a:pt x="53860" y="6171082"/>
                  </a:lnTo>
                  <a:lnTo>
                    <a:pt x="89979" y="6189751"/>
                  </a:lnTo>
                  <a:lnTo>
                    <a:pt x="131559" y="6196457"/>
                  </a:lnTo>
                  <a:lnTo>
                    <a:pt x="173139" y="6189751"/>
                  </a:lnTo>
                  <a:lnTo>
                    <a:pt x="209257" y="6171082"/>
                  </a:lnTo>
                  <a:lnTo>
                    <a:pt x="237731" y="6142596"/>
                  </a:lnTo>
                  <a:lnTo>
                    <a:pt x="256413" y="6106490"/>
                  </a:lnTo>
                  <a:lnTo>
                    <a:pt x="263118" y="6064910"/>
                  </a:lnTo>
                  <a:close/>
                </a:path>
                <a:path w="263525" h="7044690">
                  <a:moveTo>
                    <a:pt x="263118" y="5217287"/>
                  </a:moveTo>
                  <a:lnTo>
                    <a:pt x="256413" y="5175707"/>
                  </a:lnTo>
                  <a:lnTo>
                    <a:pt x="237731" y="5139588"/>
                  </a:lnTo>
                  <a:lnTo>
                    <a:pt x="209257" y="5111115"/>
                  </a:lnTo>
                  <a:lnTo>
                    <a:pt x="173139" y="5092433"/>
                  </a:lnTo>
                  <a:lnTo>
                    <a:pt x="131559" y="5085727"/>
                  </a:lnTo>
                  <a:lnTo>
                    <a:pt x="89979" y="5092433"/>
                  </a:lnTo>
                  <a:lnTo>
                    <a:pt x="53860" y="5111115"/>
                  </a:lnTo>
                  <a:lnTo>
                    <a:pt x="25387" y="5139588"/>
                  </a:lnTo>
                  <a:lnTo>
                    <a:pt x="6705" y="5175707"/>
                  </a:lnTo>
                  <a:lnTo>
                    <a:pt x="0" y="5217287"/>
                  </a:lnTo>
                  <a:lnTo>
                    <a:pt x="6705" y="5258867"/>
                  </a:lnTo>
                  <a:lnTo>
                    <a:pt x="25387" y="5294985"/>
                  </a:lnTo>
                  <a:lnTo>
                    <a:pt x="53860" y="5323459"/>
                  </a:lnTo>
                  <a:lnTo>
                    <a:pt x="89979" y="5342140"/>
                  </a:lnTo>
                  <a:lnTo>
                    <a:pt x="131559" y="5348846"/>
                  </a:lnTo>
                  <a:lnTo>
                    <a:pt x="173139" y="5342140"/>
                  </a:lnTo>
                  <a:lnTo>
                    <a:pt x="209257" y="5323459"/>
                  </a:lnTo>
                  <a:lnTo>
                    <a:pt x="237731" y="5294985"/>
                  </a:lnTo>
                  <a:lnTo>
                    <a:pt x="256413" y="5258867"/>
                  </a:lnTo>
                  <a:lnTo>
                    <a:pt x="263118" y="5217287"/>
                  </a:lnTo>
                  <a:close/>
                </a:path>
                <a:path w="263525" h="7044690">
                  <a:moveTo>
                    <a:pt x="263118" y="4369663"/>
                  </a:moveTo>
                  <a:lnTo>
                    <a:pt x="256413" y="4328084"/>
                  </a:lnTo>
                  <a:lnTo>
                    <a:pt x="237731" y="4291965"/>
                  </a:lnTo>
                  <a:lnTo>
                    <a:pt x="209257" y="4263491"/>
                  </a:lnTo>
                  <a:lnTo>
                    <a:pt x="173139" y="4244810"/>
                  </a:lnTo>
                  <a:lnTo>
                    <a:pt x="131559" y="4238104"/>
                  </a:lnTo>
                  <a:lnTo>
                    <a:pt x="89979" y="4244810"/>
                  </a:lnTo>
                  <a:lnTo>
                    <a:pt x="53860" y="4263491"/>
                  </a:lnTo>
                  <a:lnTo>
                    <a:pt x="25387" y="4291965"/>
                  </a:lnTo>
                  <a:lnTo>
                    <a:pt x="6705" y="4328084"/>
                  </a:lnTo>
                  <a:lnTo>
                    <a:pt x="0" y="4369663"/>
                  </a:lnTo>
                  <a:lnTo>
                    <a:pt x="6705" y="4411243"/>
                  </a:lnTo>
                  <a:lnTo>
                    <a:pt x="25387" y="4447362"/>
                  </a:lnTo>
                  <a:lnTo>
                    <a:pt x="53860" y="4475835"/>
                  </a:lnTo>
                  <a:lnTo>
                    <a:pt x="89979" y="4494517"/>
                  </a:lnTo>
                  <a:lnTo>
                    <a:pt x="131559" y="4501223"/>
                  </a:lnTo>
                  <a:lnTo>
                    <a:pt x="173139" y="4494517"/>
                  </a:lnTo>
                  <a:lnTo>
                    <a:pt x="209257" y="4475835"/>
                  </a:lnTo>
                  <a:lnTo>
                    <a:pt x="237731" y="4447362"/>
                  </a:lnTo>
                  <a:lnTo>
                    <a:pt x="256413" y="4411243"/>
                  </a:lnTo>
                  <a:lnTo>
                    <a:pt x="263118" y="4369663"/>
                  </a:lnTo>
                  <a:close/>
                </a:path>
                <a:path w="263525" h="7044690">
                  <a:moveTo>
                    <a:pt x="263118" y="3522040"/>
                  </a:moveTo>
                  <a:lnTo>
                    <a:pt x="256413" y="3480460"/>
                  </a:lnTo>
                  <a:lnTo>
                    <a:pt x="237731" y="3444341"/>
                  </a:lnTo>
                  <a:lnTo>
                    <a:pt x="209257" y="3415868"/>
                  </a:lnTo>
                  <a:lnTo>
                    <a:pt x="173139" y="3397186"/>
                  </a:lnTo>
                  <a:lnTo>
                    <a:pt x="131559" y="3390481"/>
                  </a:lnTo>
                  <a:lnTo>
                    <a:pt x="89979" y="3397186"/>
                  </a:lnTo>
                  <a:lnTo>
                    <a:pt x="53860" y="3415868"/>
                  </a:lnTo>
                  <a:lnTo>
                    <a:pt x="25387" y="3444341"/>
                  </a:lnTo>
                  <a:lnTo>
                    <a:pt x="6705" y="3480460"/>
                  </a:lnTo>
                  <a:lnTo>
                    <a:pt x="0" y="3522040"/>
                  </a:lnTo>
                  <a:lnTo>
                    <a:pt x="6705" y="3563620"/>
                  </a:lnTo>
                  <a:lnTo>
                    <a:pt x="25387" y="3599738"/>
                  </a:lnTo>
                  <a:lnTo>
                    <a:pt x="53860" y="3628212"/>
                  </a:lnTo>
                  <a:lnTo>
                    <a:pt x="89979" y="3646894"/>
                  </a:lnTo>
                  <a:lnTo>
                    <a:pt x="131559" y="3653599"/>
                  </a:lnTo>
                  <a:lnTo>
                    <a:pt x="173139" y="3646894"/>
                  </a:lnTo>
                  <a:lnTo>
                    <a:pt x="209257" y="3628212"/>
                  </a:lnTo>
                  <a:lnTo>
                    <a:pt x="237731" y="3599738"/>
                  </a:lnTo>
                  <a:lnTo>
                    <a:pt x="256413" y="3563620"/>
                  </a:lnTo>
                  <a:lnTo>
                    <a:pt x="263118" y="3522040"/>
                  </a:lnTo>
                  <a:close/>
                </a:path>
                <a:path w="263525" h="7044690">
                  <a:moveTo>
                    <a:pt x="263118" y="2674416"/>
                  </a:moveTo>
                  <a:lnTo>
                    <a:pt x="256413" y="2632837"/>
                  </a:lnTo>
                  <a:lnTo>
                    <a:pt x="237731" y="2596731"/>
                  </a:lnTo>
                  <a:lnTo>
                    <a:pt x="209257" y="2568244"/>
                  </a:lnTo>
                  <a:lnTo>
                    <a:pt x="173139" y="2549575"/>
                  </a:lnTo>
                  <a:lnTo>
                    <a:pt x="131559" y="2542870"/>
                  </a:lnTo>
                  <a:lnTo>
                    <a:pt x="89979" y="2549575"/>
                  </a:lnTo>
                  <a:lnTo>
                    <a:pt x="53860" y="2568244"/>
                  </a:lnTo>
                  <a:lnTo>
                    <a:pt x="25387" y="2596731"/>
                  </a:lnTo>
                  <a:lnTo>
                    <a:pt x="6705" y="2632837"/>
                  </a:lnTo>
                  <a:lnTo>
                    <a:pt x="0" y="2674416"/>
                  </a:lnTo>
                  <a:lnTo>
                    <a:pt x="6705" y="2716009"/>
                  </a:lnTo>
                  <a:lnTo>
                    <a:pt x="25387" y="2752115"/>
                  </a:lnTo>
                  <a:lnTo>
                    <a:pt x="53860" y="2780601"/>
                  </a:lnTo>
                  <a:lnTo>
                    <a:pt x="89979" y="2799270"/>
                  </a:lnTo>
                  <a:lnTo>
                    <a:pt x="131559" y="2805976"/>
                  </a:lnTo>
                  <a:lnTo>
                    <a:pt x="173139" y="2799270"/>
                  </a:lnTo>
                  <a:lnTo>
                    <a:pt x="209257" y="2780601"/>
                  </a:lnTo>
                  <a:lnTo>
                    <a:pt x="237731" y="2752115"/>
                  </a:lnTo>
                  <a:lnTo>
                    <a:pt x="256413" y="2716009"/>
                  </a:lnTo>
                  <a:lnTo>
                    <a:pt x="263118" y="2674416"/>
                  </a:lnTo>
                  <a:close/>
                </a:path>
                <a:path w="263525" h="7044690">
                  <a:moveTo>
                    <a:pt x="263118" y="1826806"/>
                  </a:moveTo>
                  <a:lnTo>
                    <a:pt x="256413" y="1785213"/>
                  </a:lnTo>
                  <a:lnTo>
                    <a:pt x="237731" y="1749107"/>
                  </a:lnTo>
                  <a:lnTo>
                    <a:pt x="209257" y="1720621"/>
                  </a:lnTo>
                  <a:lnTo>
                    <a:pt x="173139" y="1701952"/>
                  </a:lnTo>
                  <a:lnTo>
                    <a:pt x="131559" y="1695246"/>
                  </a:lnTo>
                  <a:lnTo>
                    <a:pt x="89979" y="1701952"/>
                  </a:lnTo>
                  <a:lnTo>
                    <a:pt x="53860" y="1720621"/>
                  </a:lnTo>
                  <a:lnTo>
                    <a:pt x="25387" y="1749107"/>
                  </a:lnTo>
                  <a:lnTo>
                    <a:pt x="6705" y="1785213"/>
                  </a:lnTo>
                  <a:lnTo>
                    <a:pt x="0" y="1826806"/>
                  </a:lnTo>
                  <a:lnTo>
                    <a:pt x="6705" y="1868385"/>
                  </a:lnTo>
                  <a:lnTo>
                    <a:pt x="25387" y="1904492"/>
                  </a:lnTo>
                  <a:lnTo>
                    <a:pt x="53860" y="1932978"/>
                  </a:lnTo>
                  <a:lnTo>
                    <a:pt x="89979" y="1951647"/>
                  </a:lnTo>
                  <a:lnTo>
                    <a:pt x="131559" y="1958352"/>
                  </a:lnTo>
                  <a:lnTo>
                    <a:pt x="173139" y="1951647"/>
                  </a:lnTo>
                  <a:lnTo>
                    <a:pt x="209257" y="1932978"/>
                  </a:lnTo>
                  <a:lnTo>
                    <a:pt x="237731" y="1904492"/>
                  </a:lnTo>
                  <a:lnTo>
                    <a:pt x="256413" y="1868385"/>
                  </a:lnTo>
                  <a:lnTo>
                    <a:pt x="263118" y="1826806"/>
                  </a:lnTo>
                  <a:close/>
                </a:path>
                <a:path w="263525" h="7044690">
                  <a:moveTo>
                    <a:pt x="263118" y="979182"/>
                  </a:moveTo>
                  <a:lnTo>
                    <a:pt x="256413" y="937602"/>
                  </a:lnTo>
                  <a:lnTo>
                    <a:pt x="237731" y="901484"/>
                  </a:lnTo>
                  <a:lnTo>
                    <a:pt x="209257" y="873010"/>
                  </a:lnTo>
                  <a:lnTo>
                    <a:pt x="173139" y="854329"/>
                  </a:lnTo>
                  <a:lnTo>
                    <a:pt x="131559" y="847623"/>
                  </a:lnTo>
                  <a:lnTo>
                    <a:pt x="89979" y="854329"/>
                  </a:lnTo>
                  <a:lnTo>
                    <a:pt x="53860" y="873010"/>
                  </a:lnTo>
                  <a:lnTo>
                    <a:pt x="25387" y="901484"/>
                  </a:lnTo>
                  <a:lnTo>
                    <a:pt x="6705" y="937602"/>
                  </a:lnTo>
                  <a:lnTo>
                    <a:pt x="0" y="979182"/>
                  </a:lnTo>
                  <a:lnTo>
                    <a:pt x="6705" y="1020762"/>
                  </a:lnTo>
                  <a:lnTo>
                    <a:pt x="25387" y="1056881"/>
                  </a:lnTo>
                  <a:lnTo>
                    <a:pt x="53860" y="1085354"/>
                  </a:lnTo>
                  <a:lnTo>
                    <a:pt x="89979" y="1104036"/>
                  </a:lnTo>
                  <a:lnTo>
                    <a:pt x="131559" y="1110742"/>
                  </a:lnTo>
                  <a:lnTo>
                    <a:pt x="173139" y="1104036"/>
                  </a:lnTo>
                  <a:lnTo>
                    <a:pt x="209257" y="1085354"/>
                  </a:lnTo>
                  <a:lnTo>
                    <a:pt x="237731" y="1056881"/>
                  </a:lnTo>
                  <a:lnTo>
                    <a:pt x="256413" y="1020762"/>
                  </a:lnTo>
                  <a:lnTo>
                    <a:pt x="263118" y="979182"/>
                  </a:lnTo>
                  <a:close/>
                </a:path>
                <a:path w="263525" h="7044690">
                  <a:moveTo>
                    <a:pt x="263118" y="131559"/>
                  </a:moveTo>
                  <a:lnTo>
                    <a:pt x="256413" y="89979"/>
                  </a:lnTo>
                  <a:lnTo>
                    <a:pt x="237731" y="53860"/>
                  </a:lnTo>
                  <a:lnTo>
                    <a:pt x="209257" y="25387"/>
                  </a:lnTo>
                  <a:lnTo>
                    <a:pt x="173139" y="6705"/>
                  </a:lnTo>
                  <a:lnTo>
                    <a:pt x="131559" y="0"/>
                  </a:lnTo>
                  <a:lnTo>
                    <a:pt x="89979" y="6705"/>
                  </a:lnTo>
                  <a:lnTo>
                    <a:pt x="53860" y="25387"/>
                  </a:lnTo>
                  <a:lnTo>
                    <a:pt x="25387" y="53860"/>
                  </a:lnTo>
                  <a:lnTo>
                    <a:pt x="6705" y="89979"/>
                  </a:lnTo>
                  <a:lnTo>
                    <a:pt x="0" y="131559"/>
                  </a:lnTo>
                  <a:lnTo>
                    <a:pt x="6705" y="173139"/>
                  </a:lnTo>
                  <a:lnTo>
                    <a:pt x="25387" y="209257"/>
                  </a:lnTo>
                  <a:lnTo>
                    <a:pt x="53860" y="237731"/>
                  </a:lnTo>
                  <a:lnTo>
                    <a:pt x="89979" y="256413"/>
                  </a:lnTo>
                  <a:lnTo>
                    <a:pt x="131559" y="263118"/>
                  </a:lnTo>
                  <a:lnTo>
                    <a:pt x="173139" y="256413"/>
                  </a:lnTo>
                  <a:lnTo>
                    <a:pt x="209257" y="237731"/>
                  </a:lnTo>
                  <a:lnTo>
                    <a:pt x="237731" y="209257"/>
                  </a:lnTo>
                  <a:lnTo>
                    <a:pt x="256413" y="173139"/>
                  </a:lnTo>
                  <a:lnTo>
                    <a:pt x="263118" y="131559"/>
                  </a:lnTo>
                  <a:close/>
                </a:path>
              </a:pathLst>
            </a:custGeom>
            <a:solidFill>
              <a:srgbClr val="9EC2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357622" y="1925976"/>
              <a:ext cx="13219430" cy="1085215"/>
            </a:xfrm>
            <a:custGeom>
              <a:avLst/>
              <a:gdLst/>
              <a:ahLst/>
              <a:cxnLst/>
              <a:rect l="l" t="t" r="r" b="b"/>
              <a:pathLst>
                <a:path w="13219430" h="1085214">
                  <a:moveTo>
                    <a:pt x="12676806" y="1085205"/>
                  </a:moveTo>
                  <a:lnTo>
                    <a:pt x="542602" y="1085205"/>
                  </a:lnTo>
                  <a:lnTo>
                    <a:pt x="494893" y="1083105"/>
                  </a:lnTo>
                  <a:lnTo>
                    <a:pt x="447870" y="1076874"/>
                  </a:lnTo>
                  <a:lnTo>
                    <a:pt x="401784" y="1066615"/>
                  </a:lnTo>
                  <a:lnTo>
                    <a:pt x="356884" y="1052432"/>
                  </a:lnTo>
                  <a:lnTo>
                    <a:pt x="313420" y="1034429"/>
                  </a:lnTo>
                  <a:lnTo>
                    <a:pt x="271643" y="1012709"/>
                  </a:lnTo>
                  <a:lnTo>
                    <a:pt x="231801" y="987375"/>
                  </a:lnTo>
                  <a:lnTo>
                    <a:pt x="194145" y="958531"/>
                  </a:lnTo>
                  <a:lnTo>
                    <a:pt x="158924" y="926280"/>
                  </a:lnTo>
                  <a:lnTo>
                    <a:pt x="126674" y="891060"/>
                  </a:lnTo>
                  <a:lnTo>
                    <a:pt x="97830" y="853404"/>
                  </a:lnTo>
                  <a:lnTo>
                    <a:pt x="72496" y="813562"/>
                  </a:lnTo>
                  <a:lnTo>
                    <a:pt x="50775" y="771784"/>
                  </a:lnTo>
                  <a:lnTo>
                    <a:pt x="32772" y="728320"/>
                  </a:lnTo>
                  <a:lnTo>
                    <a:pt x="18589" y="683420"/>
                  </a:lnTo>
                  <a:lnTo>
                    <a:pt x="8331" y="637334"/>
                  </a:lnTo>
                  <a:lnTo>
                    <a:pt x="2100" y="590311"/>
                  </a:lnTo>
                  <a:lnTo>
                    <a:pt x="0" y="542602"/>
                  </a:lnTo>
                  <a:lnTo>
                    <a:pt x="2100" y="494893"/>
                  </a:lnTo>
                  <a:lnTo>
                    <a:pt x="8331" y="447871"/>
                  </a:lnTo>
                  <a:lnTo>
                    <a:pt x="18589" y="401784"/>
                  </a:lnTo>
                  <a:lnTo>
                    <a:pt x="32772" y="356884"/>
                  </a:lnTo>
                  <a:lnTo>
                    <a:pt x="50775" y="313420"/>
                  </a:lnTo>
                  <a:lnTo>
                    <a:pt x="72496" y="271643"/>
                  </a:lnTo>
                  <a:lnTo>
                    <a:pt x="97830" y="231801"/>
                  </a:lnTo>
                  <a:lnTo>
                    <a:pt x="126674" y="194145"/>
                  </a:lnTo>
                  <a:lnTo>
                    <a:pt x="158924" y="158924"/>
                  </a:lnTo>
                  <a:lnTo>
                    <a:pt x="194145" y="126674"/>
                  </a:lnTo>
                  <a:lnTo>
                    <a:pt x="231801" y="97830"/>
                  </a:lnTo>
                  <a:lnTo>
                    <a:pt x="271643" y="72496"/>
                  </a:lnTo>
                  <a:lnTo>
                    <a:pt x="313420" y="50775"/>
                  </a:lnTo>
                  <a:lnTo>
                    <a:pt x="356884" y="32772"/>
                  </a:lnTo>
                  <a:lnTo>
                    <a:pt x="401784" y="18589"/>
                  </a:lnTo>
                  <a:lnTo>
                    <a:pt x="447870" y="8331"/>
                  </a:lnTo>
                  <a:lnTo>
                    <a:pt x="494893" y="2100"/>
                  </a:lnTo>
                  <a:lnTo>
                    <a:pt x="542602" y="0"/>
                  </a:lnTo>
                  <a:lnTo>
                    <a:pt x="12676806" y="0"/>
                  </a:lnTo>
                  <a:lnTo>
                    <a:pt x="12724516" y="2100"/>
                  </a:lnTo>
                  <a:lnTo>
                    <a:pt x="12771538" y="8331"/>
                  </a:lnTo>
                  <a:lnTo>
                    <a:pt x="12817625" y="18589"/>
                  </a:lnTo>
                  <a:lnTo>
                    <a:pt x="12862525" y="32772"/>
                  </a:lnTo>
                  <a:lnTo>
                    <a:pt x="12905989" y="50775"/>
                  </a:lnTo>
                  <a:lnTo>
                    <a:pt x="12947766" y="72496"/>
                  </a:lnTo>
                  <a:lnTo>
                    <a:pt x="12987608" y="97830"/>
                  </a:lnTo>
                  <a:lnTo>
                    <a:pt x="13025265" y="126674"/>
                  </a:lnTo>
                  <a:lnTo>
                    <a:pt x="13060485" y="158924"/>
                  </a:lnTo>
                  <a:lnTo>
                    <a:pt x="13092736" y="194145"/>
                  </a:lnTo>
                  <a:lnTo>
                    <a:pt x="13121580" y="231801"/>
                  </a:lnTo>
                  <a:lnTo>
                    <a:pt x="13146914" y="271643"/>
                  </a:lnTo>
                  <a:lnTo>
                    <a:pt x="13168634" y="313420"/>
                  </a:lnTo>
                  <a:lnTo>
                    <a:pt x="13186637" y="356884"/>
                  </a:lnTo>
                  <a:lnTo>
                    <a:pt x="13200820" y="401784"/>
                  </a:lnTo>
                  <a:lnTo>
                    <a:pt x="13211079" y="447871"/>
                  </a:lnTo>
                  <a:lnTo>
                    <a:pt x="13217310" y="494893"/>
                  </a:lnTo>
                  <a:lnTo>
                    <a:pt x="13219410" y="542602"/>
                  </a:lnTo>
                  <a:lnTo>
                    <a:pt x="13217310" y="590311"/>
                  </a:lnTo>
                  <a:lnTo>
                    <a:pt x="13211079" y="637334"/>
                  </a:lnTo>
                  <a:lnTo>
                    <a:pt x="13200820" y="683420"/>
                  </a:lnTo>
                  <a:lnTo>
                    <a:pt x="13186637" y="728320"/>
                  </a:lnTo>
                  <a:lnTo>
                    <a:pt x="13168634" y="771784"/>
                  </a:lnTo>
                  <a:lnTo>
                    <a:pt x="13146914" y="813562"/>
                  </a:lnTo>
                  <a:lnTo>
                    <a:pt x="13121580" y="853404"/>
                  </a:lnTo>
                  <a:lnTo>
                    <a:pt x="13092736" y="891060"/>
                  </a:lnTo>
                  <a:lnTo>
                    <a:pt x="13060485" y="926280"/>
                  </a:lnTo>
                  <a:lnTo>
                    <a:pt x="13025265" y="958531"/>
                  </a:lnTo>
                  <a:lnTo>
                    <a:pt x="12987608" y="987375"/>
                  </a:lnTo>
                  <a:lnTo>
                    <a:pt x="12947766" y="1012709"/>
                  </a:lnTo>
                  <a:lnTo>
                    <a:pt x="12905989" y="1034429"/>
                  </a:lnTo>
                  <a:lnTo>
                    <a:pt x="12862525" y="1052432"/>
                  </a:lnTo>
                  <a:lnTo>
                    <a:pt x="12817625" y="1066615"/>
                  </a:lnTo>
                  <a:lnTo>
                    <a:pt x="12771538" y="1076874"/>
                  </a:lnTo>
                  <a:lnTo>
                    <a:pt x="12724516" y="1083105"/>
                  </a:lnTo>
                  <a:lnTo>
                    <a:pt x="12676806" y="1085205"/>
                  </a:lnTo>
                  <a:close/>
                </a:path>
              </a:pathLst>
            </a:custGeom>
            <a:solidFill>
              <a:srgbClr val="FFC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358204" y="1925976"/>
              <a:ext cx="13218794" cy="1085850"/>
            </a:xfrm>
            <a:custGeom>
              <a:avLst/>
              <a:gdLst/>
              <a:ahLst/>
              <a:cxnLst/>
              <a:rect l="l" t="t" r="r" b="b"/>
              <a:pathLst>
                <a:path w="13218794" h="1085850">
                  <a:moveTo>
                    <a:pt x="1161795" y="47657"/>
                  </a:moveTo>
                  <a:lnTo>
                    <a:pt x="876016" y="47657"/>
                  </a:lnTo>
                  <a:lnTo>
                    <a:pt x="876016" y="0"/>
                  </a:lnTo>
                  <a:lnTo>
                    <a:pt x="1161795" y="0"/>
                  </a:lnTo>
                  <a:lnTo>
                    <a:pt x="1161795" y="47657"/>
                  </a:lnTo>
                  <a:close/>
                </a:path>
                <a:path w="13218794" h="1085850">
                  <a:moveTo>
                    <a:pt x="1495204" y="47657"/>
                  </a:moveTo>
                  <a:lnTo>
                    <a:pt x="1209425" y="47657"/>
                  </a:lnTo>
                  <a:lnTo>
                    <a:pt x="1209425" y="0"/>
                  </a:lnTo>
                  <a:lnTo>
                    <a:pt x="1495204" y="0"/>
                  </a:lnTo>
                  <a:lnTo>
                    <a:pt x="1495204" y="47657"/>
                  </a:lnTo>
                  <a:close/>
                </a:path>
                <a:path w="13218794" h="1085850">
                  <a:moveTo>
                    <a:pt x="1828613" y="47657"/>
                  </a:moveTo>
                  <a:lnTo>
                    <a:pt x="1542834" y="47657"/>
                  </a:lnTo>
                  <a:lnTo>
                    <a:pt x="1542834" y="0"/>
                  </a:lnTo>
                  <a:lnTo>
                    <a:pt x="1828613" y="0"/>
                  </a:lnTo>
                  <a:lnTo>
                    <a:pt x="1828613" y="47657"/>
                  </a:lnTo>
                  <a:close/>
                </a:path>
                <a:path w="13218794" h="1085850">
                  <a:moveTo>
                    <a:pt x="2162021" y="47657"/>
                  </a:moveTo>
                  <a:lnTo>
                    <a:pt x="1876242" y="47657"/>
                  </a:lnTo>
                  <a:lnTo>
                    <a:pt x="1876242" y="0"/>
                  </a:lnTo>
                  <a:lnTo>
                    <a:pt x="2162021" y="0"/>
                  </a:lnTo>
                  <a:lnTo>
                    <a:pt x="2162021" y="47657"/>
                  </a:lnTo>
                  <a:close/>
                </a:path>
                <a:path w="13218794" h="1085850">
                  <a:moveTo>
                    <a:pt x="2495430" y="47657"/>
                  </a:moveTo>
                  <a:lnTo>
                    <a:pt x="2209651" y="47657"/>
                  </a:lnTo>
                  <a:lnTo>
                    <a:pt x="2209651" y="0"/>
                  </a:lnTo>
                  <a:lnTo>
                    <a:pt x="2495430" y="0"/>
                  </a:lnTo>
                  <a:lnTo>
                    <a:pt x="2495430" y="47657"/>
                  </a:lnTo>
                  <a:close/>
                </a:path>
                <a:path w="13218794" h="1085850">
                  <a:moveTo>
                    <a:pt x="2828839" y="47657"/>
                  </a:moveTo>
                  <a:lnTo>
                    <a:pt x="2543060" y="47657"/>
                  </a:lnTo>
                  <a:lnTo>
                    <a:pt x="2543060" y="0"/>
                  </a:lnTo>
                  <a:lnTo>
                    <a:pt x="2828839" y="0"/>
                  </a:lnTo>
                  <a:lnTo>
                    <a:pt x="2828839" y="47657"/>
                  </a:lnTo>
                  <a:close/>
                </a:path>
                <a:path w="13218794" h="1085850">
                  <a:moveTo>
                    <a:pt x="3162248" y="47657"/>
                  </a:moveTo>
                  <a:lnTo>
                    <a:pt x="2876469" y="47657"/>
                  </a:lnTo>
                  <a:lnTo>
                    <a:pt x="2876469" y="0"/>
                  </a:lnTo>
                  <a:lnTo>
                    <a:pt x="3162248" y="0"/>
                  </a:lnTo>
                  <a:lnTo>
                    <a:pt x="3162248" y="47657"/>
                  </a:lnTo>
                  <a:close/>
                </a:path>
                <a:path w="13218794" h="1085850">
                  <a:moveTo>
                    <a:pt x="3495656" y="47657"/>
                  </a:moveTo>
                  <a:lnTo>
                    <a:pt x="3209877" y="47657"/>
                  </a:lnTo>
                  <a:lnTo>
                    <a:pt x="3209877" y="0"/>
                  </a:lnTo>
                  <a:lnTo>
                    <a:pt x="3495656" y="0"/>
                  </a:lnTo>
                  <a:lnTo>
                    <a:pt x="3495656" y="47657"/>
                  </a:lnTo>
                  <a:close/>
                </a:path>
                <a:path w="13218794" h="1085850">
                  <a:moveTo>
                    <a:pt x="3829065" y="47657"/>
                  </a:moveTo>
                  <a:lnTo>
                    <a:pt x="3543286" y="47657"/>
                  </a:lnTo>
                  <a:lnTo>
                    <a:pt x="3543286" y="0"/>
                  </a:lnTo>
                  <a:lnTo>
                    <a:pt x="3829065" y="0"/>
                  </a:lnTo>
                  <a:lnTo>
                    <a:pt x="3829065" y="47657"/>
                  </a:lnTo>
                  <a:close/>
                </a:path>
                <a:path w="13218794" h="1085850">
                  <a:moveTo>
                    <a:pt x="4162474" y="47657"/>
                  </a:moveTo>
                  <a:lnTo>
                    <a:pt x="3876695" y="47657"/>
                  </a:lnTo>
                  <a:lnTo>
                    <a:pt x="3876695" y="0"/>
                  </a:lnTo>
                  <a:lnTo>
                    <a:pt x="4162474" y="0"/>
                  </a:lnTo>
                  <a:lnTo>
                    <a:pt x="4162474" y="47657"/>
                  </a:lnTo>
                  <a:close/>
                </a:path>
                <a:path w="13218794" h="1085850">
                  <a:moveTo>
                    <a:pt x="4495883" y="47657"/>
                  </a:moveTo>
                  <a:lnTo>
                    <a:pt x="4210104" y="47657"/>
                  </a:lnTo>
                  <a:lnTo>
                    <a:pt x="4210104" y="0"/>
                  </a:lnTo>
                  <a:lnTo>
                    <a:pt x="4495883" y="0"/>
                  </a:lnTo>
                  <a:lnTo>
                    <a:pt x="4495883" y="47657"/>
                  </a:lnTo>
                  <a:close/>
                </a:path>
                <a:path w="13218794" h="1085850">
                  <a:moveTo>
                    <a:pt x="4829291" y="47657"/>
                  </a:moveTo>
                  <a:lnTo>
                    <a:pt x="4543513" y="47657"/>
                  </a:lnTo>
                  <a:lnTo>
                    <a:pt x="4543513" y="0"/>
                  </a:lnTo>
                  <a:lnTo>
                    <a:pt x="4829291" y="0"/>
                  </a:lnTo>
                  <a:lnTo>
                    <a:pt x="4829291" y="47657"/>
                  </a:lnTo>
                  <a:close/>
                </a:path>
                <a:path w="13218794" h="1085850">
                  <a:moveTo>
                    <a:pt x="5162700" y="47657"/>
                  </a:moveTo>
                  <a:lnTo>
                    <a:pt x="4876921" y="47657"/>
                  </a:lnTo>
                  <a:lnTo>
                    <a:pt x="4876921" y="0"/>
                  </a:lnTo>
                  <a:lnTo>
                    <a:pt x="5162700" y="0"/>
                  </a:lnTo>
                  <a:lnTo>
                    <a:pt x="5162700" y="47657"/>
                  </a:lnTo>
                  <a:close/>
                </a:path>
                <a:path w="13218794" h="1085850">
                  <a:moveTo>
                    <a:pt x="5496109" y="47657"/>
                  </a:moveTo>
                  <a:lnTo>
                    <a:pt x="5210330" y="47657"/>
                  </a:lnTo>
                  <a:lnTo>
                    <a:pt x="5210330" y="0"/>
                  </a:lnTo>
                  <a:lnTo>
                    <a:pt x="5496109" y="0"/>
                  </a:lnTo>
                  <a:lnTo>
                    <a:pt x="5496109" y="47657"/>
                  </a:lnTo>
                  <a:close/>
                </a:path>
                <a:path w="13218794" h="1085850">
                  <a:moveTo>
                    <a:pt x="5829518" y="47657"/>
                  </a:moveTo>
                  <a:lnTo>
                    <a:pt x="5543739" y="47657"/>
                  </a:lnTo>
                  <a:lnTo>
                    <a:pt x="5543739" y="0"/>
                  </a:lnTo>
                  <a:lnTo>
                    <a:pt x="5829518" y="0"/>
                  </a:lnTo>
                  <a:lnTo>
                    <a:pt x="5829518" y="47657"/>
                  </a:lnTo>
                  <a:close/>
                </a:path>
                <a:path w="13218794" h="1085850">
                  <a:moveTo>
                    <a:pt x="6162926" y="47657"/>
                  </a:moveTo>
                  <a:lnTo>
                    <a:pt x="5877147" y="47657"/>
                  </a:lnTo>
                  <a:lnTo>
                    <a:pt x="5877147" y="0"/>
                  </a:lnTo>
                  <a:lnTo>
                    <a:pt x="6162926" y="0"/>
                  </a:lnTo>
                  <a:lnTo>
                    <a:pt x="6162926" y="47657"/>
                  </a:lnTo>
                  <a:close/>
                </a:path>
                <a:path w="13218794" h="1085850">
                  <a:moveTo>
                    <a:pt x="6496335" y="47657"/>
                  </a:moveTo>
                  <a:lnTo>
                    <a:pt x="6210556" y="47657"/>
                  </a:lnTo>
                  <a:lnTo>
                    <a:pt x="6210556" y="0"/>
                  </a:lnTo>
                  <a:lnTo>
                    <a:pt x="6496335" y="0"/>
                  </a:lnTo>
                  <a:lnTo>
                    <a:pt x="6496335" y="47657"/>
                  </a:lnTo>
                  <a:close/>
                </a:path>
                <a:path w="13218794" h="1085850">
                  <a:moveTo>
                    <a:pt x="6829744" y="47657"/>
                  </a:moveTo>
                  <a:lnTo>
                    <a:pt x="6543965" y="47657"/>
                  </a:lnTo>
                  <a:lnTo>
                    <a:pt x="6543965" y="0"/>
                  </a:lnTo>
                  <a:lnTo>
                    <a:pt x="6829744" y="0"/>
                  </a:lnTo>
                  <a:lnTo>
                    <a:pt x="6829744" y="47657"/>
                  </a:lnTo>
                  <a:close/>
                </a:path>
                <a:path w="13218794" h="1085850">
                  <a:moveTo>
                    <a:pt x="7163153" y="47657"/>
                  </a:moveTo>
                  <a:lnTo>
                    <a:pt x="6877374" y="47657"/>
                  </a:lnTo>
                  <a:lnTo>
                    <a:pt x="6877374" y="0"/>
                  </a:lnTo>
                  <a:lnTo>
                    <a:pt x="7163153" y="0"/>
                  </a:lnTo>
                  <a:lnTo>
                    <a:pt x="7163153" y="47657"/>
                  </a:lnTo>
                  <a:close/>
                </a:path>
                <a:path w="13218794" h="1085850">
                  <a:moveTo>
                    <a:pt x="7496561" y="47657"/>
                  </a:moveTo>
                  <a:lnTo>
                    <a:pt x="7210782" y="47657"/>
                  </a:lnTo>
                  <a:lnTo>
                    <a:pt x="7210782" y="0"/>
                  </a:lnTo>
                  <a:lnTo>
                    <a:pt x="7496561" y="0"/>
                  </a:lnTo>
                  <a:lnTo>
                    <a:pt x="7496561" y="47657"/>
                  </a:lnTo>
                  <a:close/>
                </a:path>
                <a:path w="13218794" h="1085850">
                  <a:moveTo>
                    <a:pt x="7829970" y="47657"/>
                  </a:moveTo>
                  <a:lnTo>
                    <a:pt x="7544191" y="47657"/>
                  </a:lnTo>
                  <a:lnTo>
                    <a:pt x="7544191" y="0"/>
                  </a:lnTo>
                  <a:lnTo>
                    <a:pt x="7829970" y="0"/>
                  </a:lnTo>
                  <a:lnTo>
                    <a:pt x="7829970" y="47657"/>
                  </a:lnTo>
                  <a:close/>
                </a:path>
                <a:path w="13218794" h="1085850">
                  <a:moveTo>
                    <a:pt x="8163379" y="47657"/>
                  </a:moveTo>
                  <a:lnTo>
                    <a:pt x="7877600" y="47657"/>
                  </a:lnTo>
                  <a:lnTo>
                    <a:pt x="7877600" y="0"/>
                  </a:lnTo>
                  <a:lnTo>
                    <a:pt x="8163379" y="0"/>
                  </a:lnTo>
                  <a:lnTo>
                    <a:pt x="8163379" y="47657"/>
                  </a:lnTo>
                  <a:close/>
                </a:path>
                <a:path w="13218794" h="1085850">
                  <a:moveTo>
                    <a:pt x="8496788" y="47657"/>
                  </a:moveTo>
                  <a:lnTo>
                    <a:pt x="8211009" y="47657"/>
                  </a:lnTo>
                  <a:lnTo>
                    <a:pt x="8211009" y="0"/>
                  </a:lnTo>
                  <a:lnTo>
                    <a:pt x="8496788" y="0"/>
                  </a:lnTo>
                  <a:lnTo>
                    <a:pt x="8496788" y="47657"/>
                  </a:lnTo>
                  <a:close/>
                </a:path>
                <a:path w="13218794" h="1085850">
                  <a:moveTo>
                    <a:pt x="8830196" y="47657"/>
                  </a:moveTo>
                  <a:lnTo>
                    <a:pt x="8544418" y="47657"/>
                  </a:lnTo>
                  <a:lnTo>
                    <a:pt x="8544418" y="0"/>
                  </a:lnTo>
                  <a:lnTo>
                    <a:pt x="8830196" y="0"/>
                  </a:lnTo>
                  <a:lnTo>
                    <a:pt x="8830196" y="47657"/>
                  </a:lnTo>
                  <a:close/>
                </a:path>
                <a:path w="13218794" h="1085850">
                  <a:moveTo>
                    <a:pt x="9163605" y="47657"/>
                  </a:moveTo>
                  <a:lnTo>
                    <a:pt x="8877826" y="47657"/>
                  </a:lnTo>
                  <a:lnTo>
                    <a:pt x="8877826" y="0"/>
                  </a:lnTo>
                  <a:lnTo>
                    <a:pt x="9163605" y="0"/>
                  </a:lnTo>
                  <a:lnTo>
                    <a:pt x="9163605" y="47657"/>
                  </a:lnTo>
                  <a:close/>
                </a:path>
                <a:path w="13218794" h="1085850">
                  <a:moveTo>
                    <a:pt x="9497013" y="47657"/>
                  </a:moveTo>
                  <a:lnTo>
                    <a:pt x="9211235" y="47657"/>
                  </a:lnTo>
                  <a:lnTo>
                    <a:pt x="9211235" y="0"/>
                  </a:lnTo>
                  <a:lnTo>
                    <a:pt x="9497013" y="0"/>
                  </a:lnTo>
                  <a:lnTo>
                    <a:pt x="9497013" y="47657"/>
                  </a:lnTo>
                  <a:close/>
                </a:path>
                <a:path w="13218794" h="1085850">
                  <a:moveTo>
                    <a:pt x="9830423" y="47657"/>
                  </a:moveTo>
                  <a:lnTo>
                    <a:pt x="9544644" y="47657"/>
                  </a:lnTo>
                  <a:lnTo>
                    <a:pt x="9544644" y="0"/>
                  </a:lnTo>
                  <a:lnTo>
                    <a:pt x="9830423" y="0"/>
                  </a:lnTo>
                  <a:lnTo>
                    <a:pt x="9830423" y="47657"/>
                  </a:lnTo>
                  <a:close/>
                </a:path>
                <a:path w="13218794" h="1085850">
                  <a:moveTo>
                    <a:pt x="10163831" y="47657"/>
                  </a:moveTo>
                  <a:lnTo>
                    <a:pt x="9878052" y="47657"/>
                  </a:lnTo>
                  <a:lnTo>
                    <a:pt x="9878052" y="0"/>
                  </a:lnTo>
                  <a:lnTo>
                    <a:pt x="10163831" y="0"/>
                  </a:lnTo>
                  <a:lnTo>
                    <a:pt x="10163831" y="47657"/>
                  </a:lnTo>
                  <a:close/>
                </a:path>
                <a:path w="13218794" h="1085850">
                  <a:moveTo>
                    <a:pt x="10497240" y="47657"/>
                  </a:moveTo>
                  <a:lnTo>
                    <a:pt x="10211461" y="47657"/>
                  </a:lnTo>
                  <a:lnTo>
                    <a:pt x="10211461" y="0"/>
                  </a:lnTo>
                  <a:lnTo>
                    <a:pt x="10497240" y="0"/>
                  </a:lnTo>
                  <a:lnTo>
                    <a:pt x="10497240" y="47657"/>
                  </a:lnTo>
                  <a:close/>
                </a:path>
                <a:path w="13218794" h="1085850">
                  <a:moveTo>
                    <a:pt x="10830649" y="47657"/>
                  </a:moveTo>
                  <a:lnTo>
                    <a:pt x="10544870" y="47657"/>
                  </a:lnTo>
                  <a:lnTo>
                    <a:pt x="10544870" y="0"/>
                  </a:lnTo>
                  <a:lnTo>
                    <a:pt x="10830649" y="0"/>
                  </a:lnTo>
                  <a:lnTo>
                    <a:pt x="10830649" y="47657"/>
                  </a:lnTo>
                  <a:close/>
                </a:path>
                <a:path w="13218794" h="1085850">
                  <a:moveTo>
                    <a:pt x="11164058" y="47657"/>
                  </a:moveTo>
                  <a:lnTo>
                    <a:pt x="10878279" y="47657"/>
                  </a:lnTo>
                  <a:lnTo>
                    <a:pt x="10878279" y="0"/>
                  </a:lnTo>
                  <a:lnTo>
                    <a:pt x="11164058" y="0"/>
                  </a:lnTo>
                  <a:lnTo>
                    <a:pt x="11164058" y="47657"/>
                  </a:lnTo>
                  <a:close/>
                </a:path>
                <a:path w="13218794" h="1085850">
                  <a:moveTo>
                    <a:pt x="11497466" y="47657"/>
                  </a:moveTo>
                  <a:lnTo>
                    <a:pt x="11211687" y="47657"/>
                  </a:lnTo>
                  <a:lnTo>
                    <a:pt x="11211687" y="0"/>
                  </a:lnTo>
                  <a:lnTo>
                    <a:pt x="11497466" y="0"/>
                  </a:lnTo>
                  <a:lnTo>
                    <a:pt x="11497466" y="47657"/>
                  </a:lnTo>
                  <a:close/>
                </a:path>
                <a:path w="13218794" h="1085850">
                  <a:moveTo>
                    <a:pt x="11830875" y="47657"/>
                  </a:moveTo>
                  <a:lnTo>
                    <a:pt x="11545096" y="47657"/>
                  </a:lnTo>
                  <a:lnTo>
                    <a:pt x="11545096" y="0"/>
                  </a:lnTo>
                  <a:lnTo>
                    <a:pt x="11830875" y="0"/>
                  </a:lnTo>
                  <a:lnTo>
                    <a:pt x="11830875" y="47657"/>
                  </a:lnTo>
                  <a:close/>
                </a:path>
                <a:path w="13218794" h="1085850">
                  <a:moveTo>
                    <a:pt x="12164284" y="47657"/>
                  </a:moveTo>
                  <a:lnTo>
                    <a:pt x="11878505" y="47657"/>
                  </a:lnTo>
                  <a:lnTo>
                    <a:pt x="11878505" y="0"/>
                  </a:lnTo>
                  <a:lnTo>
                    <a:pt x="12164284" y="0"/>
                  </a:lnTo>
                  <a:lnTo>
                    <a:pt x="12164284" y="47657"/>
                  </a:lnTo>
                  <a:close/>
                </a:path>
                <a:path w="13218794" h="1085850">
                  <a:moveTo>
                    <a:pt x="12497693" y="47657"/>
                  </a:moveTo>
                  <a:lnTo>
                    <a:pt x="12211914" y="47657"/>
                  </a:lnTo>
                  <a:lnTo>
                    <a:pt x="12211914" y="0"/>
                  </a:lnTo>
                  <a:lnTo>
                    <a:pt x="12497693" y="0"/>
                  </a:lnTo>
                  <a:lnTo>
                    <a:pt x="12497693" y="47657"/>
                  </a:lnTo>
                  <a:close/>
                </a:path>
                <a:path w="13218794" h="1085850">
                  <a:moveTo>
                    <a:pt x="12815953" y="67593"/>
                  </a:moveTo>
                  <a:lnTo>
                    <a:pt x="12781736" y="58871"/>
                  </a:lnTo>
                  <a:lnTo>
                    <a:pt x="12747160" y="52641"/>
                  </a:lnTo>
                  <a:lnTo>
                    <a:pt x="12712223" y="48903"/>
                  </a:lnTo>
                  <a:lnTo>
                    <a:pt x="12676927" y="47657"/>
                  </a:lnTo>
                  <a:lnTo>
                    <a:pt x="12545322" y="47657"/>
                  </a:lnTo>
                  <a:lnTo>
                    <a:pt x="12545322" y="0"/>
                  </a:lnTo>
                  <a:lnTo>
                    <a:pt x="12676927" y="0"/>
                  </a:lnTo>
                  <a:lnTo>
                    <a:pt x="12724637" y="2101"/>
                  </a:lnTo>
                  <a:lnTo>
                    <a:pt x="12771660" y="8336"/>
                  </a:lnTo>
                  <a:lnTo>
                    <a:pt x="12817747" y="18600"/>
                  </a:lnTo>
                  <a:lnTo>
                    <a:pt x="12829224" y="22228"/>
                  </a:lnTo>
                  <a:lnTo>
                    <a:pt x="12815953" y="67593"/>
                  </a:lnTo>
                  <a:close/>
                </a:path>
                <a:path w="13218794" h="1085850">
                  <a:moveTo>
                    <a:pt x="13064776" y="235209"/>
                  </a:moveTo>
                  <a:lnTo>
                    <a:pt x="13036853" y="202936"/>
                  </a:lnTo>
                  <a:lnTo>
                    <a:pt x="12988830" y="158274"/>
                  </a:lnTo>
                  <a:lnTo>
                    <a:pt x="12947824" y="128278"/>
                  </a:lnTo>
                  <a:lnTo>
                    <a:pt x="12903911" y="102730"/>
                  </a:lnTo>
                  <a:lnTo>
                    <a:pt x="12857091" y="81630"/>
                  </a:lnTo>
                  <a:lnTo>
                    <a:pt x="12874282" y="37614"/>
                  </a:lnTo>
                  <a:lnTo>
                    <a:pt x="12947890" y="72539"/>
                  </a:lnTo>
                  <a:lnTo>
                    <a:pt x="12987732" y="97888"/>
                  </a:lnTo>
                  <a:lnTo>
                    <a:pt x="13025388" y="126749"/>
                  </a:lnTo>
                  <a:lnTo>
                    <a:pt x="13060609" y="159019"/>
                  </a:lnTo>
                  <a:lnTo>
                    <a:pt x="13092860" y="194260"/>
                  </a:lnTo>
                  <a:lnTo>
                    <a:pt x="13101750" y="205873"/>
                  </a:lnTo>
                  <a:lnTo>
                    <a:pt x="13064776" y="235209"/>
                  </a:lnTo>
                  <a:close/>
                </a:path>
                <a:path w="13218794" h="1085850">
                  <a:moveTo>
                    <a:pt x="13171139" y="515387"/>
                  </a:moveTo>
                  <a:lnTo>
                    <a:pt x="13165527" y="462883"/>
                  </a:lnTo>
                  <a:lnTo>
                    <a:pt x="13154625" y="412125"/>
                  </a:lnTo>
                  <a:lnTo>
                    <a:pt x="13138436" y="363115"/>
                  </a:lnTo>
                  <a:lnTo>
                    <a:pt x="13116958" y="315853"/>
                  </a:lnTo>
                  <a:lnTo>
                    <a:pt x="13090192" y="270337"/>
                  </a:lnTo>
                  <a:lnTo>
                    <a:pt x="13129592" y="244350"/>
                  </a:lnTo>
                  <a:lnTo>
                    <a:pt x="13168759" y="313607"/>
                  </a:lnTo>
                  <a:lnTo>
                    <a:pt x="13186762" y="357096"/>
                  </a:lnTo>
                  <a:lnTo>
                    <a:pt x="13200945" y="402023"/>
                  </a:lnTo>
                  <a:lnTo>
                    <a:pt x="13211204" y="448136"/>
                  </a:lnTo>
                  <a:lnTo>
                    <a:pt x="13217435" y="495187"/>
                  </a:lnTo>
                  <a:lnTo>
                    <a:pt x="13218209" y="512766"/>
                  </a:lnTo>
                  <a:lnTo>
                    <a:pt x="13171139" y="515387"/>
                  </a:lnTo>
                  <a:close/>
                </a:path>
                <a:path w="13218794" h="1085850">
                  <a:moveTo>
                    <a:pt x="13136214" y="831077"/>
                  </a:moveTo>
                  <a:lnTo>
                    <a:pt x="13096286" y="806029"/>
                  </a:lnTo>
                  <a:lnTo>
                    <a:pt x="13122012" y="759910"/>
                  </a:lnTo>
                  <a:lnTo>
                    <a:pt x="13142409" y="712166"/>
                  </a:lnTo>
                  <a:lnTo>
                    <a:pt x="13157480" y="662796"/>
                  </a:lnTo>
                  <a:lnTo>
                    <a:pt x="13167223" y="611800"/>
                  </a:lnTo>
                  <a:lnTo>
                    <a:pt x="13171638" y="559178"/>
                  </a:lnTo>
                  <a:lnTo>
                    <a:pt x="13218752" y="560724"/>
                  </a:lnTo>
                  <a:lnTo>
                    <a:pt x="13211204" y="637712"/>
                  </a:lnTo>
                  <a:lnTo>
                    <a:pt x="13200945" y="683826"/>
                  </a:lnTo>
                  <a:lnTo>
                    <a:pt x="13186762" y="728753"/>
                  </a:lnTo>
                  <a:lnTo>
                    <a:pt x="13168759" y="772242"/>
                  </a:lnTo>
                  <a:lnTo>
                    <a:pt x="13147038" y="814045"/>
                  </a:lnTo>
                  <a:lnTo>
                    <a:pt x="13136214" y="831077"/>
                  </a:lnTo>
                  <a:close/>
                </a:path>
                <a:path w="13218794" h="1085850">
                  <a:moveTo>
                    <a:pt x="12885643" y="1043527"/>
                  </a:moveTo>
                  <a:lnTo>
                    <a:pt x="12867500" y="1000012"/>
                  </a:lnTo>
                  <a:lnTo>
                    <a:pt x="12911316" y="979201"/>
                  </a:lnTo>
                  <a:lnTo>
                    <a:pt x="12952493" y="954451"/>
                  </a:lnTo>
                  <a:lnTo>
                    <a:pt x="12991030" y="925761"/>
                  </a:lnTo>
                  <a:lnTo>
                    <a:pt x="13026929" y="893131"/>
                  </a:lnTo>
                  <a:lnTo>
                    <a:pt x="13061133" y="855183"/>
                  </a:lnTo>
                  <a:lnTo>
                    <a:pt x="13071646" y="841767"/>
                  </a:lnTo>
                  <a:lnTo>
                    <a:pt x="13109221" y="870218"/>
                  </a:lnTo>
                  <a:lnTo>
                    <a:pt x="13060609" y="926830"/>
                  </a:lnTo>
                  <a:lnTo>
                    <a:pt x="13025388" y="959100"/>
                  </a:lnTo>
                  <a:lnTo>
                    <a:pt x="12987732" y="987961"/>
                  </a:lnTo>
                  <a:lnTo>
                    <a:pt x="12947890" y="1013310"/>
                  </a:lnTo>
                  <a:lnTo>
                    <a:pt x="12906111" y="1035043"/>
                  </a:lnTo>
                  <a:lnTo>
                    <a:pt x="12885643" y="1043527"/>
                  </a:lnTo>
                  <a:close/>
                </a:path>
                <a:path w="13218794" h="1085850">
                  <a:moveTo>
                    <a:pt x="12676927" y="1085849"/>
                  </a:moveTo>
                  <a:lnTo>
                    <a:pt x="12557629" y="1085849"/>
                  </a:lnTo>
                  <a:lnTo>
                    <a:pt x="12557629" y="1038192"/>
                  </a:lnTo>
                  <a:lnTo>
                    <a:pt x="12676927" y="1038192"/>
                  </a:lnTo>
                  <a:lnTo>
                    <a:pt x="12715048" y="1036741"/>
                  </a:lnTo>
                  <a:lnTo>
                    <a:pt x="12752718" y="1032387"/>
                  </a:lnTo>
                  <a:lnTo>
                    <a:pt x="12789937" y="1025132"/>
                  </a:lnTo>
                  <a:lnTo>
                    <a:pt x="12826704" y="1014974"/>
                  </a:lnTo>
                  <a:lnTo>
                    <a:pt x="12840963" y="1059911"/>
                  </a:lnTo>
                  <a:lnTo>
                    <a:pt x="12817747" y="1067249"/>
                  </a:lnTo>
                  <a:lnTo>
                    <a:pt x="12771660" y="1077513"/>
                  </a:lnTo>
                  <a:lnTo>
                    <a:pt x="12724637" y="1083748"/>
                  </a:lnTo>
                  <a:lnTo>
                    <a:pt x="12676927" y="1085849"/>
                  </a:lnTo>
                  <a:close/>
                </a:path>
                <a:path w="13218794" h="1085850">
                  <a:moveTo>
                    <a:pt x="12509999" y="1085849"/>
                  </a:moveTo>
                  <a:lnTo>
                    <a:pt x="12224220" y="1085849"/>
                  </a:lnTo>
                  <a:lnTo>
                    <a:pt x="12224220" y="1038192"/>
                  </a:lnTo>
                  <a:lnTo>
                    <a:pt x="12509999" y="1038192"/>
                  </a:lnTo>
                  <a:lnTo>
                    <a:pt x="12509999" y="1085849"/>
                  </a:lnTo>
                  <a:close/>
                </a:path>
                <a:path w="13218794" h="1085850">
                  <a:moveTo>
                    <a:pt x="12176590" y="1085849"/>
                  </a:moveTo>
                  <a:lnTo>
                    <a:pt x="11890811" y="1085849"/>
                  </a:lnTo>
                  <a:lnTo>
                    <a:pt x="11890811" y="1038192"/>
                  </a:lnTo>
                  <a:lnTo>
                    <a:pt x="12176590" y="1038192"/>
                  </a:lnTo>
                  <a:lnTo>
                    <a:pt x="12176590" y="1085849"/>
                  </a:lnTo>
                  <a:close/>
                </a:path>
                <a:path w="13218794" h="1085850">
                  <a:moveTo>
                    <a:pt x="11843181" y="1085849"/>
                  </a:moveTo>
                  <a:lnTo>
                    <a:pt x="11557403" y="1085849"/>
                  </a:lnTo>
                  <a:lnTo>
                    <a:pt x="11557403" y="1038192"/>
                  </a:lnTo>
                  <a:lnTo>
                    <a:pt x="11843181" y="1038192"/>
                  </a:lnTo>
                  <a:lnTo>
                    <a:pt x="11843181" y="1085849"/>
                  </a:lnTo>
                  <a:close/>
                </a:path>
                <a:path w="13218794" h="1085850">
                  <a:moveTo>
                    <a:pt x="11509773" y="1085849"/>
                  </a:moveTo>
                  <a:lnTo>
                    <a:pt x="11223994" y="1085849"/>
                  </a:lnTo>
                  <a:lnTo>
                    <a:pt x="11223994" y="1038192"/>
                  </a:lnTo>
                  <a:lnTo>
                    <a:pt x="11509773" y="1038192"/>
                  </a:lnTo>
                  <a:lnTo>
                    <a:pt x="11509773" y="1085849"/>
                  </a:lnTo>
                  <a:close/>
                </a:path>
                <a:path w="13218794" h="1085850">
                  <a:moveTo>
                    <a:pt x="11176364" y="1085849"/>
                  </a:moveTo>
                  <a:lnTo>
                    <a:pt x="10890585" y="1085849"/>
                  </a:lnTo>
                  <a:lnTo>
                    <a:pt x="10890585" y="1038192"/>
                  </a:lnTo>
                  <a:lnTo>
                    <a:pt x="11176364" y="1038192"/>
                  </a:lnTo>
                  <a:lnTo>
                    <a:pt x="11176364" y="1085849"/>
                  </a:lnTo>
                  <a:close/>
                </a:path>
                <a:path w="13218794" h="1085850">
                  <a:moveTo>
                    <a:pt x="10842955" y="1085849"/>
                  </a:moveTo>
                  <a:lnTo>
                    <a:pt x="10557176" y="1085849"/>
                  </a:lnTo>
                  <a:lnTo>
                    <a:pt x="10557176" y="1038192"/>
                  </a:lnTo>
                  <a:lnTo>
                    <a:pt x="10842955" y="1038192"/>
                  </a:lnTo>
                  <a:lnTo>
                    <a:pt x="10842955" y="1085849"/>
                  </a:lnTo>
                  <a:close/>
                </a:path>
                <a:path w="13218794" h="1085850">
                  <a:moveTo>
                    <a:pt x="10509546" y="1085849"/>
                  </a:moveTo>
                  <a:lnTo>
                    <a:pt x="10223767" y="1085849"/>
                  </a:lnTo>
                  <a:lnTo>
                    <a:pt x="10223767" y="1038192"/>
                  </a:lnTo>
                  <a:lnTo>
                    <a:pt x="10509546" y="1038192"/>
                  </a:lnTo>
                  <a:lnTo>
                    <a:pt x="10509546" y="1085849"/>
                  </a:lnTo>
                  <a:close/>
                </a:path>
                <a:path w="13218794" h="1085850">
                  <a:moveTo>
                    <a:pt x="10176138" y="1085849"/>
                  </a:moveTo>
                  <a:lnTo>
                    <a:pt x="9890359" y="1085849"/>
                  </a:lnTo>
                  <a:lnTo>
                    <a:pt x="9890359" y="1038192"/>
                  </a:lnTo>
                  <a:lnTo>
                    <a:pt x="10176138" y="1038192"/>
                  </a:lnTo>
                  <a:lnTo>
                    <a:pt x="10176138" y="1085849"/>
                  </a:lnTo>
                  <a:close/>
                </a:path>
                <a:path w="13218794" h="1085850">
                  <a:moveTo>
                    <a:pt x="9842729" y="1085849"/>
                  </a:moveTo>
                  <a:lnTo>
                    <a:pt x="9556950" y="1085849"/>
                  </a:lnTo>
                  <a:lnTo>
                    <a:pt x="9556950" y="1038192"/>
                  </a:lnTo>
                  <a:lnTo>
                    <a:pt x="9842729" y="1038192"/>
                  </a:lnTo>
                  <a:lnTo>
                    <a:pt x="9842729" y="1085849"/>
                  </a:lnTo>
                  <a:close/>
                </a:path>
                <a:path w="13218794" h="1085850">
                  <a:moveTo>
                    <a:pt x="9509320" y="1085849"/>
                  </a:moveTo>
                  <a:lnTo>
                    <a:pt x="9223541" y="1085849"/>
                  </a:lnTo>
                  <a:lnTo>
                    <a:pt x="9223541" y="1038192"/>
                  </a:lnTo>
                  <a:lnTo>
                    <a:pt x="9509320" y="1038192"/>
                  </a:lnTo>
                  <a:lnTo>
                    <a:pt x="9509320" y="1085849"/>
                  </a:lnTo>
                  <a:close/>
                </a:path>
                <a:path w="13218794" h="1085850">
                  <a:moveTo>
                    <a:pt x="9175911" y="1085849"/>
                  </a:moveTo>
                  <a:lnTo>
                    <a:pt x="8890132" y="1085849"/>
                  </a:lnTo>
                  <a:lnTo>
                    <a:pt x="8890132" y="1038192"/>
                  </a:lnTo>
                  <a:lnTo>
                    <a:pt x="9175911" y="1038192"/>
                  </a:lnTo>
                  <a:lnTo>
                    <a:pt x="9175911" y="1085849"/>
                  </a:lnTo>
                  <a:close/>
                </a:path>
                <a:path w="13218794" h="1085850">
                  <a:moveTo>
                    <a:pt x="8842503" y="1085849"/>
                  </a:moveTo>
                  <a:lnTo>
                    <a:pt x="8556724" y="1085849"/>
                  </a:lnTo>
                  <a:lnTo>
                    <a:pt x="8556724" y="1038192"/>
                  </a:lnTo>
                  <a:lnTo>
                    <a:pt x="8842503" y="1038192"/>
                  </a:lnTo>
                  <a:lnTo>
                    <a:pt x="8842503" y="1085849"/>
                  </a:lnTo>
                  <a:close/>
                </a:path>
                <a:path w="13218794" h="1085850">
                  <a:moveTo>
                    <a:pt x="8509094" y="1085849"/>
                  </a:moveTo>
                  <a:lnTo>
                    <a:pt x="8223316" y="1085849"/>
                  </a:lnTo>
                  <a:lnTo>
                    <a:pt x="8223316" y="1038192"/>
                  </a:lnTo>
                  <a:lnTo>
                    <a:pt x="8509094" y="1038192"/>
                  </a:lnTo>
                  <a:lnTo>
                    <a:pt x="8509094" y="1085849"/>
                  </a:lnTo>
                  <a:close/>
                </a:path>
                <a:path w="13218794" h="1085850">
                  <a:moveTo>
                    <a:pt x="8175685" y="1085849"/>
                  </a:moveTo>
                  <a:lnTo>
                    <a:pt x="7889907" y="1085849"/>
                  </a:lnTo>
                  <a:lnTo>
                    <a:pt x="7889907" y="1038192"/>
                  </a:lnTo>
                  <a:lnTo>
                    <a:pt x="8175685" y="1038192"/>
                  </a:lnTo>
                  <a:lnTo>
                    <a:pt x="8175685" y="1085849"/>
                  </a:lnTo>
                  <a:close/>
                </a:path>
                <a:path w="13218794" h="1085850">
                  <a:moveTo>
                    <a:pt x="7842277" y="1085849"/>
                  </a:moveTo>
                  <a:lnTo>
                    <a:pt x="7556498" y="1085849"/>
                  </a:lnTo>
                  <a:lnTo>
                    <a:pt x="7556498" y="1038192"/>
                  </a:lnTo>
                  <a:lnTo>
                    <a:pt x="7842277" y="1038192"/>
                  </a:lnTo>
                  <a:lnTo>
                    <a:pt x="7842277" y="1085849"/>
                  </a:lnTo>
                  <a:close/>
                </a:path>
                <a:path w="13218794" h="1085850">
                  <a:moveTo>
                    <a:pt x="7508868" y="1085849"/>
                  </a:moveTo>
                  <a:lnTo>
                    <a:pt x="7223089" y="1085849"/>
                  </a:lnTo>
                  <a:lnTo>
                    <a:pt x="7223089" y="1038192"/>
                  </a:lnTo>
                  <a:lnTo>
                    <a:pt x="7508868" y="1038192"/>
                  </a:lnTo>
                  <a:lnTo>
                    <a:pt x="7508868" y="1085849"/>
                  </a:lnTo>
                  <a:close/>
                </a:path>
                <a:path w="13218794" h="1085850">
                  <a:moveTo>
                    <a:pt x="7175459" y="1085849"/>
                  </a:moveTo>
                  <a:lnTo>
                    <a:pt x="6889681" y="1085849"/>
                  </a:lnTo>
                  <a:lnTo>
                    <a:pt x="6889681" y="1038192"/>
                  </a:lnTo>
                  <a:lnTo>
                    <a:pt x="7175459" y="1038192"/>
                  </a:lnTo>
                  <a:lnTo>
                    <a:pt x="7175459" y="1085849"/>
                  </a:lnTo>
                  <a:close/>
                </a:path>
                <a:path w="13218794" h="1085850">
                  <a:moveTo>
                    <a:pt x="6842051" y="1085849"/>
                  </a:moveTo>
                  <a:lnTo>
                    <a:pt x="6556272" y="1085849"/>
                  </a:lnTo>
                  <a:lnTo>
                    <a:pt x="6556272" y="1038192"/>
                  </a:lnTo>
                  <a:lnTo>
                    <a:pt x="6842051" y="1038192"/>
                  </a:lnTo>
                  <a:lnTo>
                    <a:pt x="6842051" y="1085849"/>
                  </a:lnTo>
                  <a:close/>
                </a:path>
                <a:path w="13218794" h="1085850">
                  <a:moveTo>
                    <a:pt x="6508642" y="1085849"/>
                  </a:moveTo>
                  <a:lnTo>
                    <a:pt x="6222863" y="1085849"/>
                  </a:lnTo>
                  <a:lnTo>
                    <a:pt x="6222863" y="1038192"/>
                  </a:lnTo>
                  <a:lnTo>
                    <a:pt x="6508642" y="1038192"/>
                  </a:lnTo>
                  <a:lnTo>
                    <a:pt x="6508642" y="1085849"/>
                  </a:lnTo>
                  <a:close/>
                </a:path>
                <a:path w="13218794" h="1085850">
                  <a:moveTo>
                    <a:pt x="6175233" y="1085849"/>
                  </a:moveTo>
                  <a:lnTo>
                    <a:pt x="5889455" y="1085849"/>
                  </a:lnTo>
                  <a:lnTo>
                    <a:pt x="5889455" y="1038192"/>
                  </a:lnTo>
                  <a:lnTo>
                    <a:pt x="6175233" y="1038192"/>
                  </a:lnTo>
                  <a:lnTo>
                    <a:pt x="6175233" y="1085849"/>
                  </a:lnTo>
                  <a:close/>
                </a:path>
                <a:path w="13218794" h="1085850">
                  <a:moveTo>
                    <a:pt x="5841824" y="1085849"/>
                  </a:moveTo>
                  <a:lnTo>
                    <a:pt x="5556046" y="1085849"/>
                  </a:lnTo>
                  <a:lnTo>
                    <a:pt x="5556046" y="1038192"/>
                  </a:lnTo>
                  <a:lnTo>
                    <a:pt x="5841824" y="1038192"/>
                  </a:lnTo>
                  <a:lnTo>
                    <a:pt x="5841824" y="1085849"/>
                  </a:lnTo>
                  <a:close/>
                </a:path>
                <a:path w="13218794" h="1085850">
                  <a:moveTo>
                    <a:pt x="5508416" y="1085849"/>
                  </a:moveTo>
                  <a:lnTo>
                    <a:pt x="5222637" y="1085849"/>
                  </a:lnTo>
                  <a:lnTo>
                    <a:pt x="5222637" y="1038192"/>
                  </a:lnTo>
                  <a:lnTo>
                    <a:pt x="5508416" y="1038192"/>
                  </a:lnTo>
                  <a:lnTo>
                    <a:pt x="5508416" y="1085849"/>
                  </a:lnTo>
                  <a:close/>
                </a:path>
                <a:path w="13218794" h="1085850">
                  <a:moveTo>
                    <a:pt x="5175007" y="1085849"/>
                  </a:moveTo>
                  <a:lnTo>
                    <a:pt x="4889229" y="1085849"/>
                  </a:lnTo>
                  <a:lnTo>
                    <a:pt x="4889229" y="1038192"/>
                  </a:lnTo>
                  <a:lnTo>
                    <a:pt x="5175007" y="1038192"/>
                  </a:lnTo>
                  <a:lnTo>
                    <a:pt x="5175007" y="1085849"/>
                  </a:lnTo>
                  <a:close/>
                </a:path>
                <a:path w="13218794" h="1085850">
                  <a:moveTo>
                    <a:pt x="4841598" y="1085849"/>
                  </a:moveTo>
                  <a:lnTo>
                    <a:pt x="4555819" y="1085849"/>
                  </a:lnTo>
                  <a:lnTo>
                    <a:pt x="4555819" y="1038192"/>
                  </a:lnTo>
                  <a:lnTo>
                    <a:pt x="4841598" y="1038192"/>
                  </a:lnTo>
                  <a:lnTo>
                    <a:pt x="4841598" y="1085849"/>
                  </a:lnTo>
                  <a:close/>
                </a:path>
                <a:path w="13218794" h="1085850">
                  <a:moveTo>
                    <a:pt x="4508189" y="1085849"/>
                  </a:moveTo>
                  <a:lnTo>
                    <a:pt x="4222411" y="1085849"/>
                  </a:lnTo>
                  <a:lnTo>
                    <a:pt x="4222411" y="1038192"/>
                  </a:lnTo>
                  <a:lnTo>
                    <a:pt x="4508189" y="1038192"/>
                  </a:lnTo>
                  <a:lnTo>
                    <a:pt x="4508189" y="1085849"/>
                  </a:lnTo>
                  <a:close/>
                </a:path>
                <a:path w="13218794" h="1085850">
                  <a:moveTo>
                    <a:pt x="4174781" y="1085849"/>
                  </a:moveTo>
                  <a:lnTo>
                    <a:pt x="3889002" y="1085849"/>
                  </a:lnTo>
                  <a:lnTo>
                    <a:pt x="3889002" y="1038192"/>
                  </a:lnTo>
                  <a:lnTo>
                    <a:pt x="4174781" y="1038192"/>
                  </a:lnTo>
                  <a:lnTo>
                    <a:pt x="4174781" y="1085849"/>
                  </a:lnTo>
                  <a:close/>
                </a:path>
                <a:path w="13218794" h="1085850">
                  <a:moveTo>
                    <a:pt x="3841373" y="1085849"/>
                  </a:moveTo>
                  <a:lnTo>
                    <a:pt x="3555593" y="1085849"/>
                  </a:lnTo>
                  <a:lnTo>
                    <a:pt x="3555593" y="1038192"/>
                  </a:lnTo>
                  <a:lnTo>
                    <a:pt x="3841373" y="1038192"/>
                  </a:lnTo>
                  <a:lnTo>
                    <a:pt x="3841373" y="1085849"/>
                  </a:lnTo>
                  <a:close/>
                </a:path>
                <a:path w="13218794" h="1085850">
                  <a:moveTo>
                    <a:pt x="3507963" y="1085849"/>
                  </a:moveTo>
                  <a:lnTo>
                    <a:pt x="3222184" y="1085849"/>
                  </a:lnTo>
                  <a:lnTo>
                    <a:pt x="3222184" y="1038192"/>
                  </a:lnTo>
                  <a:lnTo>
                    <a:pt x="3507963" y="1038192"/>
                  </a:lnTo>
                  <a:lnTo>
                    <a:pt x="3507963" y="1085849"/>
                  </a:lnTo>
                  <a:close/>
                </a:path>
                <a:path w="13218794" h="1085850">
                  <a:moveTo>
                    <a:pt x="3174555" y="1085849"/>
                  </a:moveTo>
                  <a:lnTo>
                    <a:pt x="2888776" y="1085849"/>
                  </a:lnTo>
                  <a:lnTo>
                    <a:pt x="2888776" y="1038192"/>
                  </a:lnTo>
                  <a:lnTo>
                    <a:pt x="3174555" y="1038192"/>
                  </a:lnTo>
                  <a:lnTo>
                    <a:pt x="3174555" y="1085849"/>
                  </a:lnTo>
                  <a:close/>
                </a:path>
                <a:path w="13218794" h="1085850">
                  <a:moveTo>
                    <a:pt x="2841146" y="1085849"/>
                  </a:moveTo>
                  <a:lnTo>
                    <a:pt x="2555367" y="1085849"/>
                  </a:lnTo>
                  <a:lnTo>
                    <a:pt x="2555367" y="1038192"/>
                  </a:lnTo>
                  <a:lnTo>
                    <a:pt x="2841146" y="1038192"/>
                  </a:lnTo>
                  <a:lnTo>
                    <a:pt x="2841146" y="1085849"/>
                  </a:lnTo>
                  <a:close/>
                </a:path>
                <a:path w="13218794" h="1085850">
                  <a:moveTo>
                    <a:pt x="2507737" y="1085849"/>
                  </a:moveTo>
                  <a:lnTo>
                    <a:pt x="2221959" y="1085849"/>
                  </a:lnTo>
                  <a:lnTo>
                    <a:pt x="2221959" y="1038192"/>
                  </a:lnTo>
                  <a:lnTo>
                    <a:pt x="2507737" y="1038192"/>
                  </a:lnTo>
                  <a:lnTo>
                    <a:pt x="2507737" y="1085849"/>
                  </a:lnTo>
                  <a:close/>
                </a:path>
                <a:path w="13218794" h="1085850">
                  <a:moveTo>
                    <a:pt x="2174329" y="1085849"/>
                  </a:moveTo>
                  <a:lnTo>
                    <a:pt x="1888550" y="1085849"/>
                  </a:lnTo>
                  <a:lnTo>
                    <a:pt x="1888550" y="1038192"/>
                  </a:lnTo>
                  <a:lnTo>
                    <a:pt x="2174329" y="1038192"/>
                  </a:lnTo>
                  <a:lnTo>
                    <a:pt x="2174329" y="1085849"/>
                  </a:lnTo>
                  <a:close/>
                </a:path>
                <a:path w="13218794" h="1085850">
                  <a:moveTo>
                    <a:pt x="1840920" y="1085849"/>
                  </a:moveTo>
                  <a:lnTo>
                    <a:pt x="1555141" y="1085849"/>
                  </a:lnTo>
                  <a:lnTo>
                    <a:pt x="1555141" y="1038192"/>
                  </a:lnTo>
                  <a:lnTo>
                    <a:pt x="1840920" y="1038192"/>
                  </a:lnTo>
                  <a:lnTo>
                    <a:pt x="1840920" y="1085849"/>
                  </a:lnTo>
                  <a:close/>
                </a:path>
                <a:path w="13218794" h="1085850">
                  <a:moveTo>
                    <a:pt x="1507511" y="1085849"/>
                  </a:moveTo>
                  <a:lnTo>
                    <a:pt x="1221732" y="1085849"/>
                  </a:lnTo>
                  <a:lnTo>
                    <a:pt x="1221732" y="1038192"/>
                  </a:lnTo>
                  <a:lnTo>
                    <a:pt x="1507511" y="1038192"/>
                  </a:lnTo>
                  <a:lnTo>
                    <a:pt x="1507511" y="1085849"/>
                  </a:lnTo>
                  <a:close/>
                </a:path>
                <a:path w="13218794" h="1085850">
                  <a:moveTo>
                    <a:pt x="1174102" y="1085849"/>
                  </a:moveTo>
                  <a:lnTo>
                    <a:pt x="888324" y="1085849"/>
                  </a:lnTo>
                  <a:lnTo>
                    <a:pt x="888324" y="1038192"/>
                  </a:lnTo>
                  <a:lnTo>
                    <a:pt x="1174102" y="1038192"/>
                  </a:lnTo>
                  <a:lnTo>
                    <a:pt x="1174102" y="1085849"/>
                  </a:lnTo>
                  <a:close/>
                </a:path>
                <a:path w="13218794" h="1085850">
                  <a:moveTo>
                    <a:pt x="840694" y="1085849"/>
                  </a:moveTo>
                  <a:lnTo>
                    <a:pt x="554915" y="1085849"/>
                  </a:lnTo>
                  <a:lnTo>
                    <a:pt x="554915" y="1038192"/>
                  </a:lnTo>
                  <a:lnTo>
                    <a:pt x="840694" y="1038192"/>
                  </a:lnTo>
                  <a:lnTo>
                    <a:pt x="840694" y="1085849"/>
                  </a:lnTo>
                  <a:close/>
                </a:path>
                <a:path w="13218794" h="1085850">
                  <a:moveTo>
                    <a:pt x="507099" y="1084286"/>
                  </a:moveTo>
                  <a:lnTo>
                    <a:pt x="447875" y="1077513"/>
                  </a:lnTo>
                  <a:lnTo>
                    <a:pt x="401788" y="1067249"/>
                  </a:lnTo>
                  <a:lnTo>
                    <a:pt x="356888" y="1053057"/>
                  </a:lnTo>
                  <a:lnTo>
                    <a:pt x="313423" y="1035043"/>
                  </a:lnTo>
                  <a:lnTo>
                    <a:pt x="271645" y="1013310"/>
                  </a:lnTo>
                  <a:lnTo>
                    <a:pt x="239691" y="992980"/>
                  </a:lnTo>
                  <a:lnTo>
                    <a:pt x="266114" y="953721"/>
                  </a:lnTo>
                  <a:lnTo>
                    <a:pt x="311333" y="980949"/>
                  </a:lnTo>
                  <a:lnTo>
                    <a:pt x="358351" y="1002904"/>
                  </a:lnTo>
                  <a:lnTo>
                    <a:pt x="407166" y="1019586"/>
                  </a:lnTo>
                  <a:lnTo>
                    <a:pt x="457779" y="1030994"/>
                  </a:lnTo>
                  <a:lnTo>
                    <a:pt x="510190" y="1037129"/>
                  </a:lnTo>
                  <a:lnTo>
                    <a:pt x="507134" y="1083748"/>
                  </a:lnTo>
                  <a:lnTo>
                    <a:pt x="507099" y="1084286"/>
                  </a:lnTo>
                  <a:close/>
                </a:path>
                <a:path w="13218794" h="1085850">
                  <a:moveTo>
                    <a:pt x="201504" y="964739"/>
                  </a:moveTo>
                  <a:lnTo>
                    <a:pt x="158926" y="926830"/>
                  </a:lnTo>
                  <a:lnTo>
                    <a:pt x="126675" y="891589"/>
                  </a:lnTo>
                  <a:lnTo>
                    <a:pt x="97936" y="854048"/>
                  </a:lnTo>
                  <a:lnTo>
                    <a:pt x="72496" y="814045"/>
                  </a:lnTo>
                  <a:lnTo>
                    <a:pt x="50776" y="772242"/>
                  </a:lnTo>
                  <a:lnTo>
                    <a:pt x="35545" y="735450"/>
                  </a:lnTo>
                  <a:lnTo>
                    <a:pt x="79828" y="718636"/>
                  </a:lnTo>
                  <a:lnTo>
                    <a:pt x="101007" y="766800"/>
                  </a:lnTo>
                  <a:lnTo>
                    <a:pt x="126863" y="811937"/>
                  </a:lnTo>
                  <a:lnTo>
                    <a:pt x="157296" y="853911"/>
                  </a:lnTo>
                  <a:lnTo>
                    <a:pt x="157395" y="854048"/>
                  </a:lnTo>
                  <a:lnTo>
                    <a:pt x="192605" y="893131"/>
                  </a:lnTo>
                  <a:lnTo>
                    <a:pt x="201928" y="902218"/>
                  </a:lnTo>
                  <a:lnTo>
                    <a:pt x="211478" y="911049"/>
                  </a:lnTo>
                  <a:lnTo>
                    <a:pt x="221255" y="919625"/>
                  </a:lnTo>
                  <a:lnTo>
                    <a:pt x="231260" y="927945"/>
                  </a:lnTo>
                  <a:lnTo>
                    <a:pt x="201504" y="964739"/>
                  </a:lnTo>
                  <a:close/>
                </a:path>
                <a:path w="13218794" h="1085850">
                  <a:moveTo>
                    <a:pt x="20601" y="690198"/>
                  </a:moveTo>
                  <a:lnTo>
                    <a:pt x="18590" y="683826"/>
                  </a:lnTo>
                  <a:lnTo>
                    <a:pt x="8331" y="637712"/>
                  </a:lnTo>
                  <a:lnTo>
                    <a:pt x="2100" y="590662"/>
                  </a:lnTo>
                  <a:lnTo>
                    <a:pt x="0" y="542924"/>
                  </a:lnTo>
                  <a:lnTo>
                    <a:pt x="2100" y="495187"/>
                  </a:lnTo>
                  <a:lnTo>
                    <a:pt x="8331" y="448136"/>
                  </a:lnTo>
                  <a:lnTo>
                    <a:pt x="17455" y="407123"/>
                  </a:lnTo>
                  <a:lnTo>
                    <a:pt x="63374" y="418998"/>
                  </a:lnTo>
                  <a:lnTo>
                    <a:pt x="56485" y="449599"/>
                  </a:lnTo>
                  <a:lnTo>
                    <a:pt x="51565" y="480454"/>
                  </a:lnTo>
                  <a:lnTo>
                    <a:pt x="48613" y="511562"/>
                  </a:lnTo>
                  <a:lnTo>
                    <a:pt x="47629" y="542924"/>
                  </a:lnTo>
                  <a:lnTo>
                    <a:pt x="48790" y="577013"/>
                  </a:lnTo>
                  <a:lnTo>
                    <a:pt x="52273" y="610776"/>
                  </a:lnTo>
                  <a:lnTo>
                    <a:pt x="58077" y="644216"/>
                  </a:lnTo>
                  <a:lnTo>
                    <a:pt x="66204" y="677331"/>
                  </a:lnTo>
                  <a:lnTo>
                    <a:pt x="20601" y="690198"/>
                  </a:lnTo>
                  <a:close/>
                </a:path>
                <a:path w="13218794" h="1085850">
                  <a:moveTo>
                    <a:pt x="76096" y="377387"/>
                  </a:moveTo>
                  <a:lnTo>
                    <a:pt x="31376" y="361518"/>
                  </a:lnTo>
                  <a:lnTo>
                    <a:pt x="32772" y="357096"/>
                  </a:lnTo>
                  <a:lnTo>
                    <a:pt x="50776" y="313607"/>
                  </a:lnTo>
                  <a:lnTo>
                    <a:pt x="72496" y="271804"/>
                  </a:lnTo>
                  <a:lnTo>
                    <a:pt x="97831" y="231938"/>
                  </a:lnTo>
                  <a:lnTo>
                    <a:pt x="126675" y="194260"/>
                  </a:lnTo>
                  <a:lnTo>
                    <a:pt x="158926" y="159019"/>
                  </a:lnTo>
                  <a:lnTo>
                    <a:pt x="192210" y="128523"/>
                  </a:lnTo>
                  <a:lnTo>
                    <a:pt x="222905" y="164822"/>
                  </a:lnTo>
                  <a:lnTo>
                    <a:pt x="215114" y="171557"/>
                  </a:lnTo>
                  <a:lnTo>
                    <a:pt x="207467" y="178452"/>
                  </a:lnTo>
                  <a:lnTo>
                    <a:pt x="155657" y="233943"/>
                  </a:lnTo>
                  <a:lnTo>
                    <a:pt x="123923" y="278463"/>
                  </a:lnTo>
                  <a:lnTo>
                    <a:pt x="97402" y="326278"/>
                  </a:lnTo>
                  <a:lnTo>
                    <a:pt x="76096" y="377387"/>
                  </a:lnTo>
                  <a:close/>
                </a:path>
                <a:path w="13218794" h="1085850">
                  <a:moveTo>
                    <a:pt x="257235" y="138252"/>
                  </a:moveTo>
                  <a:lnTo>
                    <a:pt x="229834" y="99396"/>
                  </a:lnTo>
                  <a:lnTo>
                    <a:pt x="231803" y="97888"/>
                  </a:lnTo>
                  <a:lnTo>
                    <a:pt x="271645" y="72539"/>
                  </a:lnTo>
                  <a:lnTo>
                    <a:pt x="313423" y="50806"/>
                  </a:lnTo>
                  <a:lnTo>
                    <a:pt x="356888" y="32792"/>
                  </a:lnTo>
                  <a:lnTo>
                    <a:pt x="401788" y="18600"/>
                  </a:lnTo>
                  <a:lnTo>
                    <a:pt x="447875" y="8336"/>
                  </a:lnTo>
                  <a:lnTo>
                    <a:pt x="495000" y="2087"/>
                  </a:lnTo>
                  <a:lnTo>
                    <a:pt x="495204" y="2087"/>
                  </a:lnTo>
                  <a:lnTo>
                    <a:pt x="499362" y="49549"/>
                  </a:lnTo>
                  <a:lnTo>
                    <a:pt x="447113" y="56831"/>
                  </a:lnTo>
                  <a:lnTo>
                    <a:pt x="396776" y="69342"/>
                  </a:lnTo>
                  <a:lnTo>
                    <a:pt x="348350" y="87083"/>
                  </a:lnTo>
                  <a:lnTo>
                    <a:pt x="301837" y="110053"/>
                  </a:lnTo>
                  <a:lnTo>
                    <a:pt x="257235" y="138252"/>
                  </a:lnTo>
                  <a:close/>
                </a:path>
                <a:path w="13218794" h="1085850">
                  <a:moveTo>
                    <a:pt x="828386" y="47657"/>
                  </a:moveTo>
                  <a:lnTo>
                    <a:pt x="542607" y="47657"/>
                  </a:lnTo>
                  <a:lnTo>
                    <a:pt x="542607" y="0"/>
                  </a:lnTo>
                  <a:lnTo>
                    <a:pt x="828386" y="0"/>
                  </a:lnTo>
                  <a:lnTo>
                    <a:pt x="828386" y="47657"/>
                  </a:lnTo>
                  <a:close/>
                </a:path>
              </a:pathLst>
            </a:custGeom>
            <a:solidFill>
              <a:srgbClr val="E7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3804610" y="2148709"/>
            <a:ext cx="103873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83205" algn="l"/>
              </a:tabLst>
            </a:pPr>
            <a:r>
              <a:rPr sz="4000" spc="245" dirty="0">
                <a:solidFill>
                  <a:srgbClr val="4F3C36"/>
                </a:solidFill>
                <a:latin typeface="Trebuchet MS"/>
                <a:cs typeface="Trebuchet MS"/>
              </a:rPr>
              <a:t>ERGENL</a:t>
            </a:r>
            <a:r>
              <a:rPr sz="4000" spc="245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r>
              <a:rPr sz="4000" spc="245" dirty="0">
                <a:solidFill>
                  <a:srgbClr val="4F3C36"/>
                </a:solidFill>
                <a:latin typeface="Trebuchet MS"/>
                <a:cs typeface="Trebuchet MS"/>
              </a:rPr>
              <a:t>K</a:t>
            </a:r>
            <a:r>
              <a:rPr sz="4000" dirty="0">
                <a:solidFill>
                  <a:srgbClr val="4F3C36"/>
                </a:solidFill>
                <a:latin typeface="Trebuchet MS"/>
                <a:cs typeface="Trebuchet MS"/>
              </a:rPr>
              <a:t>	</a:t>
            </a:r>
            <a:r>
              <a:rPr sz="4000" spc="455" dirty="0">
                <a:solidFill>
                  <a:srgbClr val="4F3C36"/>
                </a:solidFill>
                <a:latin typeface="Trebuchet MS"/>
                <a:cs typeface="Trebuchet MS"/>
              </a:rPr>
              <a:t>DÖNEM</a:t>
            </a:r>
            <a:r>
              <a:rPr sz="4000" spc="455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r>
              <a:rPr sz="4000" spc="-105" dirty="0">
                <a:solidFill>
                  <a:srgbClr val="4F3C36"/>
                </a:solidFill>
                <a:latin typeface="Lucida Sans Unicode"/>
                <a:cs typeface="Lucida Sans Unicode"/>
              </a:rPr>
              <a:t> </a:t>
            </a: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GEL</a:t>
            </a:r>
            <a:r>
              <a:rPr sz="4000" spc="254" dirty="0">
                <a:solidFill>
                  <a:srgbClr val="4F3C36"/>
                </a:solidFill>
                <a:latin typeface="Lucida Sans Unicode"/>
                <a:cs typeface="Lucida Sans Unicode"/>
              </a:rPr>
              <a:t>İŞİ</a:t>
            </a: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M</a:t>
            </a:r>
            <a:r>
              <a:rPr sz="4000" spc="-40" dirty="0">
                <a:solidFill>
                  <a:srgbClr val="4F3C36"/>
                </a:solidFill>
                <a:latin typeface="Trebuchet MS"/>
                <a:cs typeface="Trebuchet MS"/>
              </a:rPr>
              <a:t> </a:t>
            </a:r>
            <a:r>
              <a:rPr sz="4000" spc="204" dirty="0">
                <a:solidFill>
                  <a:srgbClr val="4F3C36"/>
                </a:solidFill>
                <a:latin typeface="Trebuchet MS"/>
                <a:cs typeface="Trebuchet MS"/>
              </a:rPr>
              <a:t>ÖZELL</a:t>
            </a:r>
            <a:r>
              <a:rPr sz="4000" spc="204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r>
              <a:rPr sz="4000" spc="204" dirty="0">
                <a:solidFill>
                  <a:srgbClr val="4F3C36"/>
                </a:solidFill>
                <a:latin typeface="Trebuchet MS"/>
                <a:cs typeface="Trebuchet MS"/>
              </a:rPr>
              <a:t>KLER</a:t>
            </a:r>
            <a:r>
              <a:rPr sz="4000" spc="204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endParaRPr sz="4000">
              <a:latin typeface="Lucida Sans Unicode"/>
              <a:cs typeface="Lucida Sans Unicode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3398796" y="1639695"/>
            <a:ext cx="4481830" cy="8543290"/>
            <a:chOff x="13398796" y="1639695"/>
            <a:chExt cx="4481830" cy="8543290"/>
          </a:xfrm>
        </p:grpSpPr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33106" y="1639695"/>
              <a:ext cx="1319718" cy="110865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4427037" y="9138972"/>
              <a:ext cx="234950" cy="268605"/>
            </a:xfrm>
            <a:custGeom>
              <a:avLst/>
              <a:gdLst/>
              <a:ahLst/>
              <a:cxnLst/>
              <a:rect l="l" t="t" r="r" b="b"/>
              <a:pathLst>
                <a:path w="234950" h="268604">
                  <a:moveTo>
                    <a:pt x="109451" y="268590"/>
                  </a:moveTo>
                  <a:lnTo>
                    <a:pt x="70606" y="230681"/>
                  </a:lnTo>
                  <a:lnTo>
                    <a:pt x="39536" y="189875"/>
                  </a:lnTo>
                  <a:lnTo>
                    <a:pt x="16944" y="148237"/>
                  </a:lnTo>
                  <a:lnTo>
                    <a:pt x="3531" y="107831"/>
                  </a:lnTo>
                  <a:lnTo>
                    <a:pt x="0" y="70721"/>
                  </a:lnTo>
                  <a:lnTo>
                    <a:pt x="7051" y="38971"/>
                  </a:lnTo>
                  <a:lnTo>
                    <a:pt x="33531" y="12392"/>
                  </a:lnTo>
                  <a:lnTo>
                    <a:pt x="77167" y="0"/>
                  </a:lnTo>
                  <a:lnTo>
                    <a:pt x="129529" y="589"/>
                  </a:lnTo>
                  <a:lnTo>
                    <a:pt x="182190" y="12954"/>
                  </a:lnTo>
                  <a:lnTo>
                    <a:pt x="226718" y="35888"/>
                  </a:lnTo>
                  <a:lnTo>
                    <a:pt x="234641" y="88197"/>
                  </a:lnTo>
                  <a:lnTo>
                    <a:pt x="229058" y="137808"/>
                  </a:lnTo>
                  <a:lnTo>
                    <a:pt x="213138" y="182526"/>
                  </a:lnTo>
                  <a:lnTo>
                    <a:pt x="190049" y="220157"/>
                  </a:lnTo>
                  <a:lnTo>
                    <a:pt x="162960" y="248508"/>
                  </a:lnTo>
                  <a:lnTo>
                    <a:pt x="109451" y="268590"/>
                  </a:lnTo>
                  <a:close/>
                </a:path>
              </a:pathLst>
            </a:custGeom>
            <a:solidFill>
              <a:srgbClr val="861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4392887" y="8315599"/>
              <a:ext cx="876300" cy="998855"/>
            </a:xfrm>
            <a:custGeom>
              <a:avLst/>
              <a:gdLst/>
              <a:ahLst/>
              <a:cxnLst/>
              <a:rect l="l" t="t" r="r" b="b"/>
              <a:pathLst>
                <a:path w="876300" h="998854">
                  <a:moveTo>
                    <a:pt x="359782" y="998404"/>
                  </a:moveTo>
                  <a:lnTo>
                    <a:pt x="308009" y="995647"/>
                  </a:lnTo>
                  <a:lnTo>
                    <a:pt x="258024" y="985311"/>
                  </a:lnTo>
                  <a:lnTo>
                    <a:pt x="209904" y="968673"/>
                  </a:lnTo>
                  <a:lnTo>
                    <a:pt x="163727" y="947011"/>
                  </a:lnTo>
                  <a:lnTo>
                    <a:pt x="119570" y="921604"/>
                  </a:lnTo>
                  <a:lnTo>
                    <a:pt x="77512" y="893730"/>
                  </a:lnTo>
                  <a:lnTo>
                    <a:pt x="37629" y="864666"/>
                  </a:lnTo>
                  <a:lnTo>
                    <a:pt x="0" y="835692"/>
                  </a:lnTo>
                  <a:lnTo>
                    <a:pt x="41720" y="752506"/>
                  </a:lnTo>
                  <a:lnTo>
                    <a:pt x="79159" y="775704"/>
                  </a:lnTo>
                  <a:lnTo>
                    <a:pt x="119351" y="803066"/>
                  </a:lnTo>
                  <a:lnTo>
                    <a:pt x="162281" y="831555"/>
                  </a:lnTo>
                  <a:lnTo>
                    <a:pt x="207932" y="858133"/>
                  </a:lnTo>
                  <a:lnTo>
                    <a:pt x="256288" y="879762"/>
                  </a:lnTo>
                  <a:lnTo>
                    <a:pt x="307332" y="893407"/>
                  </a:lnTo>
                  <a:lnTo>
                    <a:pt x="361050" y="896028"/>
                  </a:lnTo>
                  <a:lnTo>
                    <a:pt x="493766" y="847712"/>
                  </a:lnTo>
                  <a:lnTo>
                    <a:pt x="587945" y="755492"/>
                  </a:lnTo>
                  <a:lnTo>
                    <a:pt x="644086" y="665978"/>
                  </a:lnTo>
                  <a:lnTo>
                    <a:pt x="662688" y="625782"/>
                  </a:lnTo>
                  <a:lnTo>
                    <a:pt x="628254" y="595068"/>
                  </a:lnTo>
                  <a:lnTo>
                    <a:pt x="597363" y="561062"/>
                  </a:lnTo>
                  <a:lnTo>
                    <a:pt x="574068" y="529082"/>
                  </a:lnTo>
                  <a:lnTo>
                    <a:pt x="562421" y="504446"/>
                  </a:lnTo>
                  <a:lnTo>
                    <a:pt x="561783" y="472078"/>
                  </a:lnTo>
                  <a:lnTo>
                    <a:pt x="570715" y="430657"/>
                  </a:lnTo>
                  <a:lnTo>
                    <a:pt x="587335" y="386108"/>
                  </a:lnTo>
                  <a:lnTo>
                    <a:pt x="609760" y="344356"/>
                  </a:lnTo>
                  <a:lnTo>
                    <a:pt x="589283" y="280814"/>
                  </a:lnTo>
                  <a:lnTo>
                    <a:pt x="572115" y="226953"/>
                  </a:lnTo>
                  <a:lnTo>
                    <a:pt x="555883" y="182484"/>
                  </a:lnTo>
                  <a:lnTo>
                    <a:pt x="538211" y="147116"/>
                  </a:lnTo>
                  <a:lnTo>
                    <a:pt x="516724" y="120557"/>
                  </a:lnTo>
                  <a:lnTo>
                    <a:pt x="543359" y="91371"/>
                  </a:lnTo>
                  <a:lnTo>
                    <a:pt x="582730" y="58485"/>
                  </a:lnTo>
                  <a:lnTo>
                    <a:pt x="628946" y="26495"/>
                  </a:lnTo>
                  <a:lnTo>
                    <a:pt x="676115" y="0"/>
                  </a:lnTo>
                  <a:lnTo>
                    <a:pt x="736685" y="78413"/>
                  </a:lnTo>
                  <a:lnTo>
                    <a:pt x="763641" y="114719"/>
                  </a:lnTo>
                  <a:lnTo>
                    <a:pt x="788733" y="151291"/>
                  </a:lnTo>
                  <a:lnTo>
                    <a:pt x="812227" y="189777"/>
                  </a:lnTo>
                  <a:lnTo>
                    <a:pt x="834389" y="231825"/>
                  </a:lnTo>
                  <a:lnTo>
                    <a:pt x="855487" y="279084"/>
                  </a:lnTo>
                  <a:lnTo>
                    <a:pt x="875786" y="333204"/>
                  </a:lnTo>
                  <a:lnTo>
                    <a:pt x="865812" y="387109"/>
                  </a:lnTo>
                  <a:lnTo>
                    <a:pt x="855115" y="437226"/>
                  </a:lnTo>
                  <a:lnTo>
                    <a:pt x="843102" y="485634"/>
                  </a:lnTo>
                  <a:lnTo>
                    <a:pt x="829180" y="534409"/>
                  </a:lnTo>
                  <a:lnTo>
                    <a:pt x="812757" y="585629"/>
                  </a:lnTo>
                  <a:lnTo>
                    <a:pt x="793238" y="641370"/>
                  </a:lnTo>
                  <a:lnTo>
                    <a:pt x="769341" y="696724"/>
                  </a:lnTo>
                  <a:lnTo>
                    <a:pt x="730730" y="764777"/>
                  </a:lnTo>
                  <a:lnTo>
                    <a:pt x="705731" y="800888"/>
                  </a:lnTo>
                  <a:lnTo>
                    <a:pt x="676842" y="836961"/>
                  </a:lnTo>
                  <a:lnTo>
                    <a:pt x="643992" y="871923"/>
                  </a:lnTo>
                  <a:lnTo>
                    <a:pt x="607112" y="904705"/>
                  </a:lnTo>
                  <a:lnTo>
                    <a:pt x="566131" y="934234"/>
                  </a:lnTo>
                  <a:lnTo>
                    <a:pt x="520978" y="959440"/>
                  </a:lnTo>
                  <a:lnTo>
                    <a:pt x="471582" y="979251"/>
                  </a:lnTo>
                  <a:lnTo>
                    <a:pt x="417874" y="992596"/>
                  </a:lnTo>
                  <a:lnTo>
                    <a:pt x="359782" y="998404"/>
                  </a:lnTo>
                  <a:close/>
                </a:path>
              </a:pathLst>
            </a:custGeom>
            <a:solidFill>
              <a:srgbClr val="FE94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4486095" y="8299895"/>
              <a:ext cx="795655" cy="1021715"/>
            </a:xfrm>
            <a:custGeom>
              <a:avLst/>
              <a:gdLst/>
              <a:ahLst/>
              <a:cxnLst/>
              <a:rect l="l" t="t" r="r" b="b"/>
              <a:pathLst>
                <a:path w="795655" h="1021715">
                  <a:moveTo>
                    <a:pt x="269858" y="1021369"/>
                  </a:moveTo>
                  <a:lnTo>
                    <a:pt x="220033" y="1019984"/>
                  </a:lnTo>
                  <a:lnTo>
                    <a:pt x="172228" y="1011579"/>
                  </a:lnTo>
                  <a:lnTo>
                    <a:pt x="126382" y="997252"/>
                  </a:lnTo>
                  <a:lnTo>
                    <a:pt x="82435" y="978103"/>
                  </a:lnTo>
                  <a:lnTo>
                    <a:pt x="40328" y="955233"/>
                  </a:lnTo>
                  <a:lnTo>
                    <a:pt x="0" y="929741"/>
                  </a:lnTo>
                  <a:lnTo>
                    <a:pt x="8672" y="911098"/>
                  </a:lnTo>
                  <a:lnTo>
                    <a:pt x="42555" y="936853"/>
                  </a:lnTo>
                  <a:lnTo>
                    <a:pt x="81892" y="960296"/>
                  </a:lnTo>
                  <a:lnTo>
                    <a:pt x="125313" y="980219"/>
                  </a:lnTo>
                  <a:lnTo>
                    <a:pt x="171446" y="995414"/>
                  </a:lnTo>
                  <a:lnTo>
                    <a:pt x="218922" y="1004673"/>
                  </a:lnTo>
                  <a:lnTo>
                    <a:pt x="266372" y="1006789"/>
                  </a:lnTo>
                  <a:lnTo>
                    <a:pt x="310674" y="1002298"/>
                  </a:lnTo>
                  <a:lnTo>
                    <a:pt x="354256" y="992486"/>
                  </a:lnTo>
                  <a:lnTo>
                    <a:pt x="396854" y="977591"/>
                  </a:lnTo>
                  <a:lnTo>
                    <a:pt x="438202" y="957855"/>
                  </a:lnTo>
                  <a:lnTo>
                    <a:pt x="478035" y="933515"/>
                  </a:lnTo>
                  <a:lnTo>
                    <a:pt x="516087" y="904813"/>
                  </a:lnTo>
                  <a:lnTo>
                    <a:pt x="552092" y="871987"/>
                  </a:lnTo>
                  <a:lnTo>
                    <a:pt x="585786" y="835278"/>
                  </a:lnTo>
                  <a:lnTo>
                    <a:pt x="616902" y="794924"/>
                  </a:lnTo>
                  <a:lnTo>
                    <a:pt x="645176" y="751166"/>
                  </a:lnTo>
                  <a:lnTo>
                    <a:pt x="670342" y="704243"/>
                  </a:lnTo>
                  <a:lnTo>
                    <a:pt x="692135" y="654394"/>
                  </a:lnTo>
                  <a:lnTo>
                    <a:pt x="711106" y="599322"/>
                  </a:lnTo>
                  <a:lnTo>
                    <a:pt x="726577" y="548578"/>
                  </a:lnTo>
                  <a:lnTo>
                    <a:pt x="739355" y="500210"/>
                  </a:lnTo>
                  <a:lnTo>
                    <a:pt x="750249" y="452265"/>
                  </a:lnTo>
                  <a:lnTo>
                    <a:pt x="760065" y="402789"/>
                  </a:lnTo>
                  <a:lnTo>
                    <a:pt x="769612" y="349830"/>
                  </a:lnTo>
                  <a:lnTo>
                    <a:pt x="747400" y="291691"/>
                  </a:lnTo>
                  <a:lnTo>
                    <a:pt x="724193" y="241500"/>
                  </a:lnTo>
                  <a:lnTo>
                    <a:pt x="699605" y="197030"/>
                  </a:lnTo>
                  <a:lnTo>
                    <a:pt x="673247" y="156053"/>
                  </a:lnTo>
                  <a:lnTo>
                    <a:pt x="644732" y="116342"/>
                  </a:lnTo>
                  <a:lnTo>
                    <a:pt x="613672" y="75671"/>
                  </a:lnTo>
                  <a:lnTo>
                    <a:pt x="579679" y="31810"/>
                  </a:lnTo>
                  <a:lnTo>
                    <a:pt x="538917" y="55631"/>
                  </a:lnTo>
                  <a:lnTo>
                    <a:pt x="499343" y="83290"/>
                  </a:lnTo>
                  <a:lnTo>
                    <a:pt x="465095" y="111322"/>
                  </a:lnTo>
                  <a:lnTo>
                    <a:pt x="440313" y="136261"/>
                  </a:lnTo>
                  <a:lnTo>
                    <a:pt x="470862" y="189128"/>
                  </a:lnTo>
                  <a:lnTo>
                    <a:pt x="491516" y="231601"/>
                  </a:lnTo>
                  <a:lnTo>
                    <a:pt x="505894" y="270187"/>
                  </a:lnTo>
                  <a:lnTo>
                    <a:pt x="517615" y="311395"/>
                  </a:lnTo>
                  <a:lnTo>
                    <a:pt x="530295" y="361730"/>
                  </a:lnTo>
                  <a:lnTo>
                    <a:pt x="509667" y="396691"/>
                  </a:lnTo>
                  <a:lnTo>
                    <a:pt x="492208" y="435271"/>
                  </a:lnTo>
                  <a:lnTo>
                    <a:pt x="481540" y="475980"/>
                  </a:lnTo>
                  <a:lnTo>
                    <a:pt x="481285" y="517326"/>
                  </a:lnTo>
                  <a:lnTo>
                    <a:pt x="495921" y="553299"/>
                  </a:lnTo>
                  <a:lnTo>
                    <a:pt x="523589" y="587841"/>
                  </a:lnTo>
                  <a:lnTo>
                    <a:pt x="555869" y="617142"/>
                  </a:lnTo>
                  <a:lnTo>
                    <a:pt x="584347" y="637394"/>
                  </a:lnTo>
                  <a:lnTo>
                    <a:pt x="564089" y="681907"/>
                  </a:lnTo>
                  <a:lnTo>
                    <a:pt x="538878" y="725363"/>
                  </a:lnTo>
                  <a:lnTo>
                    <a:pt x="509330" y="766767"/>
                  </a:lnTo>
                  <a:lnTo>
                    <a:pt x="476063" y="805123"/>
                  </a:lnTo>
                  <a:lnTo>
                    <a:pt x="439693" y="839438"/>
                  </a:lnTo>
                  <a:lnTo>
                    <a:pt x="400839" y="868715"/>
                  </a:lnTo>
                  <a:lnTo>
                    <a:pt x="360116" y="891959"/>
                  </a:lnTo>
                  <a:lnTo>
                    <a:pt x="318142" y="908176"/>
                  </a:lnTo>
                  <a:lnTo>
                    <a:pt x="275534" y="916371"/>
                  </a:lnTo>
                  <a:lnTo>
                    <a:pt x="222417" y="915283"/>
                  </a:lnTo>
                  <a:lnTo>
                    <a:pt x="170177" y="903995"/>
                  </a:lnTo>
                  <a:lnTo>
                    <a:pt x="120331" y="884798"/>
                  </a:lnTo>
                  <a:lnTo>
                    <a:pt x="74394" y="859982"/>
                  </a:lnTo>
                  <a:lnTo>
                    <a:pt x="80243" y="849407"/>
                  </a:lnTo>
                  <a:lnTo>
                    <a:pt x="124590" y="873710"/>
                  </a:lnTo>
                  <a:lnTo>
                    <a:pt x="172356" y="892927"/>
                  </a:lnTo>
                  <a:lnTo>
                    <a:pt x="221981" y="904575"/>
                  </a:lnTo>
                  <a:lnTo>
                    <a:pt x="271904" y="906171"/>
                  </a:lnTo>
                  <a:lnTo>
                    <a:pt x="316254" y="897324"/>
                  </a:lnTo>
                  <a:lnTo>
                    <a:pt x="359629" y="879222"/>
                  </a:lnTo>
                  <a:lnTo>
                    <a:pt x="401323" y="853048"/>
                  </a:lnTo>
                  <a:lnTo>
                    <a:pt x="440626" y="819985"/>
                  </a:lnTo>
                  <a:lnTo>
                    <a:pt x="476833" y="781215"/>
                  </a:lnTo>
                  <a:lnTo>
                    <a:pt x="509236" y="737921"/>
                  </a:lnTo>
                  <a:lnTo>
                    <a:pt x="537127" y="691286"/>
                  </a:lnTo>
                  <a:lnTo>
                    <a:pt x="559799" y="642494"/>
                  </a:lnTo>
                  <a:lnTo>
                    <a:pt x="529495" y="621846"/>
                  </a:lnTo>
                  <a:lnTo>
                    <a:pt x="498349" y="594202"/>
                  </a:lnTo>
                  <a:lnTo>
                    <a:pt x="472248" y="560831"/>
                  </a:lnTo>
                  <a:lnTo>
                    <a:pt x="457082" y="523002"/>
                  </a:lnTo>
                  <a:lnTo>
                    <a:pt x="457477" y="482512"/>
                  </a:lnTo>
                  <a:lnTo>
                    <a:pt x="470008" y="439823"/>
                  </a:lnTo>
                  <a:lnTo>
                    <a:pt x="489200" y="397513"/>
                  </a:lnTo>
                  <a:lnTo>
                    <a:pt x="509579" y="358157"/>
                  </a:lnTo>
                  <a:lnTo>
                    <a:pt x="496791" y="318027"/>
                  </a:lnTo>
                  <a:lnTo>
                    <a:pt x="481757" y="273316"/>
                  </a:lnTo>
                  <a:lnTo>
                    <a:pt x="462850" y="226656"/>
                  </a:lnTo>
                  <a:lnTo>
                    <a:pt x="438446" y="180680"/>
                  </a:lnTo>
                  <a:lnTo>
                    <a:pt x="406919" y="138019"/>
                  </a:lnTo>
                  <a:lnTo>
                    <a:pt x="434102" y="107859"/>
                  </a:lnTo>
                  <a:lnTo>
                    <a:pt x="468039" y="79154"/>
                  </a:lnTo>
                  <a:lnTo>
                    <a:pt x="506344" y="51727"/>
                  </a:lnTo>
                  <a:lnTo>
                    <a:pt x="546629" y="25401"/>
                  </a:lnTo>
                  <a:lnTo>
                    <a:pt x="586508" y="0"/>
                  </a:lnTo>
                  <a:lnTo>
                    <a:pt x="614758" y="37983"/>
                  </a:lnTo>
                  <a:lnTo>
                    <a:pt x="643109" y="77872"/>
                  </a:lnTo>
                  <a:lnTo>
                    <a:pt x="671205" y="119499"/>
                  </a:lnTo>
                  <a:lnTo>
                    <a:pt x="698690" y="162698"/>
                  </a:lnTo>
                  <a:lnTo>
                    <a:pt x="725207" y="207301"/>
                  </a:lnTo>
                  <a:lnTo>
                    <a:pt x="750402" y="253142"/>
                  </a:lnTo>
                  <a:lnTo>
                    <a:pt x="773918" y="300054"/>
                  </a:lnTo>
                  <a:lnTo>
                    <a:pt x="795399" y="347871"/>
                  </a:lnTo>
                  <a:lnTo>
                    <a:pt x="786425" y="394858"/>
                  </a:lnTo>
                  <a:lnTo>
                    <a:pt x="775638" y="443998"/>
                  </a:lnTo>
                  <a:lnTo>
                    <a:pt x="762913" y="495254"/>
                  </a:lnTo>
                  <a:lnTo>
                    <a:pt x="748123" y="548596"/>
                  </a:lnTo>
                  <a:lnTo>
                    <a:pt x="731142" y="603987"/>
                  </a:lnTo>
                  <a:lnTo>
                    <a:pt x="711843" y="661396"/>
                  </a:lnTo>
                  <a:lnTo>
                    <a:pt x="692052" y="706943"/>
                  </a:lnTo>
                  <a:lnTo>
                    <a:pt x="669787" y="750355"/>
                  </a:lnTo>
                  <a:lnTo>
                    <a:pt x="645076" y="791401"/>
                  </a:lnTo>
                  <a:lnTo>
                    <a:pt x="617950" y="829853"/>
                  </a:lnTo>
                  <a:lnTo>
                    <a:pt x="588436" y="865482"/>
                  </a:lnTo>
                  <a:lnTo>
                    <a:pt x="556564" y="898058"/>
                  </a:lnTo>
                  <a:lnTo>
                    <a:pt x="522362" y="927352"/>
                  </a:lnTo>
                  <a:lnTo>
                    <a:pt x="485860" y="953135"/>
                  </a:lnTo>
                  <a:lnTo>
                    <a:pt x="447087" y="975179"/>
                  </a:lnTo>
                  <a:lnTo>
                    <a:pt x="406071" y="993253"/>
                  </a:lnTo>
                  <a:lnTo>
                    <a:pt x="362842" y="1007129"/>
                  </a:lnTo>
                  <a:lnTo>
                    <a:pt x="317428" y="1016577"/>
                  </a:lnTo>
                  <a:lnTo>
                    <a:pt x="269858" y="1021369"/>
                  </a:lnTo>
                  <a:close/>
                </a:path>
              </a:pathLst>
            </a:custGeom>
            <a:solidFill>
              <a:srgbClr val="A657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4292417" y="8968149"/>
              <a:ext cx="361950" cy="439420"/>
            </a:xfrm>
            <a:custGeom>
              <a:avLst/>
              <a:gdLst/>
              <a:ahLst/>
              <a:cxnLst/>
              <a:rect l="l" t="t" r="r" b="b"/>
              <a:pathLst>
                <a:path w="361950" h="439420">
                  <a:moveTo>
                    <a:pt x="244071" y="439413"/>
                  </a:moveTo>
                  <a:lnTo>
                    <a:pt x="208764" y="413309"/>
                  </a:lnTo>
                  <a:lnTo>
                    <a:pt x="170654" y="383022"/>
                  </a:lnTo>
                  <a:lnTo>
                    <a:pt x="131511" y="349567"/>
                  </a:lnTo>
                  <a:lnTo>
                    <a:pt x="93105" y="313961"/>
                  </a:lnTo>
                  <a:lnTo>
                    <a:pt x="57204" y="277221"/>
                  </a:lnTo>
                  <a:lnTo>
                    <a:pt x="25579" y="240364"/>
                  </a:lnTo>
                  <a:lnTo>
                    <a:pt x="0" y="204406"/>
                  </a:lnTo>
                  <a:lnTo>
                    <a:pt x="137637" y="0"/>
                  </a:lnTo>
                  <a:lnTo>
                    <a:pt x="171439" y="40966"/>
                  </a:lnTo>
                  <a:lnTo>
                    <a:pt x="209323" y="80248"/>
                  </a:lnTo>
                  <a:lnTo>
                    <a:pt x="249271" y="117154"/>
                  </a:lnTo>
                  <a:lnTo>
                    <a:pt x="289268" y="150993"/>
                  </a:lnTo>
                  <a:lnTo>
                    <a:pt x="327296" y="181076"/>
                  </a:lnTo>
                  <a:lnTo>
                    <a:pt x="361338" y="206711"/>
                  </a:lnTo>
                  <a:lnTo>
                    <a:pt x="324249" y="227180"/>
                  </a:lnTo>
                  <a:lnTo>
                    <a:pt x="291622" y="262418"/>
                  </a:lnTo>
                  <a:lnTo>
                    <a:pt x="265374" y="306843"/>
                  </a:lnTo>
                  <a:lnTo>
                    <a:pt x="247422" y="354873"/>
                  </a:lnTo>
                  <a:lnTo>
                    <a:pt x="239681" y="400923"/>
                  </a:lnTo>
                  <a:lnTo>
                    <a:pt x="244071" y="439413"/>
                  </a:lnTo>
                  <a:close/>
                </a:path>
              </a:pathLst>
            </a:custGeom>
            <a:solidFill>
              <a:srgbClr val="D02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4287087" y="8966795"/>
              <a:ext cx="372745" cy="446405"/>
            </a:xfrm>
            <a:custGeom>
              <a:avLst/>
              <a:gdLst/>
              <a:ahLst/>
              <a:cxnLst/>
              <a:rect l="l" t="t" r="r" b="b"/>
              <a:pathLst>
                <a:path w="372744" h="446404">
                  <a:moveTo>
                    <a:pt x="271672" y="445841"/>
                  </a:moveTo>
                  <a:lnTo>
                    <a:pt x="209408" y="416739"/>
                  </a:lnTo>
                  <a:lnTo>
                    <a:pt x="171258" y="386798"/>
                  </a:lnTo>
                  <a:lnTo>
                    <a:pt x="132116" y="353830"/>
                  </a:lnTo>
                  <a:lnTo>
                    <a:pt x="93701" y="318703"/>
                  </a:lnTo>
                  <a:lnTo>
                    <a:pt x="57732" y="282284"/>
                  </a:lnTo>
                  <a:lnTo>
                    <a:pt x="25925" y="245442"/>
                  </a:lnTo>
                  <a:lnTo>
                    <a:pt x="0" y="209045"/>
                  </a:lnTo>
                  <a:lnTo>
                    <a:pt x="10545" y="202418"/>
                  </a:lnTo>
                  <a:lnTo>
                    <a:pt x="38848" y="241673"/>
                  </a:lnTo>
                  <a:lnTo>
                    <a:pt x="74383" y="282010"/>
                  </a:lnTo>
                  <a:lnTo>
                    <a:pt x="114742" y="322035"/>
                  </a:lnTo>
                  <a:lnTo>
                    <a:pt x="157519" y="360359"/>
                  </a:lnTo>
                  <a:lnTo>
                    <a:pt x="200307" y="395588"/>
                  </a:lnTo>
                  <a:lnTo>
                    <a:pt x="240700" y="426331"/>
                  </a:lnTo>
                  <a:lnTo>
                    <a:pt x="240388" y="401533"/>
                  </a:lnTo>
                  <a:lnTo>
                    <a:pt x="244496" y="370918"/>
                  </a:lnTo>
                  <a:lnTo>
                    <a:pt x="265623" y="305197"/>
                  </a:lnTo>
                  <a:lnTo>
                    <a:pt x="305146" y="243013"/>
                  </a:lnTo>
                  <a:lnTo>
                    <a:pt x="356814" y="202072"/>
                  </a:lnTo>
                  <a:lnTo>
                    <a:pt x="322909" y="176812"/>
                  </a:lnTo>
                  <a:lnTo>
                    <a:pt x="285502" y="148134"/>
                  </a:lnTo>
                  <a:lnTo>
                    <a:pt x="246451" y="116329"/>
                  </a:lnTo>
                  <a:lnTo>
                    <a:pt x="207614" y="81685"/>
                  </a:lnTo>
                  <a:lnTo>
                    <a:pt x="170849" y="44493"/>
                  </a:lnTo>
                  <a:lnTo>
                    <a:pt x="138012" y="5042"/>
                  </a:lnTo>
                  <a:lnTo>
                    <a:pt x="149364" y="0"/>
                  </a:lnTo>
                  <a:lnTo>
                    <a:pt x="182364" y="40173"/>
                  </a:lnTo>
                  <a:lnTo>
                    <a:pt x="218863" y="78290"/>
                  </a:lnTo>
                  <a:lnTo>
                    <a:pt x="257162" y="113887"/>
                  </a:lnTo>
                  <a:lnTo>
                    <a:pt x="295565" y="146496"/>
                  </a:lnTo>
                  <a:lnTo>
                    <a:pt x="332374" y="175653"/>
                  </a:lnTo>
                  <a:lnTo>
                    <a:pt x="365890" y="200891"/>
                  </a:lnTo>
                  <a:lnTo>
                    <a:pt x="369749" y="205695"/>
                  </a:lnTo>
                  <a:lnTo>
                    <a:pt x="371869" y="211970"/>
                  </a:lnTo>
                  <a:lnTo>
                    <a:pt x="372324" y="218784"/>
                  </a:lnTo>
                  <a:lnTo>
                    <a:pt x="371192" y="225210"/>
                  </a:lnTo>
                  <a:lnTo>
                    <a:pt x="369088" y="221349"/>
                  </a:lnTo>
                  <a:lnTo>
                    <a:pt x="369232" y="211581"/>
                  </a:lnTo>
                  <a:lnTo>
                    <a:pt x="364306" y="212157"/>
                  </a:lnTo>
                  <a:lnTo>
                    <a:pt x="313505" y="247350"/>
                  </a:lnTo>
                  <a:lnTo>
                    <a:pt x="272970" y="309404"/>
                  </a:lnTo>
                  <a:lnTo>
                    <a:pt x="251187" y="375334"/>
                  </a:lnTo>
                  <a:lnTo>
                    <a:pt x="249145" y="404224"/>
                  </a:lnTo>
                  <a:lnTo>
                    <a:pt x="253435" y="429011"/>
                  </a:lnTo>
                  <a:lnTo>
                    <a:pt x="273382" y="435898"/>
                  </a:lnTo>
                  <a:lnTo>
                    <a:pt x="299996" y="420871"/>
                  </a:lnTo>
                  <a:lnTo>
                    <a:pt x="326545" y="394586"/>
                  </a:lnTo>
                  <a:lnTo>
                    <a:pt x="346298" y="367695"/>
                  </a:lnTo>
                  <a:lnTo>
                    <a:pt x="326411" y="400003"/>
                  </a:lnTo>
                  <a:lnTo>
                    <a:pt x="300198" y="428817"/>
                  </a:lnTo>
                  <a:lnTo>
                    <a:pt x="271672" y="445841"/>
                  </a:lnTo>
                  <a:close/>
                </a:path>
              </a:pathLst>
            </a:custGeom>
            <a:solidFill>
              <a:srgbClr val="5D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48120" y="7097862"/>
              <a:ext cx="1469180" cy="2039771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3732647" y="8133408"/>
              <a:ext cx="1485265" cy="1004569"/>
            </a:xfrm>
            <a:custGeom>
              <a:avLst/>
              <a:gdLst/>
              <a:ahLst/>
              <a:cxnLst/>
              <a:rect l="l" t="t" r="r" b="b"/>
              <a:pathLst>
                <a:path w="1485265" h="1004570">
                  <a:moveTo>
                    <a:pt x="258362" y="1004225"/>
                  </a:moveTo>
                  <a:lnTo>
                    <a:pt x="30282" y="711532"/>
                  </a:lnTo>
                  <a:lnTo>
                    <a:pt x="235773" y="660099"/>
                  </a:lnTo>
                  <a:lnTo>
                    <a:pt x="279481" y="594922"/>
                  </a:lnTo>
                  <a:lnTo>
                    <a:pt x="15472" y="415641"/>
                  </a:lnTo>
                  <a:lnTo>
                    <a:pt x="0" y="0"/>
                  </a:lnTo>
                  <a:lnTo>
                    <a:pt x="218889" y="81140"/>
                  </a:lnTo>
                  <a:lnTo>
                    <a:pt x="216271" y="132939"/>
                  </a:lnTo>
                  <a:lnTo>
                    <a:pt x="215365" y="186337"/>
                  </a:lnTo>
                  <a:lnTo>
                    <a:pt x="215959" y="239815"/>
                  </a:lnTo>
                  <a:lnTo>
                    <a:pt x="217843" y="291858"/>
                  </a:lnTo>
                  <a:lnTo>
                    <a:pt x="220804" y="340948"/>
                  </a:lnTo>
                  <a:lnTo>
                    <a:pt x="224633" y="385567"/>
                  </a:lnTo>
                  <a:lnTo>
                    <a:pt x="229117" y="424199"/>
                  </a:lnTo>
                  <a:lnTo>
                    <a:pt x="263406" y="440891"/>
                  </a:lnTo>
                  <a:lnTo>
                    <a:pt x="299316" y="456656"/>
                  </a:lnTo>
                  <a:lnTo>
                    <a:pt x="336781" y="471484"/>
                  </a:lnTo>
                  <a:lnTo>
                    <a:pt x="375738" y="485366"/>
                  </a:lnTo>
                  <a:lnTo>
                    <a:pt x="416123" y="498291"/>
                  </a:lnTo>
                  <a:lnTo>
                    <a:pt x="457872" y="510252"/>
                  </a:lnTo>
                  <a:lnTo>
                    <a:pt x="500920" y="521237"/>
                  </a:lnTo>
                  <a:lnTo>
                    <a:pt x="545204" y="531237"/>
                  </a:lnTo>
                  <a:lnTo>
                    <a:pt x="590660" y="540242"/>
                  </a:lnTo>
                  <a:lnTo>
                    <a:pt x="637224" y="548244"/>
                  </a:lnTo>
                  <a:lnTo>
                    <a:pt x="684831" y="555231"/>
                  </a:lnTo>
                  <a:lnTo>
                    <a:pt x="733418" y="561195"/>
                  </a:lnTo>
                  <a:lnTo>
                    <a:pt x="782920" y="566126"/>
                  </a:lnTo>
                  <a:lnTo>
                    <a:pt x="833273" y="570014"/>
                  </a:lnTo>
                  <a:lnTo>
                    <a:pt x="884414" y="572850"/>
                  </a:lnTo>
                  <a:lnTo>
                    <a:pt x="936279" y="574623"/>
                  </a:lnTo>
                  <a:lnTo>
                    <a:pt x="988802" y="575325"/>
                  </a:lnTo>
                  <a:lnTo>
                    <a:pt x="1041921" y="574945"/>
                  </a:lnTo>
                  <a:lnTo>
                    <a:pt x="1095572" y="573474"/>
                  </a:lnTo>
                  <a:lnTo>
                    <a:pt x="1149689" y="570903"/>
                  </a:lnTo>
                  <a:lnTo>
                    <a:pt x="1204210" y="567221"/>
                  </a:lnTo>
                  <a:lnTo>
                    <a:pt x="1259070" y="562419"/>
                  </a:lnTo>
                  <a:lnTo>
                    <a:pt x="1314205" y="556488"/>
                  </a:lnTo>
                  <a:lnTo>
                    <a:pt x="1369551" y="549417"/>
                  </a:lnTo>
                  <a:lnTo>
                    <a:pt x="1425044" y="541198"/>
                  </a:lnTo>
                  <a:lnTo>
                    <a:pt x="1480620" y="531819"/>
                  </a:lnTo>
                  <a:lnTo>
                    <a:pt x="1484653" y="582907"/>
                  </a:lnTo>
                  <a:lnTo>
                    <a:pt x="1442351" y="595908"/>
                  </a:lnTo>
                  <a:lnTo>
                    <a:pt x="1398958" y="607764"/>
                  </a:lnTo>
                  <a:lnTo>
                    <a:pt x="1354532" y="618505"/>
                  </a:lnTo>
                  <a:lnTo>
                    <a:pt x="1309132" y="628159"/>
                  </a:lnTo>
                  <a:lnTo>
                    <a:pt x="1262817" y="636757"/>
                  </a:lnTo>
                  <a:lnTo>
                    <a:pt x="1215645" y="644328"/>
                  </a:lnTo>
                  <a:lnTo>
                    <a:pt x="1167676" y="650900"/>
                  </a:lnTo>
                  <a:lnTo>
                    <a:pt x="1118966" y="656504"/>
                  </a:lnTo>
                  <a:lnTo>
                    <a:pt x="1069576" y="661169"/>
                  </a:lnTo>
                  <a:lnTo>
                    <a:pt x="1019564" y="664925"/>
                  </a:lnTo>
                  <a:lnTo>
                    <a:pt x="968988" y="667800"/>
                  </a:lnTo>
                  <a:lnTo>
                    <a:pt x="917907" y="669825"/>
                  </a:lnTo>
                  <a:lnTo>
                    <a:pt x="866380" y="671029"/>
                  </a:lnTo>
                  <a:lnTo>
                    <a:pt x="814465" y="671440"/>
                  </a:lnTo>
                  <a:lnTo>
                    <a:pt x="762220" y="671090"/>
                  </a:lnTo>
                  <a:lnTo>
                    <a:pt x="709705" y="670006"/>
                  </a:lnTo>
                  <a:lnTo>
                    <a:pt x="656979" y="668219"/>
                  </a:lnTo>
                  <a:lnTo>
                    <a:pt x="604099" y="665758"/>
                  </a:lnTo>
                  <a:lnTo>
                    <a:pt x="551124" y="662652"/>
                  </a:lnTo>
                  <a:lnTo>
                    <a:pt x="498113" y="658931"/>
                  </a:lnTo>
                  <a:lnTo>
                    <a:pt x="445125" y="654625"/>
                  </a:lnTo>
                  <a:lnTo>
                    <a:pt x="441523" y="713953"/>
                  </a:lnTo>
                  <a:lnTo>
                    <a:pt x="579305" y="848745"/>
                  </a:lnTo>
                  <a:lnTo>
                    <a:pt x="258362" y="1004225"/>
                  </a:lnTo>
                  <a:close/>
                </a:path>
              </a:pathLst>
            </a:custGeom>
            <a:solidFill>
              <a:srgbClr val="FE9A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3741060" y="7314399"/>
              <a:ext cx="1489710" cy="1677035"/>
            </a:xfrm>
            <a:custGeom>
              <a:avLst/>
              <a:gdLst/>
              <a:ahLst/>
              <a:cxnLst/>
              <a:rect l="l" t="t" r="r" b="b"/>
              <a:pathLst>
                <a:path w="1489709" h="1677034">
                  <a:moveTo>
                    <a:pt x="24980" y="1542672"/>
                  </a:moveTo>
                  <a:lnTo>
                    <a:pt x="18756" y="1518439"/>
                  </a:lnTo>
                  <a:lnTo>
                    <a:pt x="224565" y="1480779"/>
                  </a:lnTo>
                  <a:lnTo>
                    <a:pt x="253781" y="1417331"/>
                  </a:lnTo>
                  <a:lnTo>
                    <a:pt x="0" y="1244937"/>
                  </a:lnTo>
                  <a:lnTo>
                    <a:pt x="10603" y="1235255"/>
                  </a:lnTo>
                  <a:lnTo>
                    <a:pt x="288327" y="1410502"/>
                  </a:lnTo>
                  <a:lnTo>
                    <a:pt x="235052" y="1490144"/>
                  </a:lnTo>
                  <a:lnTo>
                    <a:pt x="24980" y="1542672"/>
                  </a:lnTo>
                  <a:close/>
                </a:path>
                <a:path w="1489709" h="1677034">
                  <a:moveTo>
                    <a:pt x="1087475" y="1480046"/>
                  </a:moveTo>
                  <a:lnTo>
                    <a:pt x="815050" y="1480046"/>
                  </a:lnTo>
                  <a:lnTo>
                    <a:pt x="865385" y="1479118"/>
                  </a:lnTo>
                  <a:lnTo>
                    <a:pt x="915863" y="1477330"/>
                  </a:lnTo>
                  <a:lnTo>
                    <a:pt x="966423" y="1474653"/>
                  </a:lnTo>
                  <a:lnTo>
                    <a:pt x="1017004" y="1471058"/>
                  </a:lnTo>
                  <a:lnTo>
                    <a:pt x="1067543" y="1466515"/>
                  </a:lnTo>
                  <a:lnTo>
                    <a:pt x="1117978" y="1460995"/>
                  </a:lnTo>
                  <a:lnTo>
                    <a:pt x="1168248" y="1454468"/>
                  </a:lnTo>
                  <a:lnTo>
                    <a:pt x="1218291" y="1446906"/>
                  </a:lnTo>
                  <a:lnTo>
                    <a:pt x="1268044" y="1438277"/>
                  </a:lnTo>
                  <a:lnTo>
                    <a:pt x="1317447" y="1428554"/>
                  </a:lnTo>
                  <a:lnTo>
                    <a:pt x="1366436" y="1417707"/>
                  </a:lnTo>
                  <a:lnTo>
                    <a:pt x="1414951" y="1405706"/>
                  </a:lnTo>
                  <a:lnTo>
                    <a:pt x="1462929" y="1392522"/>
                  </a:lnTo>
                  <a:lnTo>
                    <a:pt x="1459306" y="1346188"/>
                  </a:lnTo>
                  <a:lnTo>
                    <a:pt x="1455834" y="1299580"/>
                  </a:lnTo>
                  <a:lnTo>
                    <a:pt x="1452515" y="1252681"/>
                  </a:lnTo>
                  <a:lnTo>
                    <a:pt x="1449352" y="1205478"/>
                  </a:lnTo>
                  <a:lnTo>
                    <a:pt x="1446346" y="1157955"/>
                  </a:lnTo>
                  <a:lnTo>
                    <a:pt x="1443501" y="1110096"/>
                  </a:lnTo>
                  <a:lnTo>
                    <a:pt x="1440818" y="1061887"/>
                  </a:lnTo>
                  <a:lnTo>
                    <a:pt x="1438299" y="1013312"/>
                  </a:lnTo>
                  <a:lnTo>
                    <a:pt x="1435947" y="964356"/>
                  </a:lnTo>
                  <a:lnTo>
                    <a:pt x="1433764" y="915004"/>
                  </a:lnTo>
                  <a:lnTo>
                    <a:pt x="1431753" y="865241"/>
                  </a:lnTo>
                  <a:lnTo>
                    <a:pt x="1429915" y="815051"/>
                  </a:lnTo>
                  <a:lnTo>
                    <a:pt x="1428253" y="764420"/>
                  </a:lnTo>
                  <a:lnTo>
                    <a:pt x="1426770" y="713332"/>
                  </a:lnTo>
                  <a:lnTo>
                    <a:pt x="1425466" y="661773"/>
                  </a:lnTo>
                  <a:lnTo>
                    <a:pt x="1424346" y="609726"/>
                  </a:lnTo>
                  <a:lnTo>
                    <a:pt x="1423422" y="557873"/>
                  </a:lnTo>
                  <a:lnTo>
                    <a:pt x="1422713" y="507753"/>
                  </a:lnTo>
                  <a:lnTo>
                    <a:pt x="1422176" y="457553"/>
                  </a:lnTo>
                  <a:lnTo>
                    <a:pt x="1421809" y="407262"/>
                  </a:lnTo>
                  <a:lnTo>
                    <a:pt x="1421806" y="230483"/>
                  </a:lnTo>
                  <a:lnTo>
                    <a:pt x="1422229" y="173993"/>
                  </a:lnTo>
                  <a:lnTo>
                    <a:pt x="1422854" y="116879"/>
                  </a:lnTo>
                  <a:lnTo>
                    <a:pt x="1423685" y="59127"/>
                  </a:lnTo>
                  <a:lnTo>
                    <a:pt x="1424723" y="720"/>
                  </a:lnTo>
                  <a:lnTo>
                    <a:pt x="1437775" y="0"/>
                  </a:lnTo>
                  <a:lnTo>
                    <a:pt x="1437543" y="51511"/>
                  </a:lnTo>
                  <a:lnTo>
                    <a:pt x="1437627" y="173993"/>
                  </a:lnTo>
                  <a:lnTo>
                    <a:pt x="1438144" y="255698"/>
                  </a:lnTo>
                  <a:lnTo>
                    <a:pt x="1438678" y="306347"/>
                  </a:lnTo>
                  <a:lnTo>
                    <a:pt x="1439365" y="356864"/>
                  </a:lnTo>
                  <a:lnTo>
                    <a:pt x="1440206" y="407262"/>
                  </a:lnTo>
                  <a:lnTo>
                    <a:pt x="1441201" y="457553"/>
                  </a:lnTo>
                  <a:lnTo>
                    <a:pt x="1442266" y="504110"/>
                  </a:lnTo>
                  <a:lnTo>
                    <a:pt x="1443634" y="557177"/>
                  </a:lnTo>
                  <a:lnTo>
                    <a:pt x="1445109" y="607927"/>
                  </a:lnTo>
                  <a:lnTo>
                    <a:pt x="1446721" y="657928"/>
                  </a:lnTo>
                  <a:lnTo>
                    <a:pt x="1448486" y="707891"/>
                  </a:lnTo>
                  <a:lnTo>
                    <a:pt x="1450407" y="757827"/>
                  </a:lnTo>
                  <a:lnTo>
                    <a:pt x="1452482" y="807751"/>
                  </a:lnTo>
                  <a:lnTo>
                    <a:pt x="1454711" y="857676"/>
                  </a:lnTo>
                  <a:lnTo>
                    <a:pt x="1457096" y="907615"/>
                  </a:lnTo>
                  <a:lnTo>
                    <a:pt x="1459636" y="957581"/>
                  </a:lnTo>
                  <a:lnTo>
                    <a:pt x="1462331" y="1007587"/>
                  </a:lnTo>
                  <a:lnTo>
                    <a:pt x="1465181" y="1057648"/>
                  </a:lnTo>
                  <a:lnTo>
                    <a:pt x="1468187" y="1107776"/>
                  </a:lnTo>
                  <a:lnTo>
                    <a:pt x="1471347" y="1157955"/>
                  </a:lnTo>
                  <a:lnTo>
                    <a:pt x="1474666" y="1208288"/>
                  </a:lnTo>
                  <a:lnTo>
                    <a:pt x="1478139" y="1258697"/>
                  </a:lnTo>
                  <a:lnTo>
                    <a:pt x="1481768" y="1309228"/>
                  </a:lnTo>
                  <a:lnTo>
                    <a:pt x="1485553" y="1359892"/>
                  </a:lnTo>
                  <a:lnTo>
                    <a:pt x="1489494" y="1410704"/>
                  </a:lnTo>
                  <a:lnTo>
                    <a:pt x="1429557" y="1424866"/>
                  </a:lnTo>
                  <a:lnTo>
                    <a:pt x="1371189" y="1437404"/>
                  </a:lnTo>
                  <a:lnTo>
                    <a:pt x="1314306" y="1448408"/>
                  </a:lnTo>
                  <a:lnTo>
                    <a:pt x="1258824" y="1457969"/>
                  </a:lnTo>
                  <a:lnTo>
                    <a:pt x="1204659" y="1466177"/>
                  </a:lnTo>
                  <a:lnTo>
                    <a:pt x="1151725" y="1473122"/>
                  </a:lnTo>
                  <a:lnTo>
                    <a:pt x="1099940" y="1478894"/>
                  </a:lnTo>
                  <a:lnTo>
                    <a:pt x="1087475" y="1480046"/>
                  </a:lnTo>
                  <a:close/>
                </a:path>
                <a:path w="1489709" h="1677034">
                  <a:moveTo>
                    <a:pt x="562219" y="1676772"/>
                  </a:moveTo>
                  <a:lnTo>
                    <a:pt x="420288" y="1537975"/>
                  </a:lnTo>
                  <a:lnTo>
                    <a:pt x="424929" y="1460995"/>
                  </a:lnTo>
                  <a:lnTo>
                    <a:pt x="424985" y="1460062"/>
                  </a:lnTo>
                  <a:lnTo>
                    <a:pt x="471940" y="1464951"/>
                  </a:lnTo>
                  <a:lnTo>
                    <a:pt x="519533" y="1469215"/>
                  </a:lnTo>
                  <a:lnTo>
                    <a:pt x="567704" y="1472826"/>
                  </a:lnTo>
                  <a:lnTo>
                    <a:pt x="616390" y="1475753"/>
                  </a:lnTo>
                  <a:lnTo>
                    <a:pt x="665530" y="1477969"/>
                  </a:lnTo>
                  <a:lnTo>
                    <a:pt x="715061" y="1479442"/>
                  </a:lnTo>
                  <a:lnTo>
                    <a:pt x="757940" y="1480046"/>
                  </a:lnTo>
                  <a:lnTo>
                    <a:pt x="1087475" y="1480046"/>
                  </a:lnTo>
                  <a:lnTo>
                    <a:pt x="1049220" y="1483583"/>
                  </a:lnTo>
                  <a:lnTo>
                    <a:pt x="1002802" y="1487032"/>
                  </a:lnTo>
                  <a:lnTo>
                    <a:pt x="448409" y="1487032"/>
                  </a:lnTo>
                  <a:lnTo>
                    <a:pt x="434407" y="1529648"/>
                  </a:lnTo>
                  <a:lnTo>
                    <a:pt x="579593" y="1658821"/>
                  </a:lnTo>
                  <a:lnTo>
                    <a:pt x="562219" y="1676772"/>
                  </a:lnTo>
                  <a:close/>
                </a:path>
                <a:path w="1489709" h="1677034">
                  <a:moveTo>
                    <a:pt x="808634" y="1493942"/>
                  </a:moveTo>
                  <a:lnTo>
                    <a:pt x="751831" y="1493942"/>
                  </a:lnTo>
                  <a:lnTo>
                    <a:pt x="671668" y="1492934"/>
                  </a:lnTo>
                  <a:lnTo>
                    <a:pt x="448409" y="1487032"/>
                  </a:lnTo>
                  <a:lnTo>
                    <a:pt x="1002802" y="1487032"/>
                  </a:lnTo>
                  <a:lnTo>
                    <a:pt x="999479" y="1487279"/>
                  </a:lnTo>
                  <a:lnTo>
                    <a:pt x="950634" y="1490073"/>
                  </a:lnTo>
                  <a:lnTo>
                    <a:pt x="905480" y="1491936"/>
                  </a:lnTo>
                  <a:lnTo>
                    <a:pt x="907062" y="1491936"/>
                  </a:lnTo>
                  <a:lnTo>
                    <a:pt x="855296" y="1493314"/>
                  </a:lnTo>
                  <a:lnTo>
                    <a:pt x="808634" y="1493942"/>
                  </a:lnTo>
                  <a:close/>
                </a:path>
              </a:pathLst>
            </a:custGeom>
            <a:solidFill>
              <a:srgbClr val="A657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3499967" y="8795899"/>
              <a:ext cx="930275" cy="1386840"/>
            </a:xfrm>
            <a:custGeom>
              <a:avLst/>
              <a:gdLst/>
              <a:ahLst/>
              <a:cxnLst/>
              <a:rect l="l" t="t" r="r" b="b"/>
              <a:pathLst>
                <a:path w="930275" h="1386840">
                  <a:moveTo>
                    <a:pt x="708432" y="1386817"/>
                  </a:moveTo>
                  <a:lnTo>
                    <a:pt x="21137" y="1386817"/>
                  </a:lnTo>
                  <a:lnTo>
                    <a:pt x="16560" y="1296061"/>
                  </a:lnTo>
                  <a:lnTo>
                    <a:pt x="12090" y="1200801"/>
                  </a:lnTo>
                  <a:lnTo>
                    <a:pt x="9973" y="1151712"/>
                  </a:lnTo>
                  <a:lnTo>
                    <a:pt x="7977" y="1101775"/>
                  </a:lnTo>
                  <a:lnTo>
                    <a:pt x="6133" y="1051081"/>
                  </a:lnTo>
                  <a:lnTo>
                    <a:pt x="4471" y="999723"/>
                  </a:lnTo>
                  <a:lnTo>
                    <a:pt x="3024" y="947793"/>
                  </a:lnTo>
                  <a:lnTo>
                    <a:pt x="1822" y="895384"/>
                  </a:lnTo>
                  <a:lnTo>
                    <a:pt x="896" y="842588"/>
                  </a:lnTo>
                  <a:lnTo>
                    <a:pt x="278" y="789497"/>
                  </a:lnTo>
                  <a:lnTo>
                    <a:pt x="0" y="736204"/>
                  </a:lnTo>
                  <a:lnTo>
                    <a:pt x="91" y="682802"/>
                  </a:lnTo>
                  <a:lnTo>
                    <a:pt x="584" y="629382"/>
                  </a:lnTo>
                  <a:lnTo>
                    <a:pt x="1509" y="576037"/>
                  </a:lnTo>
                  <a:lnTo>
                    <a:pt x="2898" y="522860"/>
                  </a:lnTo>
                  <a:lnTo>
                    <a:pt x="4782" y="469943"/>
                  </a:lnTo>
                  <a:lnTo>
                    <a:pt x="7193" y="417378"/>
                  </a:lnTo>
                  <a:lnTo>
                    <a:pt x="10161" y="365258"/>
                  </a:lnTo>
                  <a:lnTo>
                    <a:pt x="13717" y="313675"/>
                  </a:lnTo>
                  <a:lnTo>
                    <a:pt x="17893" y="262721"/>
                  </a:lnTo>
                  <a:lnTo>
                    <a:pt x="22721" y="212489"/>
                  </a:lnTo>
                  <a:lnTo>
                    <a:pt x="28230" y="163072"/>
                  </a:lnTo>
                  <a:lnTo>
                    <a:pt x="34453" y="114561"/>
                  </a:lnTo>
                  <a:lnTo>
                    <a:pt x="41421" y="67050"/>
                  </a:lnTo>
                  <a:lnTo>
                    <a:pt x="93013" y="55735"/>
                  </a:lnTo>
                  <a:lnTo>
                    <a:pt x="144701" y="45357"/>
                  </a:lnTo>
                  <a:lnTo>
                    <a:pt x="196019" y="35867"/>
                  </a:lnTo>
                  <a:lnTo>
                    <a:pt x="246498" y="27214"/>
                  </a:lnTo>
                  <a:lnTo>
                    <a:pt x="295671" y="19351"/>
                  </a:lnTo>
                  <a:lnTo>
                    <a:pt x="343071" y="12227"/>
                  </a:lnTo>
                  <a:lnTo>
                    <a:pt x="388229" y="5793"/>
                  </a:lnTo>
                  <a:lnTo>
                    <a:pt x="430679" y="0"/>
                  </a:lnTo>
                  <a:lnTo>
                    <a:pt x="445166" y="36510"/>
                  </a:lnTo>
                  <a:lnTo>
                    <a:pt x="464564" y="71351"/>
                  </a:lnTo>
                  <a:lnTo>
                    <a:pt x="487938" y="103391"/>
                  </a:lnTo>
                  <a:lnTo>
                    <a:pt x="514352" y="131501"/>
                  </a:lnTo>
                  <a:lnTo>
                    <a:pt x="572559" y="171407"/>
                  </a:lnTo>
                  <a:lnTo>
                    <a:pt x="631703" y="182023"/>
                  </a:lnTo>
                  <a:lnTo>
                    <a:pt x="659288" y="173521"/>
                  </a:lnTo>
                  <a:lnTo>
                    <a:pt x="684300" y="154305"/>
                  </a:lnTo>
                  <a:lnTo>
                    <a:pt x="705805" y="123245"/>
                  </a:lnTo>
                  <a:lnTo>
                    <a:pt x="722867" y="79209"/>
                  </a:lnTo>
                  <a:lnTo>
                    <a:pt x="930087" y="172250"/>
                  </a:lnTo>
                  <a:lnTo>
                    <a:pt x="917891" y="209473"/>
                  </a:lnTo>
                  <a:lnTo>
                    <a:pt x="905661" y="249739"/>
                  </a:lnTo>
                  <a:lnTo>
                    <a:pt x="893438" y="292790"/>
                  </a:lnTo>
                  <a:lnTo>
                    <a:pt x="881260" y="338370"/>
                  </a:lnTo>
                  <a:lnTo>
                    <a:pt x="869168" y="386224"/>
                  </a:lnTo>
                  <a:lnTo>
                    <a:pt x="857201" y="436096"/>
                  </a:lnTo>
                  <a:lnTo>
                    <a:pt x="845398" y="487728"/>
                  </a:lnTo>
                  <a:lnTo>
                    <a:pt x="833801" y="540866"/>
                  </a:lnTo>
                  <a:lnTo>
                    <a:pt x="822447" y="595253"/>
                  </a:lnTo>
                  <a:lnTo>
                    <a:pt x="811378" y="650633"/>
                  </a:lnTo>
                  <a:lnTo>
                    <a:pt x="800632" y="706749"/>
                  </a:lnTo>
                  <a:lnTo>
                    <a:pt x="790249" y="763347"/>
                  </a:lnTo>
                  <a:lnTo>
                    <a:pt x="780269" y="820170"/>
                  </a:lnTo>
                  <a:lnTo>
                    <a:pt x="770732" y="876961"/>
                  </a:lnTo>
                  <a:lnTo>
                    <a:pt x="761677" y="933465"/>
                  </a:lnTo>
                  <a:lnTo>
                    <a:pt x="753144" y="989425"/>
                  </a:lnTo>
                  <a:lnTo>
                    <a:pt x="745172" y="1044586"/>
                  </a:lnTo>
                  <a:lnTo>
                    <a:pt x="737802" y="1098691"/>
                  </a:lnTo>
                  <a:lnTo>
                    <a:pt x="731073" y="1151485"/>
                  </a:lnTo>
                  <a:lnTo>
                    <a:pt x="725025" y="1202711"/>
                  </a:lnTo>
                  <a:lnTo>
                    <a:pt x="719697" y="1252114"/>
                  </a:lnTo>
                  <a:lnTo>
                    <a:pt x="715129" y="1299436"/>
                  </a:lnTo>
                  <a:lnTo>
                    <a:pt x="711361" y="1344423"/>
                  </a:lnTo>
                  <a:lnTo>
                    <a:pt x="708432" y="1386817"/>
                  </a:lnTo>
                  <a:close/>
                </a:path>
              </a:pathLst>
            </a:custGeom>
            <a:solidFill>
              <a:srgbClr val="FFAA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3499968" y="9059000"/>
              <a:ext cx="527685" cy="1123950"/>
            </a:xfrm>
            <a:custGeom>
              <a:avLst/>
              <a:gdLst/>
              <a:ahLst/>
              <a:cxnLst/>
              <a:rect l="l" t="t" r="r" b="b"/>
              <a:pathLst>
                <a:path w="527684" h="1123950">
                  <a:moveTo>
                    <a:pt x="198823" y="1123716"/>
                  </a:moveTo>
                  <a:lnTo>
                    <a:pt x="21136" y="1123716"/>
                  </a:lnTo>
                  <a:lnTo>
                    <a:pt x="16580" y="1032918"/>
                  </a:lnTo>
                  <a:lnTo>
                    <a:pt x="12129" y="936879"/>
                  </a:lnTo>
                  <a:lnTo>
                    <a:pt x="10020" y="887204"/>
                  </a:lnTo>
                  <a:lnTo>
                    <a:pt x="8029" y="836590"/>
                  </a:lnTo>
                  <a:lnTo>
                    <a:pt x="6188" y="785161"/>
                  </a:lnTo>
                  <a:lnTo>
                    <a:pt x="4527" y="733040"/>
                  </a:lnTo>
                  <a:lnTo>
                    <a:pt x="3076" y="680352"/>
                  </a:lnTo>
                  <a:lnTo>
                    <a:pt x="1868" y="627219"/>
                  </a:lnTo>
                  <a:lnTo>
                    <a:pt x="931" y="573765"/>
                  </a:lnTo>
                  <a:lnTo>
                    <a:pt x="298" y="520115"/>
                  </a:lnTo>
                  <a:lnTo>
                    <a:pt x="0" y="466392"/>
                  </a:lnTo>
                  <a:lnTo>
                    <a:pt x="65" y="412719"/>
                  </a:lnTo>
                  <a:lnTo>
                    <a:pt x="527" y="359220"/>
                  </a:lnTo>
                  <a:lnTo>
                    <a:pt x="1415" y="306020"/>
                  </a:lnTo>
                  <a:lnTo>
                    <a:pt x="2760" y="253241"/>
                  </a:lnTo>
                  <a:lnTo>
                    <a:pt x="4593" y="201007"/>
                  </a:lnTo>
                  <a:lnTo>
                    <a:pt x="6944" y="149443"/>
                  </a:lnTo>
                  <a:lnTo>
                    <a:pt x="9845" y="98671"/>
                  </a:lnTo>
                  <a:lnTo>
                    <a:pt x="13327" y="48815"/>
                  </a:lnTo>
                  <a:lnTo>
                    <a:pt x="17419" y="0"/>
                  </a:lnTo>
                  <a:lnTo>
                    <a:pt x="527517" y="228005"/>
                  </a:lnTo>
                  <a:lnTo>
                    <a:pt x="521139" y="299305"/>
                  </a:lnTo>
                  <a:lnTo>
                    <a:pt x="510788" y="339101"/>
                  </a:lnTo>
                  <a:lnTo>
                    <a:pt x="495018" y="379355"/>
                  </a:lnTo>
                  <a:lnTo>
                    <a:pt x="473347" y="418337"/>
                  </a:lnTo>
                  <a:lnTo>
                    <a:pt x="445295" y="454320"/>
                  </a:lnTo>
                  <a:lnTo>
                    <a:pt x="410377" y="485574"/>
                  </a:lnTo>
                  <a:lnTo>
                    <a:pt x="368113" y="510370"/>
                  </a:lnTo>
                  <a:lnTo>
                    <a:pt x="318021" y="526979"/>
                  </a:lnTo>
                  <a:lnTo>
                    <a:pt x="277008" y="501033"/>
                  </a:lnTo>
                  <a:lnTo>
                    <a:pt x="235440" y="463365"/>
                  </a:lnTo>
                  <a:lnTo>
                    <a:pt x="195532" y="421708"/>
                  </a:lnTo>
                  <a:lnTo>
                    <a:pt x="159494" y="383802"/>
                  </a:lnTo>
                  <a:lnTo>
                    <a:pt x="160910" y="431033"/>
                  </a:lnTo>
                  <a:lnTo>
                    <a:pt x="162644" y="482107"/>
                  </a:lnTo>
                  <a:lnTo>
                    <a:pt x="164663" y="536208"/>
                  </a:lnTo>
                  <a:lnTo>
                    <a:pt x="166934" y="592516"/>
                  </a:lnTo>
                  <a:lnTo>
                    <a:pt x="169422" y="650215"/>
                  </a:lnTo>
                  <a:lnTo>
                    <a:pt x="172093" y="708486"/>
                  </a:lnTo>
                  <a:lnTo>
                    <a:pt x="174915" y="766511"/>
                  </a:lnTo>
                  <a:lnTo>
                    <a:pt x="177852" y="823472"/>
                  </a:lnTo>
                  <a:lnTo>
                    <a:pt x="180872" y="878552"/>
                  </a:lnTo>
                  <a:lnTo>
                    <a:pt x="183940" y="930933"/>
                  </a:lnTo>
                  <a:lnTo>
                    <a:pt x="187023" y="979796"/>
                  </a:lnTo>
                  <a:lnTo>
                    <a:pt x="190086" y="1024324"/>
                  </a:lnTo>
                  <a:lnTo>
                    <a:pt x="193097" y="1063698"/>
                  </a:lnTo>
                  <a:lnTo>
                    <a:pt x="196020" y="1097102"/>
                  </a:lnTo>
                  <a:lnTo>
                    <a:pt x="198823" y="1123716"/>
                  </a:lnTo>
                  <a:close/>
                </a:path>
              </a:pathLst>
            </a:custGeom>
            <a:solidFill>
              <a:srgbClr val="FF9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3494947" y="8790799"/>
              <a:ext cx="941705" cy="1391920"/>
            </a:xfrm>
            <a:custGeom>
              <a:avLst/>
              <a:gdLst/>
              <a:ahLst/>
              <a:cxnLst/>
              <a:rect l="l" t="t" r="r" b="b"/>
              <a:pathLst>
                <a:path w="941705" h="1391920">
                  <a:moveTo>
                    <a:pt x="722846" y="1391917"/>
                  </a:moveTo>
                  <a:lnTo>
                    <a:pt x="704089" y="1391917"/>
                  </a:lnTo>
                  <a:lnTo>
                    <a:pt x="707032" y="1349726"/>
                  </a:lnTo>
                  <a:lnTo>
                    <a:pt x="710862" y="1304973"/>
                  </a:lnTo>
                  <a:lnTo>
                    <a:pt x="715535" y="1257909"/>
                  </a:lnTo>
                  <a:lnTo>
                    <a:pt x="721007" y="1208785"/>
                  </a:lnTo>
                  <a:lnTo>
                    <a:pt x="727233" y="1157852"/>
                  </a:lnTo>
                  <a:lnTo>
                    <a:pt x="734170" y="1105362"/>
                  </a:lnTo>
                  <a:lnTo>
                    <a:pt x="741774" y="1051565"/>
                  </a:lnTo>
                  <a:lnTo>
                    <a:pt x="750000" y="996713"/>
                  </a:lnTo>
                  <a:lnTo>
                    <a:pt x="758804" y="941057"/>
                  </a:lnTo>
                  <a:lnTo>
                    <a:pt x="768143" y="884849"/>
                  </a:lnTo>
                  <a:lnTo>
                    <a:pt x="777972" y="828339"/>
                  </a:lnTo>
                  <a:lnTo>
                    <a:pt x="788247" y="771779"/>
                  </a:lnTo>
                  <a:lnTo>
                    <a:pt x="798924" y="715420"/>
                  </a:lnTo>
                  <a:lnTo>
                    <a:pt x="809958" y="659513"/>
                  </a:lnTo>
                  <a:lnTo>
                    <a:pt x="821307" y="604309"/>
                  </a:lnTo>
                  <a:lnTo>
                    <a:pt x="832926" y="550060"/>
                  </a:lnTo>
                  <a:lnTo>
                    <a:pt x="844770" y="497016"/>
                  </a:lnTo>
                  <a:lnTo>
                    <a:pt x="856796" y="445430"/>
                  </a:lnTo>
                  <a:lnTo>
                    <a:pt x="868959" y="395552"/>
                  </a:lnTo>
                  <a:lnTo>
                    <a:pt x="881216" y="347633"/>
                  </a:lnTo>
                  <a:lnTo>
                    <a:pt x="893522" y="301925"/>
                  </a:lnTo>
                  <a:lnTo>
                    <a:pt x="905834" y="258679"/>
                  </a:lnTo>
                  <a:lnTo>
                    <a:pt x="918106" y="218146"/>
                  </a:lnTo>
                  <a:lnTo>
                    <a:pt x="930296" y="180577"/>
                  </a:lnTo>
                  <a:lnTo>
                    <a:pt x="730395" y="91138"/>
                  </a:lnTo>
                  <a:lnTo>
                    <a:pt x="713261" y="131593"/>
                  </a:lnTo>
                  <a:lnTo>
                    <a:pt x="690027" y="164958"/>
                  </a:lnTo>
                  <a:lnTo>
                    <a:pt x="659689" y="187497"/>
                  </a:lnTo>
                  <a:lnTo>
                    <a:pt x="621242" y="195476"/>
                  </a:lnTo>
                  <a:lnTo>
                    <a:pt x="573683" y="185158"/>
                  </a:lnTo>
                  <a:lnTo>
                    <a:pt x="537209" y="165086"/>
                  </a:lnTo>
                  <a:lnTo>
                    <a:pt x="503509" y="135928"/>
                  </a:lnTo>
                  <a:lnTo>
                    <a:pt x="473677" y="99819"/>
                  </a:lnTo>
                  <a:lnTo>
                    <a:pt x="448808" y="58898"/>
                  </a:lnTo>
                  <a:lnTo>
                    <a:pt x="429995" y="15300"/>
                  </a:lnTo>
                  <a:lnTo>
                    <a:pt x="388698" y="20975"/>
                  </a:lnTo>
                  <a:lnTo>
                    <a:pt x="344989" y="27246"/>
                  </a:lnTo>
                  <a:lnTo>
                    <a:pt x="299274" y="34159"/>
                  </a:lnTo>
                  <a:lnTo>
                    <a:pt x="251958" y="41758"/>
                  </a:lnTo>
                  <a:lnTo>
                    <a:pt x="203447" y="50090"/>
                  </a:lnTo>
                  <a:lnTo>
                    <a:pt x="154146" y="59199"/>
                  </a:lnTo>
                  <a:lnTo>
                    <a:pt x="104461" y="69130"/>
                  </a:lnTo>
                  <a:lnTo>
                    <a:pt x="54798" y="79930"/>
                  </a:lnTo>
                  <a:lnTo>
                    <a:pt x="47938" y="126900"/>
                  </a:lnTo>
                  <a:lnTo>
                    <a:pt x="41716" y="174506"/>
                  </a:lnTo>
                  <a:lnTo>
                    <a:pt x="36111" y="222701"/>
                  </a:lnTo>
                  <a:lnTo>
                    <a:pt x="31102" y="271443"/>
                  </a:lnTo>
                  <a:lnTo>
                    <a:pt x="26669" y="320686"/>
                  </a:lnTo>
                  <a:lnTo>
                    <a:pt x="22793" y="370385"/>
                  </a:lnTo>
                  <a:lnTo>
                    <a:pt x="19454" y="420497"/>
                  </a:lnTo>
                  <a:lnTo>
                    <a:pt x="16630" y="470977"/>
                  </a:lnTo>
                  <a:lnTo>
                    <a:pt x="14303" y="521781"/>
                  </a:lnTo>
                  <a:lnTo>
                    <a:pt x="12451" y="572864"/>
                  </a:lnTo>
                  <a:lnTo>
                    <a:pt x="11055" y="624182"/>
                  </a:lnTo>
                  <a:lnTo>
                    <a:pt x="10095" y="675690"/>
                  </a:lnTo>
                  <a:lnTo>
                    <a:pt x="9551" y="727344"/>
                  </a:lnTo>
                  <a:lnTo>
                    <a:pt x="9402" y="779100"/>
                  </a:lnTo>
                  <a:lnTo>
                    <a:pt x="9629" y="830912"/>
                  </a:lnTo>
                  <a:lnTo>
                    <a:pt x="10210" y="882738"/>
                  </a:lnTo>
                  <a:lnTo>
                    <a:pt x="11127" y="934531"/>
                  </a:lnTo>
                  <a:lnTo>
                    <a:pt x="12359" y="986249"/>
                  </a:lnTo>
                  <a:lnTo>
                    <a:pt x="13886" y="1037846"/>
                  </a:lnTo>
                  <a:lnTo>
                    <a:pt x="15688" y="1089278"/>
                  </a:lnTo>
                  <a:lnTo>
                    <a:pt x="17744" y="1140500"/>
                  </a:lnTo>
                  <a:lnTo>
                    <a:pt x="20035" y="1191469"/>
                  </a:lnTo>
                  <a:lnTo>
                    <a:pt x="22541" y="1242140"/>
                  </a:lnTo>
                  <a:lnTo>
                    <a:pt x="25240" y="1292467"/>
                  </a:lnTo>
                  <a:lnTo>
                    <a:pt x="28114" y="1342408"/>
                  </a:lnTo>
                  <a:lnTo>
                    <a:pt x="31142" y="1391917"/>
                  </a:lnTo>
                  <a:lnTo>
                    <a:pt x="20828" y="1391917"/>
                  </a:lnTo>
                  <a:lnTo>
                    <a:pt x="17472" y="1339680"/>
                  </a:lnTo>
                  <a:lnTo>
                    <a:pt x="14379" y="1287546"/>
                  </a:lnTo>
                  <a:lnTo>
                    <a:pt x="11560" y="1235515"/>
                  </a:lnTo>
                  <a:lnTo>
                    <a:pt x="9023" y="1183588"/>
                  </a:lnTo>
                  <a:lnTo>
                    <a:pt x="6778" y="1131767"/>
                  </a:lnTo>
                  <a:lnTo>
                    <a:pt x="4836" y="1080053"/>
                  </a:lnTo>
                  <a:lnTo>
                    <a:pt x="3206" y="1028447"/>
                  </a:lnTo>
                  <a:lnTo>
                    <a:pt x="1897" y="976950"/>
                  </a:lnTo>
                  <a:lnTo>
                    <a:pt x="920" y="925564"/>
                  </a:lnTo>
                  <a:lnTo>
                    <a:pt x="284" y="874289"/>
                  </a:lnTo>
                  <a:lnTo>
                    <a:pt x="0" y="823127"/>
                  </a:lnTo>
                  <a:lnTo>
                    <a:pt x="75" y="772079"/>
                  </a:lnTo>
                  <a:lnTo>
                    <a:pt x="522" y="721145"/>
                  </a:lnTo>
                  <a:lnTo>
                    <a:pt x="1349" y="670328"/>
                  </a:lnTo>
                  <a:lnTo>
                    <a:pt x="2565" y="619629"/>
                  </a:lnTo>
                  <a:lnTo>
                    <a:pt x="4182" y="569048"/>
                  </a:lnTo>
                  <a:lnTo>
                    <a:pt x="6208" y="518587"/>
                  </a:lnTo>
                  <a:lnTo>
                    <a:pt x="8654" y="468246"/>
                  </a:lnTo>
                  <a:lnTo>
                    <a:pt x="11528" y="418028"/>
                  </a:lnTo>
                  <a:lnTo>
                    <a:pt x="14841" y="367933"/>
                  </a:lnTo>
                  <a:lnTo>
                    <a:pt x="18603" y="317963"/>
                  </a:lnTo>
                  <a:lnTo>
                    <a:pt x="22823" y="268118"/>
                  </a:lnTo>
                  <a:lnTo>
                    <a:pt x="27512" y="218400"/>
                  </a:lnTo>
                  <a:lnTo>
                    <a:pt x="32678" y="168809"/>
                  </a:lnTo>
                  <a:lnTo>
                    <a:pt x="38332" y="119348"/>
                  </a:lnTo>
                  <a:lnTo>
                    <a:pt x="44483" y="70018"/>
                  </a:lnTo>
                  <a:lnTo>
                    <a:pt x="88526" y="60076"/>
                  </a:lnTo>
                  <a:lnTo>
                    <a:pt x="133279" y="50868"/>
                  </a:lnTo>
                  <a:lnTo>
                    <a:pt x="179117" y="42196"/>
                  </a:lnTo>
                  <a:lnTo>
                    <a:pt x="226416" y="33863"/>
                  </a:lnTo>
                  <a:lnTo>
                    <a:pt x="275550" y="25674"/>
                  </a:lnTo>
                  <a:lnTo>
                    <a:pt x="326895" y="17431"/>
                  </a:lnTo>
                  <a:lnTo>
                    <a:pt x="437717" y="0"/>
                  </a:lnTo>
                  <a:lnTo>
                    <a:pt x="454071" y="40498"/>
                  </a:lnTo>
                  <a:lnTo>
                    <a:pt x="477471" y="80520"/>
                  </a:lnTo>
                  <a:lnTo>
                    <a:pt x="507071" y="117090"/>
                  </a:lnTo>
                  <a:lnTo>
                    <a:pt x="542026" y="147237"/>
                  </a:lnTo>
                  <a:lnTo>
                    <a:pt x="581491" y="167985"/>
                  </a:lnTo>
                  <a:lnTo>
                    <a:pt x="634178" y="175940"/>
                  </a:lnTo>
                  <a:lnTo>
                    <a:pt x="671862" y="158714"/>
                  </a:lnTo>
                  <a:lnTo>
                    <a:pt x="699454" y="121963"/>
                  </a:lnTo>
                  <a:lnTo>
                    <a:pt x="721866" y="71343"/>
                  </a:lnTo>
                  <a:lnTo>
                    <a:pt x="762878" y="90420"/>
                  </a:lnTo>
                  <a:lnTo>
                    <a:pt x="805601" y="111081"/>
                  </a:lnTo>
                  <a:lnTo>
                    <a:pt x="849782" y="132668"/>
                  </a:lnTo>
                  <a:lnTo>
                    <a:pt x="895167" y="154526"/>
                  </a:lnTo>
                  <a:lnTo>
                    <a:pt x="941504" y="175995"/>
                  </a:lnTo>
                  <a:lnTo>
                    <a:pt x="926939" y="221131"/>
                  </a:lnTo>
                  <a:lnTo>
                    <a:pt x="912988" y="266814"/>
                  </a:lnTo>
                  <a:lnTo>
                    <a:pt x="899630" y="313034"/>
                  </a:lnTo>
                  <a:lnTo>
                    <a:pt x="886849" y="359783"/>
                  </a:lnTo>
                  <a:lnTo>
                    <a:pt x="874623" y="407052"/>
                  </a:lnTo>
                  <a:lnTo>
                    <a:pt x="862936" y="454831"/>
                  </a:lnTo>
                  <a:lnTo>
                    <a:pt x="851766" y="503111"/>
                  </a:lnTo>
                  <a:lnTo>
                    <a:pt x="841097" y="551885"/>
                  </a:lnTo>
                  <a:lnTo>
                    <a:pt x="830908" y="601142"/>
                  </a:lnTo>
                  <a:lnTo>
                    <a:pt x="821180" y="650873"/>
                  </a:lnTo>
                  <a:lnTo>
                    <a:pt x="811896" y="701070"/>
                  </a:lnTo>
                  <a:lnTo>
                    <a:pt x="803035" y="751724"/>
                  </a:lnTo>
                  <a:lnTo>
                    <a:pt x="794578" y="802826"/>
                  </a:lnTo>
                  <a:lnTo>
                    <a:pt x="786508" y="854366"/>
                  </a:lnTo>
                  <a:lnTo>
                    <a:pt x="778804" y="906336"/>
                  </a:lnTo>
                  <a:lnTo>
                    <a:pt x="771448" y="958726"/>
                  </a:lnTo>
                  <a:lnTo>
                    <a:pt x="764421" y="1011529"/>
                  </a:lnTo>
                  <a:lnTo>
                    <a:pt x="757704" y="1064734"/>
                  </a:lnTo>
                  <a:lnTo>
                    <a:pt x="751278" y="1118332"/>
                  </a:lnTo>
                  <a:lnTo>
                    <a:pt x="745123" y="1172316"/>
                  </a:lnTo>
                  <a:lnTo>
                    <a:pt x="739222" y="1226675"/>
                  </a:lnTo>
                  <a:lnTo>
                    <a:pt x="733554" y="1281401"/>
                  </a:lnTo>
                  <a:lnTo>
                    <a:pt x="728102" y="1336485"/>
                  </a:lnTo>
                  <a:lnTo>
                    <a:pt x="722846" y="1391917"/>
                  </a:lnTo>
                  <a:close/>
                </a:path>
              </a:pathLst>
            </a:custGeom>
            <a:solidFill>
              <a:srgbClr val="C76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98796" y="6645396"/>
              <a:ext cx="1908659" cy="3150522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5837357" y="6400387"/>
              <a:ext cx="1870075" cy="3275965"/>
            </a:xfrm>
            <a:custGeom>
              <a:avLst/>
              <a:gdLst/>
              <a:ahLst/>
              <a:cxnLst/>
              <a:rect l="l" t="t" r="r" b="b"/>
              <a:pathLst>
                <a:path w="1870075" h="3275965">
                  <a:moveTo>
                    <a:pt x="1443333" y="3275350"/>
                  </a:moveTo>
                  <a:lnTo>
                    <a:pt x="1395962" y="3272828"/>
                  </a:lnTo>
                  <a:lnTo>
                    <a:pt x="1343750" y="3261775"/>
                  </a:lnTo>
                  <a:lnTo>
                    <a:pt x="281488" y="2960727"/>
                  </a:lnTo>
                  <a:lnTo>
                    <a:pt x="232625" y="2941797"/>
                  </a:lnTo>
                  <a:lnTo>
                    <a:pt x="192981" y="2915920"/>
                  </a:lnTo>
                  <a:lnTo>
                    <a:pt x="161620" y="2883757"/>
                  </a:lnTo>
                  <a:lnTo>
                    <a:pt x="137606" y="2845972"/>
                  </a:lnTo>
                  <a:lnTo>
                    <a:pt x="120001" y="2803225"/>
                  </a:lnTo>
                  <a:lnTo>
                    <a:pt x="107870" y="2756179"/>
                  </a:lnTo>
                  <a:lnTo>
                    <a:pt x="100276" y="2705497"/>
                  </a:lnTo>
                  <a:lnTo>
                    <a:pt x="96281" y="2651841"/>
                  </a:lnTo>
                  <a:lnTo>
                    <a:pt x="1286" y="567840"/>
                  </a:lnTo>
                  <a:lnTo>
                    <a:pt x="0" y="521352"/>
                  </a:lnTo>
                  <a:lnTo>
                    <a:pt x="1014" y="477072"/>
                  </a:lnTo>
                  <a:lnTo>
                    <a:pt x="5134" y="435263"/>
                  </a:lnTo>
                  <a:lnTo>
                    <a:pt x="13165" y="396187"/>
                  </a:lnTo>
                  <a:lnTo>
                    <a:pt x="25912" y="360108"/>
                  </a:lnTo>
                  <a:lnTo>
                    <a:pt x="68774" y="297992"/>
                  </a:lnTo>
                  <a:lnTo>
                    <a:pt x="100499" y="272481"/>
                  </a:lnTo>
                  <a:lnTo>
                    <a:pt x="140160" y="251019"/>
                  </a:lnTo>
                  <a:lnTo>
                    <a:pt x="188562" y="233869"/>
                  </a:lnTo>
                  <a:lnTo>
                    <a:pt x="246510" y="221294"/>
                  </a:lnTo>
                  <a:lnTo>
                    <a:pt x="1576584" y="6053"/>
                  </a:lnTo>
                  <a:lnTo>
                    <a:pt x="1625203" y="411"/>
                  </a:lnTo>
                  <a:lnTo>
                    <a:pt x="1669377" y="0"/>
                  </a:lnTo>
                  <a:lnTo>
                    <a:pt x="1709123" y="4893"/>
                  </a:lnTo>
                  <a:lnTo>
                    <a:pt x="1775387" y="30896"/>
                  </a:lnTo>
                  <a:lnTo>
                    <a:pt x="1824116" y="79023"/>
                  </a:lnTo>
                  <a:lnTo>
                    <a:pt x="1855430" y="149876"/>
                  </a:lnTo>
                  <a:lnTo>
                    <a:pt x="1864594" y="194013"/>
                  </a:lnTo>
                  <a:lnTo>
                    <a:pt x="1869450" y="244056"/>
                  </a:lnTo>
                  <a:lnTo>
                    <a:pt x="1870011" y="300082"/>
                  </a:lnTo>
                  <a:lnTo>
                    <a:pt x="1866295" y="362166"/>
                  </a:lnTo>
                  <a:lnTo>
                    <a:pt x="1621417" y="3091024"/>
                  </a:lnTo>
                  <a:lnTo>
                    <a:pt x="1613922" y="3135926"/>
                  </a:lnTo>
                  <a:lnTo>
                    <a:pt x="1600088" y="3175370"/>
                  </a:lnTo>
                  <a:lnTo>
                    <a:pt x="1580130" y="3208916"/>
                  </a:lnTo>
                  <a:lnTo>
                    <a:pt x="1522697" y="3256560"/>
                  </a:lnTo>
                  <a:lnTo>
                    <a:pt x="1485650" y="3269781"/>
                  </a:lnTo>
                  <a:lnTo>
                    <a:pt x="1443333" y="3275350"/>
                  </a:lnTo>
                  <a:close/>
                </a:path>
              </a:pathLst>
            </a:custGeom>
            <a:solidFill>
              <a:srgbClr val="ECF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6856448" y="9138972"/>
              <a:ext cx="234950" cy="268605"/>
            </a:xfrm>
            <a:custGeom>
              <a:avLst/>
              <a:gdLst/>
              <a:ahLst/>
              <a:cxnLst/>
              <a:rect l="l" t="t" r="r" b="b"/>
              <a:pathLst>
                <a:path w="234950" h="268604">
                  <a:moveTo>
                    <a:pt x="125161" y="268590"/>
                  </a:moveTo>
                  <a:lnTo>
                    <a:pt x="71670" y="248508"/>
                  </a:lnTo>
                  <a:lnTo>
                    <a:pt x="44585" y="220157"/>
                  </a:lnTo>
                  <a:lnTo>
                    <a:pt x="21500" y="182526"/>
                  </a:lnTo>
                  <a:lnTo>
                    <a:pt x="5582" y="137808"/>
                  </a:lnTo>
                  <a:lnTo>
                    <a:pt x="0" y="88197"/>
                  </a:lnTo>
                  <a:lnTo>
                    <a:pt x="7922" y="35888"/>
                  </a:lnTo>
                  <a:lnTo>
                    <a:pt x="52448" y="12954"/>
                  </a:lnTo>
                  <a:lnTo>
                    <a:pt x="105101" y="589"/>
                  </a:lnTo>
                  <a:lnTo>
                    <a:pt x="157455" y="0"/>
                  </a:lnTo>
                  <a:lnTo>
                    <a:pt x="201084" y="12392"/>
                  </a:lnTo>
                  <a:lnTo>
                    <a:pt x="227561" y="38971"/>
                  </a:lnTo>
                  <a:lnTo>
                    <a:pt x="234612" y="70721"/>
                  </a:lnTo>
                  <a:lnTo>
                    <a:pt x="231080" y="107831"/>
                  </a:lnTo>
                  <a:lnTo>
                    <a:pt x="217667" y="148237"/>
                  </a:lnTo>
                  <a:lnTo>
                    <a:pt x="195075" y="189875"/>
                  </a:lnTo>
                  <a:lnTo>
                    <a:pt x="164006" y="230681"/>
                  </a:lnTo>
                  <a:lnTo>
                    <a:pt x="125161" y="268590"/>
                  </a:lnTo>
                  <a:close/>
                </a:path>
              </a:pathLst>
            </a:custGeom>
            <a:solidFill>
              <a:srgbClr val="861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6249424" y="8315599"/>
              <a:ext cx="876300" cy="998855"/>
            </a:xfrm>
            <a:custGeom>
              <a:avLst/>
              <a:gdLst/>
              <a:ahLst/>
              <a:cxnLst/>
              <a:rect l="l" t="t" r="r" b="b"/>
              <a:pathLst>
                <a:path w="876300" h="998854">
                  <a:moveTo>
                    <a:pt x="516004" y="998404"/>
                  </a:moveTo>
                  <a:lnTo>
                    <a:pt x="457912" y="992596"/>
                  </a:lnTo>
                  <a:lnTo>
                    <a:pt x="404204" y="979251"/>
                  </a:lnTo>
                  <a:lnTo>
                    <a:pt x="354808" y="959440"/>
                  </a:lnTo>
                  <a:lnTo>
                    <a:pt x="309656" y="934234"/>
                  </a:lnTo>
                  <a:lnTo>
                    <a:pt x="268675" y="904705"/>
                  </a:lnTo>
                  <a:lnTo>
                    <a:pt x="231796" y="871923"/>
                  </a:lnTo>
                  <a:lnTo>
                    <a:pt x="198948" y="836961"/>
                  </a:lnTo>
                  <a:lnTo>
                    <a:pt x="170062" y="800888"/>
                  </a:lnTo>
                  <a:lnTo>
                    <a:pt x="145065" y="764777"/>
                  </a:lnTo>
                  <a:lnTo>
                    <a:pt x="123889" y="729698"/>
                  </a:lnTo>
                  <a:lnTo>
                    <a:pt x="92715" y="666924"/>
                  </a:lnTo>
                  <a:lnTo>
                    <a:pt x="63056" y="585629"/>
                  </a:lnTo>
                  <a:lnTo>
                    <a:pt x="46627" y="534409"/>
                  </a:lnTo>
                  <a:lnTo>
                    <a:pt x="32698" y="485634"/>
                  </a:lnTo>
                  <a:lnTo>
                    <a:pt x="20678" y="437226"/>
                  </a:lnTo>
                  <a:lnTo>
                    <a:pt x="9976" y="387109"/>
                  </a:lnTo>
                  <a:lnTo>
                    <a:pt x="0" y="333204"/>
                  </a:lnTo>
                  <a:lnTo>
                    <a:pt x="20307" y="279084"/>
                  </a:lnTo>
                  <a:lnTo>
                    <a:pt x="41409" y="231825"/>
                  </a:lnTo>
                  <a:lnTo>
                    <a:pt x="63573" y="189777"/>
                  </a:lnTo>
                  <a:lnTo>
                    <a:pt x="87067" y="151291"/>
                  </a:lnTo>
                  <a:lnTo>
                    <a:pt x="112159" y="114719"/>
                  </a:lnTo>
                  <a:lnTo>
                    <a:pt x="139117" y="78413"/>
                  </a:lnTo>
                  <a:lnTo>
                    <a:pt x="199699" y="0"/>
                  </a:lnTo>
                  <a:lnTo>
                    <a:pt x="246852" y="26495"/>
                  </a:lnTo>
                  <a:lnTo>
                    <a:pt x="293063" y="58485"/>
                  </a:lnTo>
                  <a:lnTo>
                    <a:pt x="332439" y="91371"/>
                  </a:lnTo>
                  <a:lnTo>
                    <a:pt x="359090" y="120557"/>
                  </a:lnTo>
                  <a:lnTo>
                    <a:pt x="337590" y="147116"/>
                  </a:lnTo>
                  <a:lnTo>
                    <a:pt x="319909" y="182484"/>
                  </a:lnTo>
                  <a:lnTo>
                    <a:pt x="303672" y="226953"/>
                  </a:lnTo>
                  <a:lnTo>
                    <a:pt x="286503" y="280814"/>
                  </a:lnTo>
                  <a:lnTo>
                    <a:pt x="266026" y="344356"/>
                  </a:lnTo>
                  <a:lnTo>
                    <a:pt x="288451" y="386108"/>
                  </a:lnTo>
                  <a:lnTo>
                    <a:pt x="305074" y="430657"/>
                  </a:lnTo>
                  <a:lnTo>
                    <a:pt x="314015" y="472078"/>
                  </a:lnTo>
                  <a:lnTo>
                    <a:pt x="313394" y="504446"/>
                  </a:lnTo>
                  <a:lnTo>
                    <a:pt x="301742" y="529082"/>
                  </a:lnTo>
                  <a:lnTo>
                    <a:pt x="278437" y="561062"/>
                  </a:lnTo>
                  <a:lnTo>
                    <a:pt x="247536" y="595068"/>
                  </a:lnTo>
                  <a:lnTo>
                    <a:pt x="213097" y="625782"/>
                  </a:lnTo>
                  <a:lnTo>
                    <a:pt x="231704" y="665978"/>
                  </a:lnTo>
                  <a:lnTo>
                    <a:pt x="287851" y="755492"/>
                  </a:lnTo>
                  <a:lnTo>
                    <a:pt x="382032" y="847712"/>
                  </a:lnTo>
                  <a:lnTo>
                    <a:pt x="514736" y="896028"/>
                  </a:lnTo>
                  <a:lnTo>
                    <a:pt x="568453" y="893407"/>
                  </a:lnTo>
                  <a:lnTo>
                    <a:pt x="619499" y="879762"/>
                  </a:lnTo>
                  <a:lnTo>
                    <a:pt x="667856" y="858133"/>
                  </a:lnTo>
                  <a:lnTo>
                    <a:pt x="713510" y="831555"/>
                  </a:lnTo>
                  <a:lnTo>
                    <a:pt x="756445" y="803066"/>
                  </a:lnTo>
                  <a:lnTo>
                    <a:pt x="796645" y="775704"/>
                  </a:lnTo>
                  <a:lnTo>
                    <a:pt x="834094" y="752506"/>
                  </a:lnTo>
                  <a:lnTo>
                    <a:pt x="875786" y="835692"/>
                  </a:lnTo>
                  <a:lnTo>
                    <a:pt x="838165" y="864666"/>
                  </a:lnTo>
                  <a:lnTo>
                    <a:pt x="798286" y="893730"/>
                  </a:lnTo>
                  <a:lnTo>
                    <a:pt x="756228" y="921604"/>
                  </a:lnTo>
                  <a:lnTo>
                    <a:pt x="712070" y="947011"/>
                  </a:lnTo>
                  <a:lnTo>
                    <a:pt x="665889" y="968673"/>
                  </a:lnTo>
                  <a:lnTo>
                    <a:pt x="617766" y="985311"/>
                  </a:lnTo>
                  <a:lnTo>
                    <a:pt x="567778" y="995647"/>
                  </a:lnTo>
                  <a:lnTo>
                    <a:pt x="516004" y="998404"/>
                  </a:lnTo>
                  <a:close/>
                </a:path>
              </a:pathLst>
            </a:custGeom>
            <a:solidFill>
              <a:srgbClr val="FE94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6236631" y="8299895"/>
              <a:ext cx="795655" cy="1021715"/>
            </a:xfrm>
            <a:custGeom>
              <a:avLst/>
              <a:gdLst/>
              <a:ahLst/>
              <a:cxnLst/>
              <a:rect l="l" t="t" r="r" b="b"/>
              <a:pathLst>
                <a:path w="795655" h="1021715">
                  <a:moveTo>
                    <a:pt x="525541" y="1021369"/>
                  </a:moveTo>
                  <a:lnTo>
                    <a:pt x="477965" y="1016577"/>
                  </a:lnTo>
                  <a:lnTo>
                    <a:pt x="432546" y="1007129"/>
                  </a:lnTo>
                  <a:lnTo>
                    <a:pt x="389312" y="993253"/>
                  </a:lnTo>
                  <a:lnTo>
                    <a:pt x="348292" y="975179"/>
                  </a:lnTo>
                  <a:lnTo>
                    <a:pt x="309516" y="953135"/>
                  </a:lnTo>
                  <a:lnTo>
                    <a:pt x="273012" y="927352"/>
                  </a:lnTo>
                  <a:lnTo>
                    <a:pt x="238809" y="898058"/>
                  </a:lnTo>
                  <a:lnTo>
                    <a:pt x="206935" y="865482"/>
                  </a:lnTo>
                  <a:lnTo>
                    <a:pt x="177421" y="829853"/>
                  </a:lnTo>
                  <a:lnTo>
                    <a:pt x="150294" y="791401"/>
                  </a:lnTo>
                  <a:lnTo>
                    <a:pt x="125583" y="750355"/>
                  </a:lnTo>
                  <a:lnTo>
                    <a:pt x="103318" y="706943"/>
                  </a:lnTo>
                  <a:lnTo>
                    <a:pt x="83527" y="661396"/>
                  </a:lnTo>
                  <a:lnTo>
                    <a:pt x="64228" y="603987"/>
                  </a:lnTo>
                  <a:lnTo>
                    <a:pt x="47248" y="548596"/>
                  </a:lnTo>
                  <a:lnTo>
                    <a:pt x="32460" y="495254"/>
                  </a:lnTo>
                  <a:lnTo>
                    <a:pt x="19740" y="443998"/>
                  </a:lnTo>
                  <a:lnTo>
                    <a:pt x="8962" y="394858"/>
                  </a:lnTo>
                  <a:lnTo>
                    <a:pt x="0" y="347871"/>
                  </a:lnTo>
                  <a:lnTo>
                    <a:pt x="21471" y="300054"/>
                  </a:lnTo>
                  <a:lnTo>
                    <a:pt x="44980" y="253142"/>
                  </a:lnTo>
                  <a:lnTo>
                    <a:pt x="70170" y="207301"/>
                  </a:lnTo>
                  <a:lnTo>
                    <a:pt x="96684" y="162698"/>
                  </a:lnTo>
                  <a:lnTo>
                    <a:pt x="124166" y="119499"/>
                  </a:lnTo>
                  <a:lnTo>
                    <a:pt x="152261" y="77872"/>
                  </a:lnTo>
                  <a:lnTo>
                    <a:pt x="180611" y="37983"/>
                  </a:lnTo>
                  <a:lnTo>
                    <a:pt x="208862" y="0"/>
                  </a:lnTo>
                  <a:lnTo>
                    <a:pt x="248743" y="25401"/>
                  </a:lnTo>
                  <a:lnTo>
                    <a:pt x="289034" y="51727"/>
                  </a:lnTo>
                  <a:lnTo>
                    <a:pt x="327343" y="79154"/>
                  </a:lnTo>
                  <a:lnTo>
                    <a:pt x="361279" y="107859"/>
                  </a:lnTo>
                  <a:lnTo>
                    <a:pt x="388451" y="138019"/>
                  </a:lnTo>
                  <a:lnTo>
                    <a:pt x="356924" y="180680"/>
                  </a:lnTo>
                  <a:lnTo>
                    <a:pt x="332520" y="226656"/>
                  </a:lnTo>
                  <a:lnTo>
                    <a:pt x="313613" y="273316"/>
                  </a:lnTo>
                  <a:lnTo>
                    <a:pt x="298578" y="318027"/>
                  </a:lnTo>
                  <a:lnTo>
                    <a:pt x="285791" y="358157"/>
                  </a:lnTo>
                  <a:lnTo>
                    <a:pt x="306169" y="397513"/>
                  </a:lnTo>
                  <a:lnTo>
                    <a:pt x="325362" y="439823"/>
                  </a:lnTo>
                  <a:lnTo>
                    <a:pt x="337893" y="482512"/>
                  </a:lnTo>
                  <a:lnTo>
                    <a:pt x="338288" y="523002"/>
                  </a:lnTo>
                  <a:lnTo>
                    <a:pt x="323122" y="560831"/>
                  </a:lnTo>
                  <a:lnTo>
                    <a:pt x="297021" y="594202"/>
                  </a:lnTo>
                  <a:lnTo>
                    <a:pt x="265875" y="621846"/>
                  </a:lnTo>
                  <a:lnTo>
                    <a:pt x="235571" y="642494"/>
                  </a:lnTo>
                  <a:lnTo>
                    <a:pt x="258243" y="691286"/>
                  </a:lnTo>
                  <a:lnTo>
                    <a:pt x="286134" y="737921"/>
                  </a:lnTo>
                  <a:lnTo>
                    <a:pt x="318537" y="781215"/>
                  </a:lnTo>
                  <a:lnTo>
                    <a:pt x="354743" y="819985"/>
                  </a:lnTo>
                  <a:lnTo>
                    <a:pt x="394047" y="853048"/>
                  </a:lnTo>
                  <a:lnTo>
                    <a:pt x="435740" y="879222"/>
                  </a:lnTo>
                  <a:lnTo>
                    <a:pt x="479116" y="897324"/>
                  </a:lnTo>
                  <a:lnTo>
                    <a:pt x="523466" y="906171"/>
                  </a:lnTo>
                  <a:lnTo>
                    <a:pt x="573401" y="904575"/>
                  </a:lnTo>
                  <a:lnTo>
                    <a:pt x="623024" y="892927"/>
                  </a:lnTo>
                  <a:lnTo>
                    <a:pt x="670784" y="873710"/>
                  </a:lnTo>
                  <a:lnTo>
                    <a:pt x="715127" y="849407"/>
                  </a:lnTo>
                  <a:lnTo>
                    <a:pt x="720976" y="859982"/>
                  </a:lnTo>
                  <a:lnTo>
                    <a:pt x="675039" y="884798"/>
                  </a:lnTo>
                  <a:lnTo>
                    <a:pt x="625193" y="903995"/>
                  </a:lnTo>
                  <a:lnTo>
                    <a:pt x="572953" y="915283"/>
                  </a:lnTo>
                  <a:lnTo>
                    <a:pt x="519836" y="916371"/>
                  </a:lnTo>
                  <a:lnTo>
                    <a:pt x="477228" y="908176"/>
                  </a:lnTo>
                  <a:lnTo>
                    <a:pt x="435254" y="891959"/>
                  </a:lnTo>
                  <a:lnTo>
                    <a:pt x="394531" y="868715"/>
                  </a:lnTo>
                  <a:lnTo>
                    <a:pt x="355676" y="839438"/>
                  </a:lnTo>
                  <a:lnTo>
                    <a:pt x="319307" y="805123"/>
                  </a:lnTo>
                  <a:lnTo>
                    <a:pt x="286040" y="766767"/>
                  </a:lnTo>
                  <a:lnTo>
                    <a:pt x="256492" y="725363"/>
                  </a:lnTo>
                  <a:lnTo>
                    <a:pt x="231281" y="681907"/>
                  </a:lnTo>
                  <a:lnTo>
                    <a:pt x="211023" y="637394"/>
                  </a:lnTo>
                  <a:lnTo>
                    <a:pt x="239517" y="617142"/>
                  </a:lnTo>
                  <a:lnTo>
                    <a:pt x="271803" y="587841"/>
                  </a:lnTo>
                  <a:lnTo>
                    <a:pt x="299465" y="553299"/>
                  </a:lnTo>
                  <a:lnTo>
                    <a:pt x="314085" y="517326"/>
                  </a:lnTo>
                  <a:lnTo>
                    <a:pt x="313834" y="475980"/>
                  </a:lnTo>
                  <a:lnTo>
                    <a:pt x="303173" y="435271"/>
                  </a:lnTo>
                  <a:lnTo>
                    <a:pt x="285715" y="396691"/>
                  </a:lnTo>
                  <a:lnTo>
                    <a:pt x="265075" y="361730"/>
                  </a:lnTo>
                  <a:lnTo>
                    <a:pt x="277755" y="311395"/>
                  </a:lnTo>
                  <a:lnTo>
                    <a:pt x="289475" y="270187"/>
                  </a:lnTo>
                  <a:lnTo>
                    <a:pt x="303854" y="231601"/>
                  </a:lnTo>
                  <a:lnTo>
                    <a:pt x="324508" y="189128"/>
                  </a:lnTo>
                  <a:lnTo>
                    <a:pt x="355057" y="136261"/>
                  </a:lnTo>
                  <a:lnTo>
                    <a:pt x="330274" y="111322"/>
                  </a:lnTo>
                  <a:lnTo>
                    <a:pt x="296027" y="83290"/>
                  </a:lnTo>
                  <a:lnTo>
                    <a:pt x="256453" y="55631"/>
                  </a:lnTo>
                  <a:lnTo>
                    <a:pt x="215690" y="31810"/>
                  </a:lnTo>
                  <a:lnTo>
                    <a:pt x="181700" y="75671"/>
                  </a:lnTo>
                  <a:lnTo>
                    <a:pt x="150643" y="116342"/>
                  </a:lnTo>
                  <a:lnTo>
                    <a:pt x="122132" y="156053"/>
                  </a:lnTo>
                  <a:lnTo>
                    <a:pt x="95777" y="197030"/>
                  </a:lnTo>
                  <a:lnTo>
                    <a:pt x="71189" y="241500"/>
                  </a:lnTo>
                  <a:lnTo>
                    <a:pt x="47979" y="291691"/>
                  </a:lnTo>
                  <a:lnTo>
                    <a:pt x="25758" y="349830"/>
                  </a:lnTo>
                  <a:lnTo>
                    <a:pt x="35305" y="402789"/>
                  </a:lnTo>
                  <a:lnTo>
                    <a:pt x="45121" y="452265"/>
                  </a:lnTo>
                  <a:lnTo>
                    <a:pt x="56015" y="500210"/>
                  </a:lnTo>
                  <a:lnTo>
                    <a:pt x="68793" y="548578"/>
                  </a:lnTo>
                  <a:lnTo>
                    <a:pt x="84264" y="599322"/>
                  </a:lnTo>
                  <a:lnTo>
                    <a:pt x="103235" y="654394"/>
                  </a:lnTo>
                  <a:lnTo>
                    <a:pt x="125034" y="704243"/>
                  </a:lnTo>
                  <a:lnTo>
                    <a:pt x="150204" y="751166"/>
                  </a:lnTo>
                  <a:lnTo>
                    <a:pt x="178480" y="794924"/>
                  </a:lnTo>
                  <a:lnTo>
                    <a:pt x="209597" y="835278"/>
                  </a:lnTo>
                  <a:lnTo>
                    <a:pt x="243290" y="871987"/>
                  </a:lnTo>
                  <a:lnTo>
                    <a:pt x="279294" y="904813"/>
                  </a:lnTo>
                  <a:lnTo>
                    <a:pt x="317344" y="933515"/>
                  </a:lnTo>
                  <a:lnTo>
                    <a:pt x="357174" y="957855"/>
                  </a:lnTo>
                  <a:lnTo>
                    <a:pt x="398520" y="977591"/>
                  </a:lnTo>
                  <a:lnTo>
                    <a:pt x="441116" y="992486"/>
                  </a:lnTo>
                  <a:lnTo>
                    <a:pt x="484697" y="1002298"/>
                  </a:lnTo>
                  <a:lnTo>
                    <a:pt x="528998" y="1006789"/>
                  </a:lnTo>
                  <a:lnTo>
                    <a:pt x="576457" y="1004673"/>
                  </a:lnTo>
                  <a:lnTo>
                    <a:pt x="623937" y="995414"/>
                  </a:lnTo>
                  <a:lnTo>
                    <a:pt x="670068" y="980219"/>
                  </a:lnTo>
                  <a:lnTo>
                    <a:pt x="713484" y="960296"/>
                  </a:lnTo>
                  <a:lnTo>
                    <a:pt x="752816" y="936853"/>
                  </a:lnTo>
                  <a:lnTo>
                    <a:pt x="786698" y="911098"/>
                  </a:lnTo>
                  <a:lnTo>
                    <a:pt x="795399" y="929741"/>
                  </a:lnTo>
                  <a:lnTo>
                    <a:pt x="755059" y="955233"/>
                  </a:lnTo>
                  <a:lnTo>
                    <a:pt x="712944" y="978103"/>
                  </a:lnTo>
                  <a:lnTo>
                    <a:pt x="668995" y="997252"/>
                  </a:lnTo>
                  <a:lnTo>
                    <a:pt x="623151" y="1011579"/>
                  </a:lnTo>
                  <a:lnTo>
                    <a:pt x="575353" y="1019984"/>
                  </a:lnTo>
                  <a:lnTo>
                    <a:pt x="525541" y="1021369"/>
                  </a:lnTo>
                  <a:close/>
                </a:path>
              </a:pathLst>
            </a:custGeom>
            <a:solidFill>
              <a:srgbClr val="A657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6864371" y="8968149"/>
              <a:ext cx="361315" cy="439420"/>
            </a:xfrm>
            <a:custGeom>
              <a:avLst/>
              <a:gdLst/>
              <a:ahLst/>
              <a:cxnLst/>
              <a:rect l="l" t="t" r="r" b="b"/>
              <a:pathLst>
                <a:path w="361315" h="439420">
                  <a:moveTo>
                    <a:pt x="117238" y="439413"/>
                  </a:moveTo>
                  <a:lnTo>
                    <a:pt x="121639" y="400923"/>
                  </a:lnTo>
                  <a:lnTo>
                    <a:pt x="113907" y="354873"/>
                  </a:lnTo>
                  <a:lnTo>
                    <a:pt x="95960" y="306843"/>
                  </a:lnTo>
                  <a:lnTo>
                    <a:pt x="69714" y="262418"/>
                  </a:lnTo>
                  <a:lnTo>
                    <a:pt x="37088" y="227180"/>
                  </a:lnTo>
                  <a:lnTo>
                    <a:pt x="0" y="206711"/>
                  </a:lnTo>
                  <a:lnTo>
                    <a:pt x="34039" y="181076"/>
                  </a:lnTo>
                  <a:lnTo>
                    <a:pt x="72062" y="150993"/>
                  </a:lnTo>
                  <a:lnTo>
                    <a:pt x="112052" y="117154"/>
                  </a:lnTo>
                  <a:lnTo>
                    <a:pt x="151993" y="80248"/>
                  </a:lnTo>
                  <a:lnTo>
                    <a:pt x="189872" y="40966"/>
                  </a:lnTo>
                  <a:lnTo>
                    <a:pt x="223671" y="0"/>
                  </a:lnTo>
                  <a:lnTo>
                    <a:pt x="361309" y="204406"/>
                  </a:lnTo>
                  <a:lnTo>
                    <a:pt x="335729" y="240364"/>
                  </a:lnTo>
                  <a:lnTo>
                    <a:pt x="304104" y="277221"/>
                  </a:lnTo>
                  <a:lnTo>
                    <a:pt x="268204" y="313961"/>
                  </a:lnTo>
                  <a:lnTo>
                    <a:pt x="229797" y="349567"/>
                  </a:lnTo>
                  <a:lnTo>
                    <a:pt x="190654" y="383022"/>
                  </a:lnTo>
                  <a:lnTo>
                    <a:pt x="152545" y="413309"/>
                  </a:lnTo>
                  <a:lnTo>
                    <a:pt x="117238" y="439413"/>
                  </a:lnTo>
                  <a:close/>
                </a:path>
              </a:pathLst>
            </a:custGeom>
            <a:solidFill>
              <a:srgbClr val="D02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6858690" y="8966795"/>
              <a:ext cx="372745" cy="446405"/>
            </a:xfrm>
            <a:custGeom>
              <a:avLst/>
              <a:gdLst/>
              <a:ahLst/>
              <a:cxnLst/>
              <a:rect l="l" t="t" r="r" b="b"/>
              <a:pathLst>
                <a:path w="372744" h="446404">
                  <a:moveTo>
                    <a:pt x="100672" y="445841"/>
                  </a:moveTo>
                  <a:lnTo>
                    <a:pt x="72140" y="428817"/>
                  </a:lnTo>
                  <a:lnTo>
                    <a:pt x="45925" y="400003"/>
                  </a:lnTo>
                  <a:lnTo>
                    <a:pt x="26051" y="367695"/>
                  </a:lnTo>
                  <a:lnTo>
                    <a:pt x="45799" y="394586"/>
                  </a:lnTo>
                  <a:lnTo>
                    <a:pt x="72341" y="420871"/>
                  </a:lnTo>
                  <a:lnTo>
                    <a:pt x="98954" y="435898"/>
                  </a:lnTo>
                  <a:lnTo>
                    <a:pt x="118913" y="429011"/>
                  </a:lnTo>
                  <a:lnTo>
                    <a:pt x="123198" y="404224"/>
                  </a:lnTo>
                  <a:lnTo>
                    <a:pt x="113087" y="343381"/>
                  </a:lnTo>
                  <a:lnTo>
                    <a:pt x="80832" y="276190"/>
                  </a:lnTo>
                  <a:lnTo>
                    <a:pt x="34246" y="225225"/>
                  </a:lnTo>
                  <a:lnTo>
                    <a:pt x="3087" y="211581"/>
                  </a:lnTo>
                  <a:lnTo>
                    <a:pt x="3231" y="221349"/>
                  </a:lnTo>
                  <a:lnTo>
                    <a:pt x="1128" y="225210"/>
                  </a:lnTo>
                  <a:lnTo>
                    <a:pt x="0" y="218784"/>
                  </a:lnTo>
                  <a:lnTo>
                    <a:pt x="465" y="211970"/>
                  </a:lnTo>
                  <a:lnTo>
                    <a:pt x="2594" y="205695"/>
                  </a:lnTo>
                  <a:lnTo>
                    <a:pt x="6458" y="200891"/>
                  </a:lnTo>
                  <a:lnTo>
                    <a:pt x="39962" y="175653"/>
                  </a:lnTo>
                  <a:lnTo>
                    <a:pt x="76763" y="146496"/>
                  </a:lnTo>
                  <a:lnTo>
                    <a:pt x="115161" y="113887"/>
                  </a:lnTo>
                  <a:lnTo>
                    <a:pt x="153458" y="78290"/>
                  </a:lnTo>
                  <a:lnTo>
                    <a:pt x="189955" y="40173"/>
                  </a:lnTo>
                  <a:lnTo>
                    <a:pt x="222956" y="0"/>
                  </a:lnTo>
                  <a:lnTo>
                    <a:pt x="234308" y="5042"/>
                  </a:lnTo>
                  <a:lnTo>
                    <a:pt x="201471" y="44493"/>
                  </a:lnTo>
                  <a:lnTo>
                    <a:pt x="164705" y="81685"/>
                  </a:lnTo>
                  <a:lnTo>
                    <a:pt x="125868" y="116329"/>
                  </a:lnTo>
                  <a:lnTo>
                    <a:pt x="86817" y="148134"/>
                  </a:lnTo>
                  <a:lnTo>
                    <a:pt x="49410" y="176812"/>
                  </a:lnTo>
                  <a:lnTo>
                    <a:pt x="15505" y="202072"/>
                  </a:lnTo>
                  <a:lnTo>
                    <a:pt x="42476" y="218627"/>
                  </a:lnTo>
                  <a:lnTo>
                    <a:pt x="88834" y="272710"/>
                  </a:lnTo>
                  <a:lnTo>
                    <a:pt x="119383" y="337727"/>
                  </a:lnTo>
                  <a:lnTo>
                    <a:pt x="131931" y="401533"/>
                  </a:lnTo>
                  <a:lnTo>
                    <a:pt x="131620" y="426331"/>
                  </a:lnTo>
                  <a:lnTo>
                    <a:pt x="172015" y="395588"/>
                  </a:lnTo>
                  <a:lnTo>
                    <a:pt x="214808" y="360359"/>
                  </a:lnTo>
                  <a:lnTo>
                    <a:pt x="257592" y="322035"/>
                  </a:lnTo>
                  <a:lnTo>
                    <a:pt x="297958" y="282010"/>
                  </a:lnTo>
                  <a:lnTo>
                    <a:pt x="333498" y="241673"/>
                  </a:lnTo>
                  <a:lnTo>
                    <a:pt x="361803" y="202418"/>
                  </a:lnTo>
                  <a:lnTo>
                    <a:pt x="372320" y="209045"/>
                  </a:lnTo>
                  <a:lnTo>
                    <a:pt x="346395" y="245442"/>
                  </a:lnTo>
                  <a:lnTo>
                    <a:pt x="314588" y="282284"/>
                  </a:lnTo>
                  <a:lnTo>
                    <a:pt x="278620" y="318703"/>
                  </a:lnTo>
                  <a:lnTo>
                    <a:pt x="240208" y="353830"/>
                  </a:lnTo>
                  <a:lnTo>
                    <a:pt x="201072" y="386798"/>
                  </a:lnTo>
                  <a:lnTo>
                    <a:pt x="162930" y="416739"/>
                  </a:lnTo>
                  <a:lnTo>
                    <a:pt x="127500" y="442784"/>
                  </a:lnTo>
                  <a:lnTo>
                    <a:pt x="100672" y="445841"/>
                  </a:lnTo>
                  <a:close/>
                </a:path>
              </a:pathLst>
            </a:custGeom>
            <a:solidFill>
              <a:srgbClr val="5D11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300798" y="7097862"/>
              <a:ext cx="1365111" cy="2039771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6300797" y="8557608"/>
              <a:ext cx="1256030" cy="580390"/>
            </a:xfrm>
            <a:custGeom>
              <a:avLst/>
              <a:gdLst/>
              <a:ahLst/>
              <a:cxnLst/>
              <a:rect l="l" t="t" r="r" b="b"/>
              <a:pathLst>
                <a:path w="1256030" h="580390">
                  <a:moveTo>
                    <a:pt x="1226291" y="580025"/>
                  </a:moveTo>
                  <a:lnTo>
                    <a:pt x="905348" y="424545"/>
                  </a:lnTo>
                  <a:lnTo>
                    <a:pt x="1043130" y="289753"/>
                  </a:lnTo>
                  <a:lnTo>
                    <a:pt x="1039528" y="230425"/>
                  </a:lnTo>
                  <a:lnTo>
                    <a:pt x="986540" y="234732"/>
                  </a:lnTo>
                  <a:lnTo>
                    <a:pt x="933529" y="238452"/>
                  </a:lnTo>
                  <a:lnTo>
                    <a:pt x="880554" y="241558"/>
                  </a:lnTo>
                  <a:lnTo>
                    <a:pt x="827674" y="244019"/>
                  </a:lnTo>
                  <a:lnTo>
                    <a:pt x="774947" y="245806"/>
                  </a:lnTo>
                  <a:lnTo>
                    <a:pt x="722433" y="246890"/>
                  </a:lnTo>
                  <a:lnTo>
                    <a:pt x="670188" y="247241"/>
                  </a:lnTo>
                  <a:lnTo>
                    <a:pt x="618273" y="246829"/>
                  </a:lnTo>
                  <a:lnTo>
                    <a:pt x="566746" y="245625"/>
                  </a:lnTo>
                  <a:lnTo>
                    <a:pt x="515665" y="243601"/>
                  </a:lnTo>
                  <a:lnTo>
                    <a:pt x="465089" y="240725"/>
                  </a:lnTo>
                  <a:lnTo>
                    <a:pt x="415077" y="236970"/>
                  </a:lnTo>
                  <a:lnTo>
                    <a:pt x="365686" y="232305"/>
                  </a:lnTo>
                  <a:lnTo>
                    <a:pt x="316977" y="226701"/>
                  </a:lnTo>
                  <a:lnTo>
                    <a:pt x="269007" y="220128"/>
                  </a:lnTo>
                  <a:lnTo>
                    <a:pt x="221836" y="212558"/>
                  </a:lnTo>
                  <a:lnTo>
                    <a:pt x="175521" y="203960"/>
                  </a:lnTo>
                  <a:lnTo>
                    <a:pt x="130121" y="194305"/>
                  </a:lnTo>
                  <a:lnTo>
                    <a:pt x="85695" y="183565"/>
                  </a:lnTo>
                  <a:lnTo>
                    <a:pt x="42302" y="171708"/>
                  </a:lnTo>
                  <a:lnTo>
                    <a:pt x="0" y="158707"/>
                  </a:lnTo>
                  <a:lnTo>
                    <a:pt x="4033" y="107620"/>
                  </a:lnTo>
                  <a:lnTo>
                    <a:pt x="59609" y="116998"/>
                  </a:lnTo>
                  <a:lnTo>
                    <a:pt x="115102" y="125218"/>
                  </a:lnTo>
                  <a:lnTo>
                    <a:pt x="170448" y="132288"/>
                  </a:lnTo>
                  <a:lnTo>
                    <a:pt x="225583" y="138220"/>
                  </a:lnTo>
                  <a:lnTo>
                    <a:pt x="280443" y="143022"/>
                  </a:lnTo>
                  <a:lnTo>
                    <a:pt x="334964" y="146703"/>
                  </a:lnTo>
                  <a:lnTo>
                    <a:pt x="389082" y="149275"/>
                  </a:lnTo>
                  <a:lnTo>
                    <a:pt x="442732" y="150746"/>
                  </a:lnTo>
                  <a:lnTo>
                    <a:pt x="495852" y="151125"/>
                  </a:lnTo>
                  <a:lnTo>
                    <a:pt x="548376" y="150423"/>
                  </a:lnTo>
                  <a:lnTo>
                    <a:pt x="600241" y="148650"/>
                  </a:lnTo>
                  <a:lnTo>
                    <a:pt x="651382" y="145814"/>
                  </a:lnTo>
                  <a:lnTo>
                    <a:pt x="701737" y="141926"/>
                  </a:lnTo>
                  <a:lnTo>
                    <a:pt x="751240" y="136996"/>
                  </a:lnTo>
                  <a:lnTo>
                    <a:pt x="799827" y="131032"/>
                  </a:lnTo>
                  <a:lnTo>
                    <a:pt x="847436" y="124044"/>
                  </a:lnTo>
                  <a:lnTo>
                    <a:pt x="894001" y="116043"/>
                  </a:lnTo>
                  <a:lnTo>
                    <a:pt x="939458" y="107037"/>
                  </a:lnTo>
                  <a:lnTo>
                    <a:pt x="983744" y="97037"/>
                  </a:lnTo>
                  <a:lnTo>
                    <a:pt x="1026794" y="86052"/>
                  </a:lnTo>
                  <a:lnTo>
                    <a:pt x="1068545" y="74092"/>
                  </a:lnTo>
                  <a:lnTo>
                    <a:pt x="1108932" y="61166"/>
                  </a:lnTo>
                  <a:lnTo>
                    <a:pt x="1147892" y="47284"/>
                  </a:lnTo>
                  <a:lnTo>
                    <a:pt x="1185360" y="32456"/>
                  </a:lnTo>
                  <a:lnTo>
                    <a:pt x="1221272" y="16691"/>
                  </a:lnTo>
                  <a:lnTo>
                    <a:pt x="1255565" y="0"/>
                  </a:lnTo>
                  <a:lnTo>
                    <a:pt x="1252856" y="90418"/>
                  </a:lnTo>
                  <a:lnTo>
                    <a:pt x="1205171" y="170722"/>
                  </a:lnTo>
                  <a:lnTo>
                    <a:pt x="1195836" y="316982"/>
                  </a:lnTo>
                  <a:lnTo>
                    <a:pt x="1226291" y="580025"/>
                  </a:lnTo>
                  <a:close/>
                </a:path>
              </a:pathLst>
            </a:custGeom>
            <a:solidFill>
              <a:srgbClr val="FE9A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6287572" y="7314399"/>
              <a:ext cx="1069340" cy="1677035"/>
            </a:xfrm>
            <a:custGeom>
              <a:avLst/>
              <a:gdLst/>
              <a:ahLst/>
              <a:cxnLst/>
              <a:rect l="l" t="t" r="r" b="b"/>
              <a:pathLst>
                <a:path w="1069340" h="1677034">
                  <a:moveTo>
                    <a:pt x="927245" y="1676772"/>
                  </a:moveTo>
                  <a:lnTo>
                    <a:pt x="909871" y="1658821"/>
                  </a:lnTo>
                  <a:lnTo>
                    <a:pt x="1055058" y="1529648"/>
                  </a:lnTo>
                  <a:lnTo>
                    <a:pt x="1041055" y="1487032"/>
                  </a:lnTo>
                  <a:lnTo>
                    <a:pt x="862728" y="1491936"/>
                  </a:lnTo>
                  <a:lnTo>
                    <a:pt x="817801" y="1492934"/>
                  </a:lnTo>
                  <a:lnTo>
                    <a:pt x="772566" y="1493662"/>
                  </a:lnTo>
                  <a:lnTo>
                    <a:pt x="726941" y="1494027"/>
                  </a:lnTo>
                  <a:lnTo>
                    <a:pt x="680840" y="1493942"/>
                  </a:lnTo>
                  <a:lnTo>
                    <a:pt x="634180" y="1493314"/>
                  </a:lnTo>
                  <a:lnTo>
                    <a:pt x="586877" y="1492055"/>
                  </a:lnTo>
                  <a:lnTo>
                    <a:pt x="538846" y="1490073"/>
                  </a:lnTo>
                  <a:lnTo>
                    <a:pt x="490003" y="1487279"/>
                  </a:lnTo>
                  <a:lnTo>
                    <a:pt x="440264" y="1483583"/>
                  </a:lnTo>
                  <a:lnTo>
                    <a:pt x="389545" y="1478894"/>
                  </a:lnTo>
                  <a:lnTo>
                    <a:pt x="337762" y="1473122"/>
                  </a:lnTo>
                  <a:lnTo>
                    <a:pt x="284831" y="1466177"/>
                  </a:lnTo>
                  <a:lnTo>
                    <a:pt x="230666" y="1457969"/>
                  </a:lnTo>
                  <a:lnTo>
                    <a:pt x="175185" y="1448408"/>
                  </a:lnTo>
                  <a:lnTo>
                    <a:pt x="118303" y="1437404"/>
                  </a:lnTo>
                  <a:lnTo>
                    <a:pt x="59936" y="1424866"/>
                  </a:lnTo>
                  <a:lnTo>
                    <a:pt x="0" y="1410704"/>
                  </a:lnTo>
                  <a:lnTo>
                    <a:pt x="7720" y="1309228"/>
                  </a:lnTo>
                  <a:lnTo>
                    <a:pt x="14817" y="1208288"/>
                  </a:lnTo>
                  <a:lnTo>
                    <a:pt x="18132" y="1157985"/>
                  </a:lnTo>
                  <a:lnTo>
                    <a:pt x="21291" y="1107776"/>
                  </a:lnTo>
                  <a:lnTo>
                    <a:pt x="24295" y="1057648"/>
                  </a:lnTo>
                  <a:lnTo>
                    <a:pt x="27144" y="1007587"/>
                  </a:lnTo>
                  <a:lnTo>
                    <a:pt x="29838" y="957581"/>
                  </a:lnTo>
                  <a:lnTo>
                    <a:pt x="32376" y="907615"/>
                  </a:lnTo>
                  <a:lnTo>
                    <a:pt x="34760" y="857676"/>
                  </a:lnTo>
                  <a:lnTo>
                    <a:pt x="36988" y="807751"/>
                  </a:lnTo>
                  <a:lnTo>
                    <a:pt x="39062" y="757827"/>
                  </a:lnTo>
                  <a:lnTo>
                    <a:pt x="40982" y="707891"/>
                  </a:lnTo>
                  <a:lnTo>
                    <a:pt x="42747" y="657928"/>
                  </a:lnTo>
                  <a:lnTo>
                    <a:pt x="44357" y="607927"/>
                  </a:lnTo>
                  <a:lnTo>
                    <a:pt x="45814" y="557873"/>
                  </a:lnTo>
                  <a:lnTo>
                    <a:pt x="47116" y="507753"/>
                  </a:lnTo>
                  <a:lnTo>
                    <a:pt x="48264" y="457553"/>
                  </a:lnTo>
                  <a:lnTo>
                    <a:pt x="49259" y="407262"/>
                  </a:lnTo>
                  <a:lnTo>
                    <a:pt x="50100" y="356864"/>
                  </a:lnTo>
                  <a:lnTo>
                    <a:pt x="50787" y="306347"/>
                  </a:lnTo>
                  <a:lnTo>
                    <a:pt x="51320" y="255698"/>
                  </a:lnTo>
                  <a:lnTo>
                    <a:pt x="51700" y="204903"/>
                  </a:lnTo>
                  <a:lnTo>
                    <a:pt x="51927" y="153949"/>
                  </a:lnTo>
                  <a:lnTo>
                    <a:pt x="52001" y="102823"/>
                  </a:lnTo>
                  <a:lnTo>
                    <a:pt x="51922" y="51511"/>
                  </a:lnTo>
                  <a:lnTo>
                    <a:pt x="51689" y="0"/>
                  </a:lnTo>
                  <a:lnTo>
                    <a:pt x="64741" y="720"/>
                  </a:lnTo>
                  <a:lnTo>
                    <a:pt x="65780" y="59127"/>
                  </a:lnTo>
                  <a:lnTo>
                    <a:pt x="66610" y="116879"/>
                  </a:lnTo>
                  <a:lnTo>
                    <a:pt x="67236" y="173993"/>
                  </a:lnTo>
                  <a:lnTo>
                    <a:pt x="67658" y="230483"/>
                  </a:lnTo>
                  <a:lnTo>
                    <a:pt x="67880" y="286365"/>
                  </a:lnTo>
                  <a:lnTo>
                    <a:pt x="67903" y="341653"/>
                  </a:lnTo>
                  <a:lnTo>
                    <a:pt x="67729" y="396363"/>
                  </a:lnTo>
                  <a:lnTo>
                    <a:pt x="67362" y="450511"/>
                  </a:lnTo>
                  <a:lnTo>
                    <a:pt x="66803" y="504110"/>
                  </a:lnTo>
                  <a:lnTo>
                    <a:pt x="66055" y="557177"/>
                  </a:lnTo>
                  <a:lnTo>
                    <a:pt x="65119" y="609726"/>
                  </a:lnTo>
                  <a:lnTo>
                    <a:pt x="63998" y="661773"/>
                  </a:lnTo>
                  <a:lnTo>
                    <a:pt x="62695" y="713332"/>
                  </a:lnTo>
                  <a:lnTo>
                    <a:pt x="61211" y="764420"/>
                  </a:lnTo>
                  <a:lnTo>
                    <a:pt x="59549" y="815051"/>
                  </a:lnTo>
                  <a:lnTo>
                    <a:pt x="57711" y="865241"/>
                  </a:lnTo>
                  <a:lnTo>
                    <a:pt x="55700" y="915004"/>
                  </a:lnTo>
                  <a:lnTo>
                    <a:pt x="53517" y="964356"/>
                  </a:lnTo>
                  <a:lnTo>
                    <a:pt x="51165" y="1013312"/>
                  </a:lnTo>
                  <a:lnTo>
                    <a:pt x="48647" y="1061887"/>
                  </a:lnTo>
                  <a:lnTo>
                    <a:pt x="45964" y="1110096"/>
                  </a:lnTo>
                  <a:lnTo>
                    <a:pt x="43118" y="1157955"/>
                  </a:lnTo>
                  <a:lnTo>
                    <a:pt x="40113" y="1205478"/>
                  </a:lnTo>
                  <a:lnTo>
                    <a:pt x="36949" y="1252681"/>
                  </a:lnTo>
                  <a:lnTo>
                    <a:pt x="33631" y="1299580"/>
                  </a:lnTo>
                  <a:lnTo>
                    <a:pt x="30159" y="1346188"/>
                  </a:lnTo>
                  <a:lnTo>
                    <a:pt x="26536" y="1392522"/>
                  </a:lnTo>
                  <a:lnTo>
                    <a:pt x="74514" y="1405706"/>
                  </a:lnTo>
                  <a:lnTo>
                    <a:pt x="123028" y="1417707"/>
                  </a:lnTo>
                  <a:lnTo>
                    <a:pt x="172018" y="1428554"/>
                  </a:lnTo>
                  <a:lnTo>
                    <a:pt x="221420" y="1438277"/>
                  </a:lnTo>
                  <a:lnTo>
                    <a:pt x="271174" y="1446906"/>
                  </a:lnTo>
                  <a:lnTo>
                    <a:pt x="321216" y="1454468"/>
                  </a:lnTo>
                  <a:lnTo>
                    <a:pt x="371486" y="1460995"/>
                  </a:lnTo>
                  <a:lnTo>
                    <a:pt x="421922" y="1466515"/>
                  </a:lnTo>
                  <a:lnTo>
                    <a:pt x="472461" y="1471058"/>
                  </a:lnTo>
                  <a:lnTo>
                    <a:pt x="523041" y="1474653"/>
                  </a:lnTo>
                  <a:lnTo>
                    <a:pt x="573602" y="1477330"/>
                  </a:lnTo>
                  <a:lnTo>
                    <a:pt x="624080" y="1479118"/>
                  </a:lnTo>
                  <a:lnTo>
                    <a:pt x="674414" y="1480046"/>
                  </a:lnTo>
                  <a:lnTo>
                    <a:pt x="724543" y="1480144"/>
                  </a:lnTo>
                  <a:lnTo>
                    <a:pt x="774403" y="1479442"/>
                  </a:lnTo>
                  <a:lnTo>
                    <a:pt x="823934" y="1477969"/>
                  </a:lnTo>
                  <a:lnTo>
                    <a:pt x="873074" y="1475753"/>
                  </a:lnTo>
                  <a:lnTo>
                    <a:pt x="921760" y="1472826"/>
                  </a:lnTo>
                  <a:lnTo>
                    <a:pt x="969931" y="1469215"/>
                  </a:lnTo>
                  <a:lnTo>
                    <a:pt x="1017525" y="1464951"/>
                  </a:lnTo>
                  <a:lnTo>
                    <a:pt x="1064480" y="1460062"/>
                  </a:lnTo>
                  <a:lnTo>
                    <a:pt x="1069176" y="1537975"/>
                  </a:lnTo>
                  <a:lnTo>
                    <a:pt x="927245" y="1676772"/>
                  </a:lnTo>
                  <a:close/>
                </a:path>
              </a:pathLst>
            </a:custGeom>
            <a:solidFill>
              <a:srgbClr val="A657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7088043" y="8875109"/>
              <a:ext cx="404495" cy="798195"/>
            </a:xfrm>
            <a:custGeom>
              <a:avLst/>
              <a:gdLst/>
              <a:ahLst/>
              <a:cxnLst/>
              <a:rect l="l" t="t" r="r" b="b"/>
              <a:pathLst>
                <a:path w="404494" h="798195">
                  <a:moveTo>
                    <a:pt x="167199" y="798089"/>
                  </a:moveTo>
                  <a:lnTo>
                    <a:pt x="157500" y="742613"/>
                  </a:lnTo>
                  <a:lnTo>
                    <a:pt x="147265" y="686995"/>
                  </a:lnTo>
                  <a:lnTo>
                    <a:pt x="136543" y="631468"/>
                  </a:lnTo>
                  <a:lnTo>
                    <a:pt x="125380" y="576264"/>
                  </a:lnTo>
                  <a:lnTo>
                    <a:pt x="113824" y="521615"/>
                  </a:lnTo>
                  <a:lnTo>
                    <a:pt x="101924" y="467753"/>
                  </a:lnTo>
                  <a:lnTo>
                    <a:pt x="89725" y="414910"/>
                  </a:lnTo>
                  <a:lnTo>
                    <a:pt x="77277" y="363319"/>
                  </a:lnTo>
                  <a:lnTo>
                    <a:pt x="64626" y="313211"/>
                  </a:lnTo>
                  <a:lnTo>
                    <a:pt x="51820" y="264818"/>
                  </a:lnTo>
                  <a:lnTo>
                    <a:pt x="38907" y="218372"/>
                  </a:lnTo>
                  <a:lnTo>
                    <a:pt x="25934" y="174106"/>
                  </a:lnTo>
                  <a:lnTo>
                    <a:pt x="12949" y="132251"/>
                  </a:lnTo>
                  <a:lnTo>
                    <a:pt x="0" y="93040"/>
                  </a:lnTo>
                  <a:lnTo>
                    <a:pt x="207248" y="0"/>
                  </a:lnTo>
                  <a:lnTo>
                    <a:pt x="229608" y="53480"/>
                  </a:lnTo>
                  <a:lnTo>
                    <a:pt x="258686" y="86678"/>
                  </a:lnTo>
                  <a:lnTo>
                    <a:pt x="292588" y="101882"/>
                  </a:lnTo>
                  <a:lnTo>
                    <a:pt x="329416" y="101380"/>
                  </a:lnTo>
                  <a:lnTo>
                    <a:pt x="367275" y="87460"/>
                  </a:lnTo>
                  <a:lnTo>
                    <a:pt x="404269" y="62411"/>
                  </a:lnTo>
                  <a:lnTo>
                    <a:pt x="346038" y="758672"/>
                  </a:lnTo>
                  <a:lnTo>
                    <a:pt x="167199" y="798089"/>
                  </a:lnTo>
                  <a:close/>
                </a:path>
              </a:pathLst>
            </a:custGeom>
            <a:solidFill>
              <a:srgbClr val="FFAA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7081646" y="8862143"/>
              <a:ext cx="436245" cy="813435"/>
            </a:xfrm>
            <a:custGeom>
              <a:avLst/>
              <a:gdLst/>
              <a:ahLst/>
              <a:cxnLst/>
              <a:rect l="l" t="t" r="r" b="b"/>
              <a:pathLst>
                <a:path w="436244" h="813434">
                  <a:moveTo>
                    <a:pt x="166795" y="812813"/>
                  </a:moveTo>
                  <a:lnTo>
                    <a:pt x="158433" y="759494"/>
                  </a:lnTo>
                  <a:lnTo>
                    <a:pt x="149628" y="706884"/>
                  </a:lnTo>
                  <a:lnTo>
                    <a:pt x="140355" y="654912"/>
                  </a:lnTo>
                  <a:lnTo>
                    <a:pt x="130588" y="603506"/>
                  </a:lnTo>
                  <a:lnTo>
                    <a:pt x="120300" y="552593"/>
                  </a:lnTo>
                  <a:lnTo>
                    <a:pt x="109466" y="502101"/>
                  </a:lnTo>
                  <a:lnTo>
                    <a:pt x="98060" y="451958"/>
                  </a:lnTo>
                  <a:lnTo>
                    <a:pt x="86054" y="402091"/>
                  </a:lnTo>
                  <a:lnTo>
                    <a:pt x="73425" y="352429"/>
                  </a:lnTo>
                  <a:lnTo>
                    <a:pt x="60145" y="302899"/>
                  </a:lnTo>
                  <a:lnTo>
                    <a:pt x="46188" y="253428"/>
                  </a:lnTo>
                  <a:lnTo>
                    <a:pt x="31529" y="203945"/>
                  </a:lnTo>
                  <a:lnTo>
                    <a:pt x="16142" y="154377"/>
                  </a:lnTo>
                  <a:lnTo>
                    <a:pt x="0" y="104652"/>
                  </a:lnTo>
                  <a:lnTo>
                    <a:pt x="46337" y="83182"/>
                  </a:lnTo>
                  <a:lnTo>
                    <a:pt x="91724" y="61325"/>
                  </a:lnTo>
                  <a:lnTo>
                    <a:pt x="135909" y="39737"/>
                  </a:lnTo>
                  <a:lnTo>
                    <a:pt x="178640" y="19077"/>
                  </a:lnTo>
                  <a:lnTo>
                    <a:pt x="219666" y="0"/>
                  </a:lnTo>
                  <a:lnTo>
                    <a:pt x="242074" y="50619"/>
                  </a:lnTo>
                  <a:lnTo>
                    <a:pt x="269656" y="87371"/>
                  </a:lnTo>
                  <a:lnTo>
                    <a:pt x="307331" y="104597"/>
                  </a:lnTo>
                  <a:lnTo>
                    <a:pt x="360013" y="96642"/>
                  </a:lnTo>
                  <a:lnTo>
                    <a:pt x="380737" y="87372"/>
                  </a:lnTo>
                  <a:lnTo>
                    <a:pt x="400390" y="75258"/>
                  </a:lnTo>
                  <a:lnTo>
                    <a:pt x="418848" y="60697"/>
                  </a:lnTo>
                  <a:lnTo>
                    <a:pt x="435991" y="44085"/>
                  </a:lnTo>
                  <a:lnTo>
                    <a:pt x="413489" y="86845"/>
                  </a:lnTo>
                  <a:lnTo>
                    <a:pt x="379571" y="108580"/>
                  </a:lnTo>
                  <a:lnTo>
                    <a:pt x="320262" y="124133"/>
                  </a:lnTo>
                  <a:lnTo>
                    <a:pt x="281816" y="116154"/>
                  </a:lnTo>
                  <a:lnTo>
                    <a:pt x="251482" y="93614"/>
                  </a:lnTo>
                  <a:lnTo>
                    <a:pt x="228257" y="60249"/>
                  </a:lnTo>
                  <a:lnTo>
                    <a:pt x="211138" y="19795"/>
                  </a:lnTo>
                  <a:lnTo>
                    <a:pt x="11236" y="109233"/>
                  </a:lnTo>
                  <a:lnTo>
                    <a:pt x="23637" y="147107"/>
                  </a:lnTo>
                  <a:lnTo>
                    <a:pt x="36123" y="187329"/>
                  </a:lnTo>
                  <a:lnTo>
                    <a:pt x="48648" y="229703"/>
                  </a:lnTo>
                  <a:lnTo>
                    <a:pt x="61167" y="274029"/>
                  </a:lnTo>
                  <a:lnTo>
                    <a:pt x="73631" y="320109"/>
                  </a:lnTo>
                  <a:lnTo>
                    <a:pt x="85994" y="367746"/>
                  </a:lnTo>
                  <a:lnTo>
                    <a:pt x="98211" y="416740"/>
                  </a:lnTo>
                  <a:lnTo>
                    <a:pt x="110234" y="466893"/>
                  </a:lnTo>
                  <a:lnTo>
                    <a:pt x="122017" y="518008"/>
                  </a:lnTo>
                  <a:lnTo>
                    <a:pt x="133513" y="569886"/>
                  </a:lnTo>
                  <a:lnTo>
                    <a:pt x="144675" y="622328"/>
                  </a:lnTo>
                  <a:lnTo>
                    <a:pt x="155458" y="675137"/>
                  </a:lnTo>
                  <a:lnTo>
                    <a:pt x="165815" y="728114"/>
                  </a:lnTo>
                  <a:lnTo>
                    <a:pt x="175699" y="781060"/>
                  </a:lnTo>
                  <a:lnTo>
                    <a:pt x="166795" y="812813"/>
                  </a:lnTo>
                  <a:close/>
                </a:path>
              </a:pathLst>
            </a:custGeom>
            <a:solidFill>
              <a:srgbClr val="C76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268211" y="6656806"/>
              <a:ext cx="1474740" cy="155298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755399" y="6282630"/>
              <a:ext cx="2124987" cy="3438178"/>
            </a:xfrm>
            <a:prstGeom prst="rect">
              <a:avLst/>
            </a:prstGeom>
          </p:spPr>
        </p:pic>
      </p:grpSp>
      <p:sp>
        <p:nvSpPr>
          <p:cNvPr id="63" name="object 63"/>
          <p:cNvSpPr txBox="1"/>
          <p:nvPr/>
        </p:nvSpPr>
        <p:spPr>
          <a:xfrm>
            <a:off x="565636" y="1683955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65636" y="2531198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65636" y="3378444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65636" y="4225690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65636" y="5072935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65636" y="5920181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65636" y="6767427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65636" y="7614670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65636" y="8461916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0"/>
            <a:ext cx="18288000" cy="10287000"/>
            <a:chOff x="-1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" y="0"/>
              <a:ext cx="18287999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358726" y="1419611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9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2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6"/>
                  </a:lnTo>
                  <a:lnTo>
                    <a:pt x="124467" y="976389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2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3"/>
                  </a:lnTo>
                  <a:lnTo>
                    <a:pt x="28604" y="618633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1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3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56942" y="2618091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7002"/>
                  </a:lnTo>
                  <a:lnTo>
                    <a:pt x="2146858" y="106019"/>
                  </a:lnTo>
                  <a:lnTo>
                    <a:pt x="2117128" y="69748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22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22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48"/>
                  </a:lnTo>
                  <a:lnTo>
                    <a:pt x="40005" y="106019"/>
                  </a:lnTo>
                  <a:lnTo>
                    <a:pt x="18122" y="147002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65"/>
                  </a:lnTo>
                  <a:lnTo>
                    <a:pt x="4622" y="1000137"/>
                  </a:lnTo>
                  <a:lnTo>
                    <a:pt x="18122" y="1044587"/>
                  </a:lnTo>
                  <a:lnTo>
                    <a:pt x="40005" y="1085570"/>
                  </a:lnTo>
                  <a:lnTo>
                    <a:pt x="69748" y="1121841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90"/>
                  </a:lnTo>
                  <a:lnTo>
                    <a:pt x="1948738" y="1191590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41"/>
                  </a:lnTo>
                  <a:lnTo>
                    <a:pt x="2146858" y="1085570"/>
                  </a:lnTo>
                  <a:lnTo>
                    <a:pt x="2168741" y="1044587"/>
                  </a:lnTo>
                  <a:lnTo>
                    <a:pt x="2182253" y="1000137"/>
                  </a:lnTo>
                  <a:lnTo>
                    <a:pt x="2186863" y="953465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E783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358726" y="2706027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9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2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6"/>
                  </a:lnTo>
                  <a:lnTo>
                    <a:pt x="124467" y="976389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2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1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3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256942" y="3904931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39"/>
                  </a:lnTo>
                  <a:lnTo>
                    <a:pt x="2168741" y="146989"/>
                  </a:lnTo>
                  <a:lnTo>
                    <a:pt x="2146858" y="106006"/>
                  </a:lnTo>
                  <a:lnTo>
                    <a:pt x="2117128" y="69735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10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10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35"/>
                  </a:lnTo>
                  <a:lnTo>
                    <a:pt x="40005" y="106006"/>
                  </a:lnTo>
                  <a:lnTo>
                    <a:pt x="18122" y="146989"/>
                  </a:lnTo>
                  <a:lnTo>
                    <a:pt x="4622" y="191439"/>
                  </a:lnTo>
                  <a:lnTo>
                    <a:pt x="0" y="238125"/>
                  </a:lnTo>
                  <a:lnTo>
                    <a:pt x="0" y="953452"/>
                  </a:lnTo>
                  <a:lnTo>
                    <a:pt x="4622" y="1000125"/>
                  </a:lnTo>
                  <a:lnTo>
                    <a:pt x="18122" y="1044575"/>
                  </a:lnTo>
                  <a:lnTo>
                    <a:pt x="40005" y="1085570"/>
                  </a:lnTo>
                  <a:lnTo>
                    <a:pt x="69748" y="1121829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77"/>
                  </a:lnTo>
                  <a:lnTo>
                    <a:pt x="1948738" y="1191577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29"/>
                  </a:lnTo>
                  <a:lnTo>
                    <a:pt x="2146858" y="1085570"/>
                  </a:lnTo>
                  <a:lnTo>
                    <a:pt x="2168741" y="1044575"/>
                  </a:lnTo>
                  <a:lnTo>
                    <a:pt x="2182253" y="1000125"/>
                  </a:lnTo>
                  <a:lnTo>
                    <a:pt x="2186863" y="953452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FFC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358726" y="3992858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2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6"/>
                  </a:lnTo>
                  <a:lnTo>
                    <a:pt x="124467" y="976389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2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2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3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256942" y="5190921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7002"/>
                  </a:lnTo>
                  <a:lnTo>
                    <a:pt x="2146858" y="106019"/>
                  </a:lnTo>
                  <a:lnTo>
                    <a:pt x="2117128" y="69748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22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22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48"/>
                  </a:lnTo>
                  <a:lnTo>
                    <a:pt x="40005" y="106019"/>
                  </a:lnTo>
                  <a:lnTo>
                    <a:pt x="18122" y="147002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65"/>
                  </a:lnTo>
                  <a:lnTo>
                    <a:pt x="4622" y="1000137"/>
                  </a:lnTo>
                  <a:lnTo>
                    <a:pt x="18122" y="1044587"/>
                  </a:lnTo>
                  <a:lnTo>
                    <a:pt x="40005" y="1085570"/>
                  </a:lnTo>
                  <a:lnTo>
                    <a:pt x="69748" y="1121841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90"/>
                  </a:lnTo>
                  <a:lnTo>
                    <a:pt x="1948738" y="1191590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41"/>
                  </a:lnTo>
                  <a:lnTo>
                    <a:pt x="2146858" y="1085570"/>
                  </a:lnTo>
                  <a:lnTo>
                    <a:pt x="2168741" y="1044587"/>
                  </a:lnTo>
                  <a:lnTo>
                    <a:pt x="2182253" y="1000137"/>
                  </a:lnTo>
                  <a:lnTo>
                    <a:pt x="2186863" y="953465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E7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358726" y="5278855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4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1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8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8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5"/>
                  </a:lnTo>
                  <a:lnTo>
                    <a:pt x="124467" y="976388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1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4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1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2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256942" y="6477342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6989"/>
                  </a:lnTo>
                  <a:lnTo>
                    <a:pt x="2146858" y="106006"/>
                  </a:lnTo>
                  <a:lnTo>
                    <a:pt x="2117128" y="69735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10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10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35"/>
                  </a:lnTo>
                  <a:lnTo>
                    <a:pt x="40005" y="106006"/>
                  </a:lnTo>
                  <a:lnTo>
                    <a:pt x="18122" y="146989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52"/>
                  </a:lnTo>
                  <a:lnTo>
                    <a:pt x="4622" y="1000125"/>
                  </a:lnTo>
                  <a:lnTo>
                    <a:pt x="18122" y="1044575"/>
                  </a:lnTo>
                  <a:lnTo>
                    <a:pt x="40005" y="1085570"/>
                  </a:lnTo>
                  <a:lnTo>
                    <a:pt x="69748" y="1121829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77"/>
                  </a:lnTo>
                  <a:lnTo>
                    <a:pt x="1948738" y="1191577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29"/>
                  </a:lnTo>
                  <a:lnTo>
                    <a:pt x="2146858" y="1085570"/>
                  </a:lnTo>
                  <a:lnTo>
                    <a:pt x="2168741" y="1044575"/>
                  </a:lnTo>
                  <a:lnTo>
                    <a:pt x="2182253" y="1000125"/>
                  </a:lnTo>
                  <a:lnTo>
                    <a:pt x="2186863" y="953452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E783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358726" y="6565268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1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7"/>
                  </a:moveTo>
                  <a:lnTo>
                    <a:pt x="1685743" y="1019117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1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7"/>
                  </a:lnTo>
                  <a:close/>
                </a:path>
                <a:path w="2000250" h="1019175">
                  <a:moveTo>
                    <a:pt x="1657138" y="1019117"/>
                  </a:moveTo>
                  <a:lnTo>
                    <a:pt x="1485510" y="1019117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7"/>
                  </a:lnTo>
                  <a:close/>
                </a:path>
                <a:path w="2000250" h="1019175">
                  <a:moveTo>
                    <a:pt x="1456905" y="1019117"/>
                  </a:moveTo>
                  <a:lnTo>
                    <a:pt x="1285276" y="1019117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7"/>
                  </a:lnTo>
                  <a:close/>
                </a:path>
                <a:path w="2000250" h="1019175">
                  <a:moveTo>
                    <a:pt x="1256671" y="1019117"/>
                  </a:moveTo>
                  <a:lnTo>
                    <a:pt x="1085042" y="1019117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7"/>
                  </a:lnTo>
                  <a:close/>
                </a:path>
                <a:path w="2000250" h="1019175">
                  <a:moveTo>
                    <a:pt x="1056438" y="1019117"/>
                  </a:moveTo>
                  <a:lnTo>
                    <a:pt x="884809" y="1019117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7"/>
                  </a:lnTo>
                  <a:close/>
                </a:path>
                <a:path w="2000250" h="1019175">
                  <a:moveTo>
                    <a:pt x="856204" y="1019117"/>
                  </a:moveTo>
                  <a:lnTo>
                    <a:pt x="684575" y="1019117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7"/>
                  </a:lnTo>
                  <a:close/>
                </a:path>
                <a:path w="2000250" h="1019175">
                  <a:moveTo>
                    <a:pt x="655970" y="1019117"/>
                  </a:moveTo>
                  <a:lnTo>
                    <a:pt x="484342" y="1019117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7"/>
                  </a:lnTo>
                  <a:close/>
                </a:path>
                <a:path w="2000250" h="1019175">
                  <a:moveTo>
                    <a:pt x="455737" y="1019117"/>
                  </a:moveTo>
                  <a:lnTo>
                    <a:pt x="284108" y="1019117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7"/>
                  </a:lnTo>
                  <a:close/>
                </a:path>
                <a:path w="2000250" h="1019175">
                  <a:moveTo>
                    <a:pt x="255503" y="1019117"/>
                  </a:moveTo>
                  <a:lnTo>
                    <a:pt x="190684" y="1019117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5"/>
                  </a:lnTo>
                  <a:lnTo>
                    <a:pt x="124467" y="976388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7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1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1"/>
                  </a:lnTo>
                  <a:lnTo>
                    <a:pt x="28604" y="819331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2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2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256942" y="7763750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7002"/>
                  </a:lnTo>
                  <a:lnTo>
                    <a:pt x="2146858" y="106006"/>
                  </a:lnTo>
                  <a:lnTo>
                    <a:pt x="2117128" y="69748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22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22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48"/>
                  </a:lnTo>
                  <a:lnTo>
                    <a:pt x="40005" y="106006"/>
                  </a:lnTo>
                  <a:lnTo>
                    <a:pt x="18122" y="147002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65"/>
                  </a:lnTo>
                  <a:lnTo>
                    <a:pt x="4622" y="1000137"/>
                  </a:lnTo>
                  <a:lnTo>
                    <a:pt x="18122" y="1044587"/>
                  </a:lnTo>
                  <a:lnTo>
                    <a:pt x="40005" y="1085570"/>
                  </a:lnTo>
                  <a:lnTo>
                    <a:pt x="69748" y="1121841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90"/>
                  </a:lnTo>
                  <a:lnTo>
                    <a:pt x="1948738" y="1191590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41"/>
                  </a:lnTo>
                  <a:lnTo>
                    <a:pt x="2146858" y="1085570"/>
                  </a:lnTo>
                  <a:lnTo>
                    <a:pt x="2168741" y="1044587"/>
                  </a:lnTo>
                  <a:lnTo>
                    <a:pt x="2182253" y="1000137"/>
                  </a:lnTo>
                  <a:lnTo>
                    <a:pt x="2186863" y="953465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FFC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358726" y="7851685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4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7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799"/>
                  </a:lnTo>
                  <a:lnTo>
                    <a:pt x="1966026" y="870573"/>
                  </a:lnTo>
                  <a:lnTo>
                    <a:pt x="1993041" y="877906"/>
                  </a:lnTo>
                  <a:lnTo>
                    <a:pt x="1980868" y="912041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1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8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8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5"/>
                  </a:lnTo>
                  <a:lnTo>
                    <a:pt x="124467" y="976388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80" y="972075"/>
                  </a:moveTo>
                  <a:lnTo>
                    <a:pt x="41891" y="947529"/>
                  </a:lnTo>
                  <a:lnTo>
                    <a:pt x="19381" y="912041"/>
                  </a:lnTo>
                  <a:lnTo>
                    <a:pt x="5036" y="871812"/>
                  </a:lnTo>
                  <a:lnTo>
                    <a:pt x="0" y="827987"/>
                  </a:lnTo>
                  <a:lnTo>
                    <a:pt x="0" y="819331"/>
                  </a:lnTo>
                  <a:lnTo>
                    <a:pt x="28604" y="819331"/>
                  </a:lnTo>
                  <a:lnTo>
                    <a:pt x="28604" y="827987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80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4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4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1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4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2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96939" y="1331684"/>
              <a:ext cx="1257299" cy="761999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12231" y="6548591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2231" y="1465120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2231" y="2312365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2231" y="3159611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2231" y="4006857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2231" y="4854099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2231" y="5701345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2231" y="7395836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2231" y="8243082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891145" y="743241"/>
            <a:ext cx="15751810" cy="9544050"/>
            <a:chOff x="891145" y="743241"/>
            <a:chExt cx="15751810" cy="9544050"/>
          </a:xfrm>
        </p:grpSpPr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699" y="9347332"/>
              <a:ext cx="15611474" cy="75247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028699" y="743241"/>
              <a:ext cx="15614015" cy="8801100"/>
            </a:xfrm>
            <a:custGeom>
              <a:avLst/>
              <a:gdLst/>
              <a:ahLst/>
              <a:cxnLst/>
              <a:rect l="l" t="t" r="r" b="b"/>
              <a:pathLst>
                <a:path w="15614015" h="8801100">
                  <a:moveTo>
                    <a:pt x="15423311" y="8800518"/>
                  </a:moveTo>
                  <a:lnTo>
                    <a:pt x="190499" y="8800518"/>
                  </a:lnTo>
                  <a:lnTo>
                    <a:pt x="153161" y="8796824"/>
                  </a:lnTo>
                  <a:lnTo>
                    <a:pt x="84810" y="8768512"/>
                  </a:lnTo>
                  <a:lnTo>
                    <a:pt x="32006" y="8715708"/>
                  </a:lnTo>
                  <a:lnTo>
                    <a:pt x="3694" y="8647357"/>
                  </a:lnTo>
                  <a:lnTo>
                    <a:pt x="0" y="8610018"/>
                  </a:lnTo>
                  <a:lnTo>
                    <a:pt x="0" y="190499"/>
                  </a:lnTo>
                  <a:lnTo>
                    <a:pt x="14500" y="117598"/>
                  </a:lnTo>
                  <a:lnTo>
                    <a:pt x="55796" y="55796"/>
                  </a:lnTo>
                  <a:lnTo>
                    <a:pt x="117598" y="14500"/>
                  </a:lnTo>
                  <a:lnTo>
                    <a:pt x="190499" y="0"/>
                  </a:lnTo>
                  <a:lnTo>
                    <a:pt x="15423311" y="0"/>
                  </a:lnTo>
                  <a:lnTo>
                    <a:pt x="15496212" y="14500"/>
                  </a:lnTo>
                  <a:lnTo>
                    <a:pt x="15558015" y="55796"/>
                  </a:lnTo>
                  <a:lnTo>
                    <a:pt x="15599310" y="117598"/>
                  </a:lnTo>
                  <a:lnTo>
                    <a:pt x="15613811" y="190499"/>
                  </a:lnTo>
                  <a:lnTo>
                    <a:pt x="15613811" y="8610018"/>
                  </a:lnTo>
                  <a:lnTo>
                    <a:pt x="15599310" y="8682920"/>
                  </a:lnTo>
                  <a:lnTo>
                    <a:pt x="15558015" y="8744722"/>
                  </a:lnTo>
                  <a:lnTo>
                    <a:pt x="15496212" y="8786018"/>
                  </a:lnTo>
                  <a:lnTo>
                    <a:pt x="15423311" y="8800518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91145" y="1832005"/>
              <a:ext cx="15045690" cy="8455025"/>
            </a:xfrm>
            <a:custGeom>
              <a:avLst/>
              <a:gdLst/>
              <a:ahLst/>
              <a:cxnLst/>
              <a:rect l="l" t="t" r="r" b="b"/>
              <a:pathLst>
                <a:path w="15045690" h="8455025">
                  <a:moveTo>
                    <a:pt x="943085" y="28566"/>
                  </a:moveTo>
                  <a:lnTo>
                    <a:pt x="771616" y="28566"/>
                  </a:lnTo>
                  <a:lnTo>
                    <a:pt x="771616" y="0"/>
                  </a:lnTo>
                  <a:lnTo>
                    <a:pt x="943085" y="0"/>
                  </a:lnTo>
                  <a:lnTo>
                    <a:pt x="943085" y="28566"/>
                  </a:lnTo>
                  <a:close/>
                </a:path>
                <a:path w="15045690" h="8455025">
                  <a:moveTo>
                    <a:pt x="1143133" y="28566"/>
                  </a:moveTo>
                  <a:lnTo>
                    <a:pt x="971664" y="28566"/>
                  </a:lnTo>
                  <a:lnTo>
                    <a:pt x="971664" y="0"/>
                  </a:lnTo>
                  <a:lnTo>
                    <a:pt x="1143133" y="0"/>
                  </a:lnTo>
                  <a:lnTo>
                    <a:pt x="1143133" y="28566"/>
                  </a:lnTo>
                  <a:close/>
                </a:path>
                <a:path w="15045690" h="8455025">
                  <a:moveTo>
                    <a:pt x="1343181" y="28566"/>
                  </a:moveTo>
                  <a:lnTo>
                    <a:pt x="1171711" y="28566"/>
                  </a:lnTo>
                  <a:lnTo>
                    <a:pt x="1171711" y="0"/>
                  </a:lnTo>
                  <a:lnTo>
                    <a:pt x="1343181" y="0"/>
                  </a:lnTo>
                  <a:lnTo>
                    <a:pt x="1343181" y="28566"/>
                  </a:lnTo>
                  <a:close/>
                </a:path>
                <a:path w="15045690" h="8455025">
                  <a:moveTo>
                    <a:pt x="1543229" y="28566"/>
                  </a:moveTo>
                  <a:lnTo>
                    <a:pt x="1371759" y="28566"/>
                  </a:lnTo>
                  <a:lnTo>
                    <a:pt x="1371759" y="0"/>
                  </a:lnTo>
                  <a:lnTo>
                    <a:pt x="1543229" y="0"/>
                  </a:lnTo>
                  <a:lnTo>
                    <a:pt x="1543229" y="28566"/>
                  </a:lnTo>
                  <a:close/>
                </a:path>
                <a:path w="15045690" h="8455025">
                  <a:moveTo>
                    <a:pt x="1743277" y="28566"/>
                  </a:moveTo>
                  <a:lnTo>
                    <a:pt x="1571807" y="28566"/>
                  </a:lnTo>
                  <a:lnTo>
                    <a:pt x="1571807" y="0"/>
                  </a:lnTo>
                  <a:lnTo>
                    <a:pt x="1743277" y="0"/>
                  </a:lnTo>
                  <a:lnTo>
                    <a:pt x="1743277" y="28566"/>
                  </a:lnTo>
                  <a:close/>
                </a:path>
                <a:path w="15045690" h="8455025">
                  <a:moveTo>
                    <a:pt x="1943325" y="28566"/>
                  </a:moveTo>
                  <a:lnTo>
                    <a:pt x="1771855" y="28566"/>
                  </a:lnTo>
                  <a:lnTo>
                    <a:pt x="1771855" y="0"/>
                  </a:lnTo>
                  <a:lnTo>
                    <a:pt x="1943325" y="0"/>
                  </a:lnTo>
                  <a:lnTo>
                    <a:pt x="1943325" y="28566"/>
                  </a:lnTo>
                  <a:close/>
                </a:path>
                <a:path w="15045690" h="8455025">
                  <a:moveTo>
                    <a:pt x="2143372" y="28566"/>
                  </a:moveTo>
                  <a:lnTo>
                    <a:pt x="1971903" y="28566"/>
                  </a:lnTo>
                  <a:lnTo>
                    <a:pt x="1971903" y="0"/>
                  </a:lnTo>
                  <a:lnTo>
                    <a:pt x="2143372" y="0"/>
                  </a:lnTo>
                  <a:lnTo>
                    <a:pt x="2143372" y="28566"/>
                  </a:lnTo>
                  <a:close/>
                </a:path>
                <a:path w="15045690" h="8455025">
                  <a:moveTo>
                    <a:pt x="2343420" y="28566"/>
                  </a:moveTo>
                  <a:lnTo>
                    <a:pt x="2171951" y="28566"/>
                  </a:lnTo>
                  <a:lnTo>
                    <a:pt x="2171951" y="0"/>
                  </a:lnTo>
                  <a:lnTo>
                    <a:pt x="2343420" y="0"/>
                  </a:lnTo>
                  <a:lnTo>
                    <a:pt x="2343420" y="28566"/>
                  </a:lnTo>
                  <a:close/>
                </a:path>
                <a:path w="15045690" h="8455025">
                  <a:moveTo>
                    <a:pt x="2543468" y="28566"/>
                  </a:moveTo>
                  <a:lnTo>
                    <a:pt x="2371998" y="28566"/>
                  </a:lnTo>
                  <a:lnTo>
                    <a:pt x="2371998" y="0"/>
                  </a:lnTo>
                  <a:lnTo>
                    <a:pt x="2543468" y="0"/>
                  </a:lnTo>
                  <a:lnTo>
                    <a:pt x="2543468" y="28566"/>
                  </a:lnTo>
                  <a:close/>
                </a:path>
                <a:path w="15045690" h="8455025">
                  <a:moveTo>
                    <a:pt x="2743516" y="28566"/>
                  </a:moveTo>
                  <a:lnTo>
                    <a:pt x="2572046" y="28566"/>
                  </a:lnTo>
                  <a:lnTo>
                    <a:pt x="2572046" y="0"/>
                  </a:lnTo>
                  <a:lnTo>
                    <a:pt x="2743516" y="0"/>
                  </a:lnTo>
                  <a:lnTo>
                    <a:pt x="2743516" y="28566"/>
                  </a:lnTo>
                  <a:close/>
                </a:path>
                <a:path w="15045690" h="8455025">
                  <a:moveTo>
                    <a:pt x="2943564" y="28566"/>
                  </a:moveTo>
                  <a:lnTo>
                    <a:pt x="2772094" y="28566"/>
                  </a:lnTo>
                  <a:lnTo>
                    <a:pt x="2772094" y="0"/>
                  </a:lnTo>
                  <a:lnTo>
                    <a:pt x="2943564" y="0"/>
                  </a:lnTo>
                  <a:lnTo>
                    <a:pt x="2943564" y="28566"/>
                  </a:lnTo>
                  <a:close/>
                </a:path>
                <a:path w="15045690" h="8455025">
                  <a:moveTo>
                    <a:pt x="3143611" y="28566"/>
                  </a:moveTo>
                  <a:lnTo>
                    <a:pt x="2972142" y="28566"/>
                  </a:lnTo>
                  <a:lnTo>
                    <a:pt x="2972142" y="0"/>
                  </a:lnTo>
                  <a:lnTo>
                    <a:pt x="3143611" y="0"/>
                  </a:lnTo>
                  <a:lnTo>
                    <a:pt x="3143611" y="28566"/>
                  </a:lnTo>
                  <a:close/>
                </a:path>
                <a:path w="15045690" h="8455025">
                  <a:moveTo>
                    <a:pt x="3343659" y="28566"/>
                  </a:moveTo>
                  <a:lnTo>
                    <a:pt x="3172190" y="28566"/>
                  </a:lnTo>
                  <a:lnTo>
                    <a:pt x="3172190" y="0"/>
                  </a:lnTo>
                  <a:lnTo>
                    <a:pt x="3343659" y="0"/>
                  </a:lnTo>
                  <a:lnTo>
                    <a:pt x="3343659" y="28566"/>
                  </a:lnTo>
                  <a:close/>
                </a:path>
                <a:path w="15045690" h="8455025">
                  <a:moveTo>
                    <a:pt x="3543707" y="28566"/>
                  </a:moveTo>
                  <a:lnTo>
                    <a:pt x="3372237" y="28566"/>
                  </a:lnTo>
                  <a:lnTo>
                    <a:pt x="3372237" y="0"/>
                  </a:lnTo>
                  <a:lnTo>
                    <a:pt x="3543707" y="0"/>
                  </a:lnTo>
                  <a:lnTo>
                    <a:pt x="3543707" y="28566"/>
                  </a:lnTo>
                  <a:close/>
                </a:path>
                <a:path w="15045690" h="8455025">
                  <a:moveTo>
                    <a:pt x="3743755" y="28566"/>
                  </a:moveTo>
                  <a:lnTo>
                    <a:pt x="3572285" y="28566"/>
                  </a:lnTo>
                  <a:lnTo>
                    <a:pt x="3572285" y="0"/>
                  </a:lnTo>
                  <a:lnTo>
                    <a:pt x="3743755" y="0"/>
                  </a:lnTo>
                  <a:lnTo>
                    <a:pt x="3743755" y="28566"/>
                  </a:lnTo>
                  <a:close/>
                </a:path>
                <a:path w="15045690" h="8455025">
                  <a:moveTo>
                    <a:pt x="3943803" y="28566"/>
                  </a:moveTo>
                  <a:lnTo>
                    <a:pt x="3772333" y="28566"/>
                  </a:lnTo>
                  <a:lnTo>
                    <a:pt x="3772333" y="0"/>
                  </a:lnTo>
                  <a:lnTo>
                    <a:pt x="3943803" y="0"/>
                  </a:lnTo>
                  <a:lnTo>
                    <a:pt x="3943803" y="28566"/>
                  </a:lnTo>
                  <a:close/>
                </a:path>
                <a:path w="15045690" h="8455025">
                  <a:moveTo>
                    <a:pt x="4143850" y="28566"/>
                  </a:moveTo>
                  <a:lnTo>
                    <a:pt x="3972381" y="28566"/>
                  </a:lnTo>
                  <a:lnTo>
                    <a:pt x="3972381" y="0"/>
                  </a:lnTo>
                  <a:lnTo>
                    <a:pt x="4143850" y="0"/>
                  </a:lnTo>
                  <a:lnTo>
                    <a:pt x="4143850" y="28566"/>
                  </a:lnTo>
                  <a:close/>
                </a:path>
                <a:path w="15045690" h="8455025">
                  <a:moveTo>
                    <a:pt x="4343898" y="28566"/>
                  </a:moveTo>
                  <a:lnTo>
                    <a:pt x="4172429" y="28566"/>
                  </a:lnTo>
                  <a:lnTo>
                    <a:pt x="4172429" y="0"/>
                  </a:lnTo>
                  <a:lnTo>
                    <a:pt x="4343898" y="0"/>
                  </a:lnTo>
                  <a:lnTo>
                    <a:pt x="4343898" y="28566"/>
                  </a:lnTo>
                  <a:close/>
                </a:path>
                <a:path w="15045690" h="8455025">
                  <a:moveTo>
                    <a:pt x="4543946" y="28566"/>
                  </a:moveTo>
                  <a:lnTo>
                    <a:pt x="4372477" y="28566"/>
                  </a:lnTo>
                  <a:lnTo>
                    <a:pt x="4372477" y="0"/>
                  </a:lnTo>
                  <a:lnTo>
                    <a:pt x="4543946" y="0"/>
                  </a:lnTo>
                  <a:lnTo>
                    <a:pt x="4543946" y="28566"/>
                  </a:lnTo>
                  <a:close/>
                </a:path>
                <a:path w="15045690" h="8455025">
                  <a:moveTo>
                    <a:pt x="4743994" y="28566"/>
                  </a:moveTo>
                  <a:lnTo>
                    <a:pt x="4572525" y="28566"/>
                  </a:lnTo>
                  <a:lnTo>
                    <a:pt x="4572525" y="0"/>
                  </a:lnTo>
                  <a:lnTo>
                    <a:pt x="4743994" y="0"/>
                  </a:lnTo>
                  <a:lnTo>
                    <a:pt x="4743994" y="28566"/>
                  </a:lnTo>
                  <a:close/>
                </a:path>
                <a:path w="15045690" h="8455025">
                  <a:moveTo>
                    <a:pt x="4944043" y="28566"/>
                  </a:moveTo>
                  <a:lnTo>
                    <a:pt x="4772573" y="28566"/>
                  </a:lnTo>
                  <a:lnTo>
                    <a:pt x="4772573" y="0"/>
                  </a:lnTo>
                  <a:lnTo>
                    <a:pt x="4944043" y="0"/>
                  </a:lnTo>
                  <a:lnTo>
                    <a:pt x="4944043" y="28566"/>
                  </a:lnTo>
                  <a:close/>
                </a:path>
                <a:path w="15045690" h="8455025">
                  <a:moveTo>
                    <a:pt x="5144090" y="28566"/>
                  </a:moveTo>
                  <a:lnTo>
                    <a:pt x="4972621" y="28566"/>
                  </a:lnTo>
                  <a:lnTo>
                    <a:pt x="4972621" y="0"/>
                  </a:lnTo>
                  <a:lnTo>
                    <a:pt x="5144090" y="0"/>
                  </a:lnTo>
                  <a:lnTo>
                    <a:pt x="5144090" y="28566"/>
                  </a:lnTo>
                  <a:close/>
                </a:path>
                <a:path w="15045690" h="8455025">
                  <a:moveTo>
                    <a:pt x="5344137" y="28566"/>
                  </a:moveTo>
                  <a:lnTo>
                    <a:pt x="5172668" y="28566"/>
                  </a:lnTo>
                  <a:lnTo>
                    <a:pt x="5172668" y="0"/>
                  </a:lnTo>
                  <a:lnTo>
                    <a:pt x="5344137" y="0"/>
                  </a:lnTo>
                  <a:lnTo>
                    <a:pt x="5344137" y="28566"/>
                  </a:lnTo>
                  <a:close/>
                </a:path>
                <a:path w="15045690" h="8455025">
                  <a:moveTo>
                    <a:pt x="5544185" y="28566"/>
                  </a:moveTo>
                  <a:lnTo>
                    <a:pt x="5372715" y="28566"/>
                  </a:lnTo>
                  <a:lnTo>
                    <a:pt x="5372715" y="0"/>
                  </a:lnTo>
                  <a:lnTo>
                    <a:pt x="5544185" y="0"/>
                  </a:lnTo>
                  <a:lnTo>
                    <a:pt x="5544185" y="28566"/>
                  </a:lnTo>
                  <a:close/>
                </a:path>
                <a:path w="15045690" h="8455025">
                  <a:moveTo>
                    <a:pt x="5744233" y="28566"/>
                  </a:moveTo>
                  <a:lnTo>
                    <a:pt x="5572764" y="28566"/>
                  </a:lnTo>
                  <a:lnTo>
                    <a:pt x="5572764" y="0"/>
                  </a:lnTo>
                  <a:lnTo>
                    <a:pt x="5744233" y="0"/>
                  </a:lnTo>
                  <a:lnTo>
                    <a:pt x="5744233" y="28566"/>
                  </a:lnTo>
                  <a:close/>
                </a:path>
                <a:path w="15045690" h="8455025">
                  <a:moveTo>
                    <a:pt x="5944281" y="28566"/>
                  </a:moveTo>
                  <a:lnTo>
                    <a:pt x="5772811" y="28566"/>
                  </a:lnTo>
                  <a:lnTo>
                    <a:pt x="5772811" y="0"/>
                  </a:lnTo>
                  <a:lnTo>
                    <a:pt x="5944281" y="0"/>
                  </a:lnTo>
                  <a:lnTo>
                    <a:pt x="5944281" y="28566"/>
                  </a:lnTo>
                  <a:close/>
                </a:path>
                <a:path w="15045690" h="8455025">
                  <a:moveTo>
                    <a:pt x="6144329" y="28566"/>
                  </a:moveTo>
                  <a:lnTo>
                    <a:pt x="5972859" y="28566"/>
                  </a:lnTo>
                  <a:lnTo>
                    <a:pt x="5972859" y="0"/>
                  </a:lnTo>
                  <a:lnTo>
                    <a:pt x="6144329" y="0"/>
                  </a:lnTo>
                  <a:lnTo>
                    <a:pt x="6144329" y="28566"/>
                  </a:lnTo>
                  <a:close/>
                </a:path>
                <a:path w="15045690" h="8455025">
                  <a:moveTo>
                    <a:pt x="6344377" y="28566"/>
                  </a:moveTo>
                  <a:lnTo>
                    <a:pt x="6172907" y="28566"/>
                  </a:lnTo>
                  <a:lnTo>
                    <a:pt x="6172907" y="0"/>
                  </a:lnTo>
                  <a:lnTo>
                    <a:pt x="6344377" y="0"/>
                  </a:lnTo>
                  <a:lnTo>
                    <a:pt x="6344377" y="28566"/>
                  </a:lnTo>
                  <a:close/>
                </a:path>
                <a:path w="15045690" h="8455025">
                  <a:moveTo>
                    <a:pt x="6544424" y="28566"/>
                  </a:moveTo>
                  <a:lnTo>
                    <a:pt x="6372955" y="28566"/>
                  </a:lnTo>
                  <a:lnTo>
                    <a:pt x="6372955" y="0"/>
                  </a:lnTo>
                  <a:lnTo>
                    <a:pt x="6544424" y="0"/>
                  </a:lnTo>
                  <a:lnTo>
                    <a:pt x="6544424" y="28566"/>
                  </a:lnTo>
                  <a:close/>
                </a:path>
                <a:path w="15045690" h="8455025">
                  <a:moveTo>
                    <a:pt x="6744473" y="28566"/>
                  </a:moveTo>
                  <a:lnTo>
                    <a:pt x="6573003" y="28566"/>
                  </a:lnTo>
                  <a:lnTo>
                    <a:pt x="6573003" y="0"/>
                  </a:lnTo>
                  <a:lnTo>
                    <a:pt x="6744473" y="0"/>
                  </a:lnTo>
                  <a:lnTo>
                    <a:pt x="6744473" y="28566"/>
                  </a:lnTo>
                  <a:close/>
                </a:path>
                <a:path w="15045690" h="8455025">
                  <a:moveTo>
                    <a:pt x="6944520" y="28566"/>
                  </a:moveTo>
                  <a:lnTo>
                    <a:pt x="6773051" y="28566"/>
                  </a:lnTo>
                  <a:lnTo>
                    <a:pt x="6773051" y="0"/>
                  </a:lnTo>
                  <a:lnTo>
                    <a:pt x="6944520" y="0"/>
                  </a:lnTo>
                  <a:lnTo>
                    <a:pt x="6944520" y="28566"/>
                  </a:lnTo>
                  <a:close/>
                </a:path>
                <a:path w="15045690" h="8455025">
                  <a:moveTo>
                    <a:pt x="7144568" y="28566"/>
                  </a:moveTo>
                  <a:lnTo>
                    <a:pt x="6973098" y="28566"/>
                  </a:lnTo>
                  <a:lnTo>
                    <a:pt x="6973098" y="0"/>
                  </a:lnTo>
                  <a:lnTo>
                    <a:pt x="7144568" y="0"/>
                  </a:lnTo>
                  <a:lnTo>
                    <a:pt x="7144568" y="28566"/>
                  </a:lnTo>
                  <a:close/>
                </a:path>
                <a:path w="15045690" h="8455025">
                  <a:moveTo>
                    <a:pt x="7344616" y="28566"/>
                  </a:moveTo>
                  <a:lnTo>
                    <a:pt x="7173146" y="28566"/>
                  </a:lnTo>
                  <a:lnTo>
                    <a:pt x="7173146" y="0"/>
                  </a:lnTo>
                  <a:lnTo>
                    <a:pt x="7344616" y="0"/>
                  </a:lnTo>
                  <a:lnTo>
                    <a:pt x="7344616" y="28566"/>
                  </a:lnTo>
                  <a:close/>
                </a:path>
                <a:path w="15045690" h="8455025">
                  <a:moveTo>
                    <a:pt x="7544663" y="28566"/>
                  </a:moveTo>
                  <a:lnTo>
                    <a:pt x="7373194" y="28566"/>
                  </a:lnTo>
                  <a:lnTo>
                    <a:pt x="7373194" y="0"/>
                  </a:lnTo>
                  <a:lnTo>
                    <a:pt x="7544663" y="0"/>
                  </a:lnTo>
                  <a:lnTo>
                    <a:pt x="7544663" y="28566"/>
                  </a:lnTo>
                  <a:close/>
                </a:path>
                <a:path w="15045690" h="8455025">
                  <a:moveTo>
                    <a:pt x="7744711" y="28566"/>
                  </a:moveTo>
                  <a:lnTo>
                    <a:pt x="7573242" y="28566"/>
                  </a:lnTo>
                  <a:lnTo>
                    <a:pt x="7573242" y="0"/>
                  </a:lnTo>
                  <a:lnTo>
                    <a:pt x="7744711" y="0"/>
                  </a:lnTo>
                  <a:lnTo>
                    <a:pt x="7744711" y="28566"/>
                  </a:lnTo>
                  <a:close/>
                </a:path>
                <a:path w="15045690" h="8455025">
                  <a:moveTo>
                    <a:pt x="7944759" y="28566"/>
                  </a:moveTo>
                  <a:lnTo>
                    <a:pt x="7773289" y="28566"/>
                  </a:lnTo>
                  <a:lnTo>
                    <a:pt x="7773289" y="0"/>
                  </a:lnTo>
                  <a:lnTo>
                    <a:pt x="7944759" y="0"/>
                  </a:lnTo>
                  <a:lnTo>
                    <a:pt x="7944759" y="28566"/>
                  </a:lnTo>
                  <a:close/>
                </a:path>
                <a:path w="15045690" h="8455025">
                  <a:moveTo>
                    <a:pt x="8144807" y="28566"/>
                  </a:moveTo>
                  <a:lnTo>
                    <a:pt x="7973338" y="28566"/>
                  </a:lnTo>
                  <a:lnTo>
                    <a:pt x="7973338" y="0"/>
                  </a:lnTo>
                  <a:lnTo>
                    <a:pt x="8144807" y="0"/>
                  </a:lnTo>
                  <a:lnTo>
                    <a:pt x="8144807" y="28566"/>
                  </a:lnTo>
                  <a:close/>
                </a:path>
                <a:path w="15045690" h="8455025">
                  <a:moveTo>
                    <a:pt x="8344855" y="28566"/>
                  </a:moveTo>
                  <a:lnTo>
                    <a:pt x="8173385" y="28566"/>
                  </a:lnTo>
                  <a:lnTo>
                    <a:pt x="8173385" y="0"/>
                  </a:lnTo>
                  <a:lnTo>
                    <a:pt x="8344855" y="0"/>
                  </a:lnTo>
                  <a:lnTo>
                    <a:pt x="8344855" y="28566"/>
                  </a:lnTo>
                  <a:close/>
                </a:path>
                <a:path w="15045690" h="8455025">
                  <a:moveTo>
                    <a:pt x="8544903" y="28566"/>
                  </a:moveTo>
                  <a:lnTo>
                    <a:pt x="8373433" y="28566"/>
                  </a:lnTo>
                  <a:lnTo>
                    <a:pt x="8373433" y="0"/>
                  </a:lnTo>
                  <a:lnTo>
                    <a:pt x="8544903" y="0"/>
                  </a:lnTo>
                  <a:lnTo>
                    <a:pt x="8544903" y="28566"/>
                  </a:lnTo>
                  <a:close/>
                </a:path>
                <a:path w="15045690" h="8455025">
                  <a:moveTo>
                    <a:pt x="8744950" y="28566"/>
                  </a:moveTo>
                  <a:lnTo>
                    <a:pt x="8573481" y="28566"/>
                  </a:lnTo>
                  <a:lnTo>
                    <a:pt x="8573481" y="0"/>
                  </a:lnTo>
                  <a:lnTo>
                    <a:pt x="8744950" y="0"/>
                  </a:lnTo>
                  <a:lnTo>
                    <a:pt x="8744950" y="28566"/>
                  </a:lnTo>
                  <a:close/>
                </a:path>
                <a:path w="15045690" h="8455025">
                  <a:moveTo>
                    <a:pt x="8944999" y="28566"/>
                  </a:moveTo>
                  <a:lnTo>
                    <a:pt x="8773529" y="28566"/>
                  </a:lnTo>
                  <a:lnTo>
                    <a:pt x="8773529" y="0"/>
                  </a:lnTo>
                  <a:lnTo>
                    <a:pt x="8944999" y="0"/>
                  </a:lnTo>
                  <a:lnTo>
                    <a:pt x="8944999" y="28566"/>
                  </a:lnTo>
                  <a:close/>
                </a:path>
                <a:path w="15045690" h="8455025">
                  <a:moveTo>
                    <a:pt x="9145047" y="28566"/>
                  </a:moveTo>
                  <a:lnTo>
                    <a:pt x="8973577" y="28566"/>
                  </a:lnTo>
                  <a:lnTo>
                    <a:pt x="8973577" y="0"/>
                  </a:lnTo>
                  <a:lnTo>
                    <a:pt x="9145047" y="0"/>
                  </a:lnTo>
                  <a:lnTo>
                    <a:pt x="9145047" y="28566"/>
                  </a:lnTo>
                  <a:close/>
                </a:path>
                <a:path w="15045690" h="8455025">
                  <a:moveTo>
                    <a:pt x="9345094" y="28566"/>
                  </a:moveTo>
                  <a:lnTo>
                    <a:pt x="9173624" y="28566"/>
                  </a:lnTo>
                  <a:lnTo>
                    <a:pt x="9173624" y="0"/>
                  </a:lnTo>
                  <a:lnTo>
                    <a:pt x="9345094" y="0"/>
                  </a:lnTo>
                  <a:lnTo>
                    <a:pt x="9345094" y="28566"/>
                  </a:lnTo>
                  <a:close/>
                </a:path>
                <a:path w="15045690" h="8455025">
                  <a:moveTo>
                    <a:pt x="9545142" y="28566"/>
                  </a:moveTo>
                  <a:lnTo>
                    <a:pt x="9373673" y="28566"/>
                  </a:lnTo>
                  <a:lnTo>
                    <a:pt x="9373673" y="0"/>
                  </a:lnTo>
                  <a:lnTo>
                    <a:pt x="9545142" y="0"/>
                  </a:lnTo>
                  <a:lnTo>
                    <a:pt x="9545142" y="28566"/>
                  </a:lnTo>
                  <a:close/>
                </a:path>
                <a:path w="15045690" h="8455025">
                  <a:moveTo>
                    <a:pt x="9745190" y="28566"/>
                  </a:moveTo>
                  <a:lnTo>
                    <a:pt x="9573720" y="28566"/>
                  </a:lnTo>
                  <a:lnTo>
                    <a:pt x="9573720" y="0"/>
                  </a:lnTo>
                  <a:lnTo>
                    <a:pt x="9745190" y="0"/>
                  </a:lnTo>
                  <a:lnTo>
                    <a:pt x="9745190" y="28566"/>
                  </a:lnTo>
                  <a:close/>
                </a:path>
                <a:path w="15045690" h="8455025">
                  <a:moveTo>
                    <a:pt x="9945238" y="28566"/>
                  </a:moveTo>
                  <a:lnTo>
                    <a:pt x="9773768" y="28566"/>
                  </a:lnTo>
                  <a:lnTo>
                    <a:pt x="9773768" y="0"/>
                  </a:lnTo>
                  <a:lnTo>
                    <a:pt x="9945238" y="0"/>
                  </a:lnTo>
                  <a:lnTo>
                    <a:pt x="9945238" y="28566"/>
                  </a:lnTo>
                  <a:close/>
                </a:path>
                <a:path w="15045690" h="8455025">
                  <a:moveTo>
                    <a:pt x="10145286" y="28566"/>
                  </a:moveTo>
                  <a:lnTo>
                    <a:pt x="9973816" y="28566"/>
                  </a:lnTo>
                  <a:lnTo>
                    <a:pt x="9973816" y="0"/>
                  </a:lnTo>
                  <a:lnTo>
                    <a:pt x="10145286" y="0"/>
                  </a:lnTo>
                  <a:lnTo>
                    <a:pt x="10145286" y="28566"/>
                  </a:lnTo>
                  <a:close/>
                </a:path>
                <a:path w="15045690" h="8455025">
                  <a:moveTo>
                    <a:pt x="10345333" y="28566"/>
                  </a:moveTo>
                  <a:lnTo>
                    <a:pt x="10173864" y="28566"/>
                  </a:lnTo>
                  <a:lnTo>
                    <a:pt x="10173864" y="0"/>
                  </a:lnTo>
                  <a:lnTo>
                    <a:pt x="10345333" y="0"/>
                  </a:lnTo>
                  <a:lnTo>
                    <a:pt x="10345333" y="28566"/>
                  </a:lnTo>
                  <a:close/>
                </a:path>
                <a:path w="15045690" h="8455025">
                  <a:moveTo>
                    <a:pt x="10545382" y="28566"/>
                  </a:moveTo>
                  <a:lnTo>
                    <a:pt x="10373912" y="28566"/>
                  </a:lnTo>
                  <a:lnTo>
                    <a:pt x="10373912" y="0"/>
                  </a:lnTo>
                  <a:lnTo>
                    <a:pt x="10545382" y="0"/>
                  </a:lnTo>
                  <a:lnTo>
                    <a:pt x="10545382" y="28566"/>
                  </a:lnTo>
                  <a:close/>
                </a:path>
                <a:path w="15045690" h="8455025">
                  <a:moveTo>
                    <a:pt x="10745430" y="28566"/>
                  </a:moveTo>
                  <a:lnTo>
                    <a:pt x="10573960" y="28566"/>
                  </a:lnTo>
                  <a:lnTo>
                    <a:pt x="10573960" y="0"/>
                  </a:lnTo>
                  <a:lnTo>
                    <a:pt x="10745430" y="0"/>
                  </a:lnTo>
                  <a:lnTo>
                    <a:pt x="10745430" y="28566"/>
                  </a:lnTo>
                  <a:close/>
                </a:path>
                <a:path w="15045690" h="8455025">
                  <a:moveTo>
                    <a:pt x="10945477" y="28566"/>
                  </a:moveTo>
                  <a:lnTo>
                    <a:pt x="10774007" y="28566"/>
                  </a:lnTo>
                  <a:lnTo>
                    <a:pt x="10774007" y="0"/>
                  </a:lnTo>
                  <a:lnTo>
                    <a:pt x="10945477" y="0"/>
                  </a:lnTo>
                  <a:lnTo>
                    <a:pt x="10945477" y="28566"/>
                  </a:lnTo>
                  <a:close/>
                </a:path>
                <a:path w="15045690" h="8455025">
                  <a:moveTo>
                    <a:pt x="11145525" y="28566"/>
                  </a:moveTo>
                  <a:lnTo>
                    <a:pt x="10974056" y="28566"/>
                  </a:lnTo>
                  <a:lnTo>
                    <a:pt x="10974056" y="0"/>
                  </a:lnTo>
                  <a:lnTo>
                    <a:pt x="11145525" y="0"/>
                  </a:lnTo>
                  <a:lnTo>
                    <a:pt x="11145525" y="28566"/>
                  </a:lnTo>
                  <a:close/>
                </a:path>
                <a:path w="15045690" h="8455025">
                  <a:moveTo>
                    <a:pt x="11345572" y="28566"/>
                  </a:moveTo>
                  <a:lnTo>
                    <a:pt x="11174103" y="28566"/>
                  </a:lnTo>
                  <a:lnTo>
                    <a:pt x="11174103" y="0"/>
                  </a:lnTo>
                  <a:lnTo>
                    <a:pt x="11345572" y="0"/>
                  </a:lnTo>
                  <a:lnTo>
                    <a:pt x="11345572" y="28566"/>
                  </a:lnTo>
                  <a:close/>
                </a:path>
                <a:path w="15045690" h="8455025">
                  <a:moveTo>
                    <a:pt x="11545621" y="28566"/>
                  </a:moveTo>
                  <a:lnTo>
                    <a:pt x="11374151" y="28566"/>
                  </a:lnTo>
                  <a:lnTo>
                    <a:pt x="11374151" y="0"/>
                  </a:lnTo>
                  <a:lnTo>
                    <a:pt x="11545621" y="0"/>
                  </a:lnTo>
                  <a:lnTo>
                    <a:pt x="11545621" y="28566"/>
                  </a:lnTo>
                  <a:close/>
                </a:path>
                <a:path w="15045690" h="8455025">
                  <a:moveTo>
                    <a:pt x="11745669" y="28566"/>
                  </a:moveTo>
                  <a:lnTo>
                    <a:pt x="11574199" y="28566"/>
                  </a:lnTo>
                  <a:lnTo>
                    <a:pt x="11574199" y="0"/>
                  </a:lnTo>
                  <a:lnTo>
                    <a:pt x="11745669" y="0"/>
                  </a:lnTo>
                  <a:lnTo>
                    <a:pt x="11745669" y="28566"/>
                  </a:lnTo>
                  <a:close/>
                </a:path>
                <a:path w="15045690" h="8455025">
                  <a:moveTo>
                    <a:pt x="11945716" y="28566"/>
                  </a:moveTo>
                  <a:lnTo>
                    <a:pt x="11774247" y="28566"/>
                  </a:lnTo>
                  <a:lnTo>
                    <a:pt x="11774247" y="0"/>
                  </a:lnTo>
                  <a:lnTo>
                    <a:pt x="11945716" y="0"/>
                  </a:lnTo>
                  <a:lnTo>
                    <a:pt x="11945716" y="28566"/>
                  </a:lnTo>
                  <a:close/>
                </a:path>
                <a:path w="15045690" h="8455025">
                  <a:moveTo>
                    <a:pt x="12145765" y="28566"/>
                  </a:moveTo>
                  <a:lnTo>
                    <a:pt x="11974295" y="28566"/>
                  </a:lnTo>
                  <a:lnTo>
                    <a:pt x="11974295" y="0"/>
                  </a:lnTo>
                  <a:lnTo>
                    <a:pt x="12145765" y="0"/>
                  </a:lnTo>
                  <a:lnTo>
                    <a:pt x="12145765" y="28566"/>
                  </a:lnTo>
                  <a:close/>
                </a:path>
                <a:path w="15045690" h="8455025">
                  <a:moveTo>
                    <a:pt x="12345812" y="28566"/>
                  </a:moveTo>
                  <a:lnTo>
                    <a:pt x="12174342" y="28566"/>
                  </a:lnTo>
                  <a:lnTo>
                    <a:pt x="12174342" y="0"/>
                  </a:lnTo>
                  <a:lnTo>
                    <a:pt x="12345812" y="0"/>
                  </a:lnTo>
                  <a:lnTo>
                    <a:pt x="12345812" y="28566"/>
                  </a:lnTo>
                  <a:close/>
                </a:path>
                <a:path w="15045690" h="8455025">
                  <a:moveTo>
                    <a:pt x="12545860" y="28566"/>
                  </a:moveTo>
                  <a:lnTo>
                    <a:pt x="12374390" y="28566"/>
                  </a:lnTo>
                  <a:lnTo>
                    <a:pt x="12374390" y="0"/>
                  </a:lnTo>
                  <a:lnTo>
                    <a:pt x="12545860" y="0"/>
                  </a:lnTo>
                  <a:lnTo>
                    <a:pt x="12545860" y="28566"/>
                  </a:lnTo>
                  <a:close/>
                </a:path>
                <a:path w="15045690" h="8455025">
                  <a:moveTo>
                    <a:pt x="12745908" y="28566"/>
                  </a:moveTo>
                  <a:lnTo>
                    <a:pt x="12574439" y="28566"/>
                  </a:lnTo>
                  <a:lnTo>
                    <a:pt x="12574439" y="0"/>
                  </a:lnTo>
                  <a:lnTo>
                    <a:pt x="12745908" y="0"/>
                  </a:lnTo>
                  <a:lnTo>
                    <a:pt x="12745908" y="28566"/>
                  </a:lnTo>
                  <a:close/>
                </a:path>
                <a:path w="15045690" h="8455025">
                  <a:moveTo>
                    <a:pt x="12945955" y="28566"/>
                  </a:moveTo>
                  <a:lnTo>
                    <a:pt x="12774486" y="28566"/>
                  </a:lnTo>
                  <a:lnTo>
                    <a:pt x="12774486" y="0"/>
                  </a:lnTo>
                  <a:lnTo>
                    <a:pt x="12945955" y="0"/>
                  </a:lnTo>
                  <a:lnTo>
                    <a:pt x="12945955" y="28566"/>
                  </a:lnTo>
                  <a:close/>
                </a:path>
                <a:path w="15045690" h="8455025">
                  <a:moveTo>
                    <a:pt x="13146004" y="28566"/>
                  </a:moveTo>
                  <a:lnTo>
                    <a:pt x="12974534" y="28566"/>
                  </a:lnTo>
                  <a:lnTo>
                    <a:pt x="12974534" y="0"/>
                  </a:lnTo>
                  <a:lnTo>
                    <a:pt x="13146004" y="0"/>
                  </a:lnTo>
                  <a:lnTo>
                    <a:pt x="13146004" y="28566"/>
                  </a:lnTo>
                  <a:close/>
                </a:path>
                <a:path w="15045690" h="8455025">
                  <a:moveTo>
                    <a:pt x="13346051" y="28566"/>
                  </a:moveTo>
                  <a:lnTo>
                    <a:pt x="13174581" y="28566"/>
                  </a:lnTo>
                  <a:lnTo>
                    <a:pt x="13174581" y="0"/>
                  </a:lnTo>
                  <a:lnTo>
                    <a:pt x="13346051" y="0"/>
                  </a:lnTo>
                  <a:lnTo>
                    <a:pt x="13346051" y="28566"/>
                  </a:lnTo>
                  <a:close/>
                </a:path>
                <a:path w="15045690" h="8455025">
                  <a:moveTo>
                    <a:pt x="13546099" y="28566"/>
                  </a:moveTo>
                  <a:lnTo>
                    <a:pt x="13374629" y="28566"/>
                  </a:lnTo>
                  <a:lnTo>
                    <a:pt x="13374629" y="0"/>
                  </a:lnTo>
                  <a:lnTo>
                    <a:pt x="13546099" y="0"/>
                  </a:lnTo>
                  <a:lnTo>
                    <a:pt x="13546099" y="28566"/>
                  </a:lnTo>
                  <a:close/>
                </a:path>
                <a:path w="15045690" h="8455025">
                  <a:moveTo>
                    <a:pt x="13746147" y="28566"/>
                  </a:moveTo>
                  <a:lnTo>
                    <a:pt x="13574678" y="28566"/>
                  </a:lnTo>
                  <a:lnTo>
                    <a:pt x="13574678" y="0"/>
                  </a:lnTo>
                  <a:lnTo>
                    <a:pt x="13746147" y="0"/>
                  </a:lnTo>
                  <a:lnTo>
                    <a:pt x="13746147" y="28566"/>
                  </a:lnTo>
                  <a:close/>
                </a:path>
                <a:path w="15045690" h="8455025">
                  <a:moveTo>
                    <a:pt x="13946195" y="28566"/>
                  </a:moveTo>
                  <a:lnTo>
                    <a:pt x="13774725" y="28566"/>
                  </a:lnTo>
                  <a:lnTo>
                    <a:pt x="13774725" y="0"/>
                  </a:lnTo>
                  <a:lnTo>
                    <a:pt x="13946195" y="0"/>
                  </a:lnTo>
                  <a:lnTo>
                    <a:pt x="13946195" y="28566"/>
                  </a:lnTo>
                  <a:close/>
                </a:path>
                <a:path w="15045690" h="8455025">
                  <a:moveTo>
                    <a:pt x="14146243" y="28566"/>
                  </a:moveTo>
                  <a:lnTo>
                    <a:pt x="13974773" y="28566"/>
                  </a:lnTo>
                  <a:lnTo>
                    <a:pt x="13974773" y="0"/>
                  </a:lnTo>
                  <a:lnTo>
                    <a:pt x="14146243" y="0"/>
                  </a:lnTo>
                  <a:lnTo>
                    <a:pt x="14146243" y="28566"/>
                  </a:lnTo>
                  <a:close/>
                </a:path>
                <a:path w="15045690" h="8455025">
                  <a:moveTo>
                    <a:pt x="14346290" y="28566"/>
                  </a:moveTo>
                  <a:lnTo>
                    <a:pt x="14174820" y="28566"/>
                  </a:lnTo>
                  <a:lnTo>
                    <a:pt x="14174820" y="0"/>
                  </a:lnTo>
                  <a:lnTo>
                    <a:pt x="14346290" y="0"/>
                  </a:lnTo>
                  <a:lnTo>
                    <a:pt x="14346290" y="28566"/>
                  </a:lnTo>
                  <a:close/>
                </a:path>
                <a:path w="15045690" h="8455025">
                  <a:moveTo>
                    <a:pt x="14542824" y="32936"/>
                  </a:moveTo>
                  <a:lnTo>
                    <a:pt x="14525685" y="31024"/>
                  </a:lnTo>
                  <a:lnTo>
                    <a:pt x="14508508" y="29659"/>
                  </a:lnTo>
                  <a:lnTo>
                    <a:pt x="14491294" y="28839"/>
                  </a:lnTo>
                  <a:lnTo>
                    <a:pt x="14474042" y="28566"/>
                  </a:lnTo>
                  <a:lnTo>
                    <a:pt x="14374869" y="28566"/>
                  </a:lnTo>
                  <a:lnTo>
                    <a:pt x="14374869" y="0"/>
                  </a:lnTo>
                  <a:lnTo>
                    <a:pt x="14474041" y="0"/>
                  </a:lnTo>
                  <a:lnTo>
                    <a:pt x="14524297" y="2210"/>
                  </a:lnTo>
                  <a:lnTo>
                    <a:pt x="14546375" y="5135"/>
                  </a:lnTo>
                  <a:lnTo>
                    <a:pt x="14542824" y="32936"/>
                  </a:lnTo>
                  <a:close/>
                </a:path>
                <a:path w="15045690" h="8455025">
                  <a:moveTo>
                    <a:pt x="14723408" y="89190"/>
                  </a:moveTo>
                  <a:lnTo>
                    <a:pt x="14686431" y="71790"/>
                  </a:lnTo>
                  <a:lnTo>
                    <a:pt x="14648469" y="57297"/>
                  </a:lnTo>
                  <a:lnTo>
                    <a:pt x="14609524" y="45712"/>
                  </a:lnTo>
                  <a:lnTo>
                    <a:pt x="14569594" y="37034"/>
                  </a:lnTo>
                  <a:lnTo>
                    <a:pt x="14574617" y="8947"/>
                  </a:lnTo>
                  <a:lnTo>
                    <a:pt x="14622375" y="19573"/>
                  </a:lnTo>
                  <a:lnTo>
                    <a:pt x="14669672" y="34508"/>
                  </a:lnTo>
                  <a:lnTo>
                    <a:pt x="14715455" y="53464"/>
                  </a:lnTo>
                  <a:lnTo>
                    <a:pt x="14736285" y="64290"/>
                  </a:lnTo>
                  <a:lnTo>
                    <a:pt x="14723408" y="89190"/>
                  </a:lnTo>
                  <a:close/>
                </a:path>
                <a:path w="15045690" h="8455025">
                  <a:moveTo>
                    <a:pt x="14874023" y="204267"/>
                  </a:moveTo>
                  <a:lnTo>
                    <a:pt x="14832374" y="163527"/>
                  </a:lnTo>
                  <a:lnTo>
                    <a:pt x="14776999" y="120891"/>
                  </a:lnTo>
                  <a:lnTo>
                    <a:pt x="14747239" y="102271"/>
                  </a:lnTo>
                  <a:lnTo>
                    <a:pt x="14761565" y="77672"/>
                  </a:lnTo>
                  <a:lnTo>
                    <a:pt x="14801431" y="103011"/>
                  </a:lnTo>
                  <a:lnTo>
                    <a:pt x="14841097" y="133383"/>
                  </a:lnTo>
                  <a:lnTo>
                    <a:pt x="14878197" y="167342"/>
                  </a:lnTo>
                  <a:lnTo>
                    <a:pt x="14894668" y="185322"/>
                  </a:lnTo>
                  <a:lnTo>
                    <a:pt x="14874023" y="204267"/>
                  </a:lnTo>
                  <a:close/>
                </a:path>
                <a:path w="15045690" h="8455025">
                  <a:moveTo>
                    <a:pt x="14975755" y="363775"/>
                  </a:moveTo>
                  <a:lnTo>
                    <a:pt x="14958740" y="326646"/>
                  </a:lnTo>
                  <a:lnTo>
                    <a:pt x="14939100" y="291105"/>
                  </a:lnTo>
                  <a:lnTo>
                    <a:pt x="14916834" y="257152"/>
                  </a:lnTo>
                  <a:lnTo>
                    <a:pt x="14891942" y="224786"/>
                  </a:lnTo>
                  <a:lnTo>
                    <a:pt x="14913848" y="206618"/>
                  </a:lnTo>
                  <a:lnTo>
                    <a:pt x="14942553" y="244079"/>
                  </a:lnTo>
                  <a:lnTo>
                    <a:pt x="14969239" y="286031"/>
                  </a:lnTo>
                  <a:lnTo>
                    <a:pt x="14992119" y="330022"/>
                  </a:lnTo>
                  <a:lnTo>
                    <a:pt x="15001664" y="353055"/>
                  </a:lnTo>
                  <a:lnTo>
                    <a:pt x="14975755" y="363775"/>
                  </a:lnTo>
                  <a:close/>
                </a:path>
                <a:path w="15045690" h="8455025">
                  <a:moveTo>
                    <a:pt x="15016545" y="548492"/>
                  </a:moveTo>
                  <a:lnTo>
                    <a:pt x="15013310" y="507770"/>
                  </a:lnTo>
                  <a:lnTo>
                    <a:pt x="15007059" y="467632"/>
                  </a:lnTo>
                  <a:lnTo>
                    <a:pt x="14997791" y="428076"/>
                  </a:lnTo>
                  <a:lnTo>
                    <a:pt x="14985506" y="389104"/>
                  </a:lnTo>
                  <a:lnTo>
                    <a:pt x="15012277" y="379565"/>
                  </a:lnTo>
                  <a:lnTo>
                    <a:pt x="15026023" y="423066"/>
                  </a:lnTo>
                  <a:lnTo>
                    <a:pt x="15036829" y="471594"/>
                  </a:lnTo>
                  <a:lnTo>
                    <a:pt x="15043393" y="521107"/>
                  </a:lnTo>
                  <a:lnTo>
                    <a:pt x="15044549" y="547314"/>
                  </a:lnTo>
                  <a:lnTo>
                    <a:pt x="15016545" y="548492"/>
                  </a:lnTo>
                  <a:close/>
                </a:path>
                <a:path w="15045690" h="8455025">
                  <a:moveTo>
                    <a:pt x="15045608" y="747442"/>
                  </a:moveTo>
                  <a:lnTo>
                    <a:pt x="15017026" y="747442"/>
                  </a:lnTo>
                  <a:lnTo>
                    <a:pt x="15017026" y="576038"/>
                  </a:lnTo>
                  <a:lnTo>
                    <a:pt x="15045608" y="576038"/>
                  </a:lnTo>
                  <a:lnTo>
                    <a:pt x="15045608" y="747442"/>
                  </a:lnTo>
                  <a:close/>
                </a:path>
                <a:path w="15045690" h="8455025">
                  <a:moveTo>
                    <a:pt x="15045608" y="947412"/>
                  </a:moveTo>
                  <a:lnTo>
                    <a:pt x="15017026" y="947412"/>
                  </a:lnTo>
                  <a:lnTo>
                    <a:pt x="15017026" y="776010"/>
                  </a:lnTo>
                  <a:lnTo>
                    <a:pt x="15045608" y="776010"/>
                  </a:lnTo>
                  <a:lnTo>
                    <a:pt x="15045608" y="947412"/>
                  </a:lnTo>
                  <a:close/>
                </a:path>
                <a:path w="15045690" h="8455025">
                  <a:moveTo>
                    <a:pt x="15045608" y="1147384"/>
                  </a:moveTo>
                  <a:lnTo>
                    <a:pt x="15017026" y="1147384"/>
                  </a:lnTo>
                  <a:lnTo>
                    <a:pt x="15017026" y="975980"/>
                  </a:lnTo>
                  <a:lnTo>
                    <a:pt x="15045608" y="975980"/>
                  </a:lnTo>
                  <a:lnTo>
                    <a:pt x="15045608" y="1147384"/>
                  </a:lnTo>
                  <a:close/>
                </a:path>
                <a:path w="15045690" h="8455025">
                  <a:moveTo>
                    <a:pt x="15045608" y="1347356"/>
                  </a:moveTo>
                  <a:lnTo>
                    <a:pt x="15017026" y="1347356"/>
                  </a:lnTo>
                  <a:lnTo>
                    <a:pt x="15017026" y="1175952"/>
                  </a:lnTo>
                  <a:lnTo>
                    <a:pt x="15045608" y="1175952"/>
                  </a:lnTo>
                  <a:lnTo>
                    <a:pt x="15045608" y="1347356"/>
                  </a:lnTo>
                  <a:close/>
                </a:path>
                <a:path w="15045690" h="8455025">
                  <a:moveTo>
                    <a:pt x="15045608" y="1547326"/>
                  </a:moveTo>
                  <a:lnTo>
                    <a:pt x="15017026" y="1547326"/>
                  </a:lnTo>
                  <a:lnTo>
                    <a:pt x="15017026" y="1375922"/>
                  </a:lnTo>
                  <a:lnTo>
                    <a:pt x="15045608" y="1375922"/>
                  </a:lnTo>
                  <a:lnTo>
                    <a:pt x="15045608" y="1547326"/>
                  </a:lnTo>
                  <a:close/>
                </a:path>
                <a:path w="15045690" h="8455025">
                  <a:moveTo>
                    <a:pt x="15045607" y="1747298"/>
                  </a:moveTo>
                  <a:lnTo>
                    <a:pt x="15017026" y="1747298"/>
                  </a:lnTo>
                  <a:lnTo>
                    <a:pt x="15017026" y="1575894"/>
                  </a:lnTo>
                  <a:lnTo>
                    <a:pt x="15045608" y="1575894"/>
                  </a:lnTo>
                  <a:lnTo>
                    <a:pt x="15045607" y="1747298"/>
                  </a:lnTo>
                  <a:close/>
                </a:path>
                <a:path w="15045690" h="8455025">
                  <a:moveTo>
                    <a:pt x="15045607" y="1947268"/>
                  </a:moveTo>
                  <a:lnTo>
                    <a:pt x="15017026" y="1947268"/>
                  </a:lnTo>
                  <a:lnTo>
                    <a:pt x="15017026" y="1775865"/>
                  </a:lnTo>
                  <a:lnTo>
                    <a:pt x="15045607" y="1775865"/>
                  </a:lnTo>
                  <a:lnTo>
                    <a:pt x="15045607" y="1947268"/>
                  </a:lnTo>
                  <a:close/>
                </a:path>
                <a:path w="15045690" h="8455025">
                  <a:moveTo>
                    <a:pt x="15045607" y="2147240"/>
                  </a:moveTo>
                  <a:lnTo>
                    <a:pt x="15017026" y="2147240"/>
                  </a:lnTo>
                  <a:lnTo>
                    <a:pt x="15017026" y="1975836"/>
                  </a:lnTo>
                  <a:lnTo>
                    <a:pt x="15045607" y="1975836"/>
                  </a:lnTo>
                  <a:lnTo>
                    <a:pt x="15045607" y="2147240"/>
                  </a:lnTo>
                  <a:close/>
                </a:path>
                <a:path w="15045690" h="8455025">
                  <a:moveTo>
                    <a:pt x="15045607" y="2347211"/>
                  </a:moveTo>
                  <a:lnTo>
                    <a:pt x="15017026" y="2347211"/>
                  </a:lnTo>
                  <a:lnTo>
                    <a:pt x="15017026" y="2175807"/>
                  </a:lnTo>
                  <a:lnTo>
                    <a:pt x="15045607" y="2175807"/>
                  </a:lnTo>
                  <a:lnTo>
                    <a:pt x="15045607" y="2347211"/>
                  </a:lnTo>
                  <a:close/>
                </a:path>
                <a:path w="15045690" h="8455025">
                  <a:moveTo>
                    <a:pt x="15045607" y="2547181"/>
                  </a:moveTo>
                  <a:lnTo>
                    <a:pt x="15017026" y="2547181"/>
                  </a:lnTo>
                  <a:lnTo>
                    <a:pt x="15017026" y="2375778"/>
                  </a:lnTo>
                  <a:lnTo>
                    <a:pt x="15045607" y="2375778"/>
                  </a:lnTo>
                  <a:lnTo>
                    <a:pt x="15045607" y="2547181"/>
                  </a:lnTo>
                  <a:close/>
                </a:path>
                <a:path w="15045690" h="8455025">
                  <a:moveTo>
                    <a:pt x="15045607" y="2747153"/>
                  </a:moveTo>
                  <a:lnTo>
                    <a:pt x="15017026" y="2747153"/>
                  </a:lnTo>
                  <a:lnTo>
                    <a:pt x="15017026" y="2575749"/>
                  </a:lnTo>
                  <a:lnTo>
                    <a:pt x="15045607" y="2575749"/>
                  </a:lnTo>
                  <a:lnTo>
                    <a:pt x="15045607" y="2747153"/>
                  </a:lnTo>
                  <a:close/>
                </a:path>
                <a:path w="15045690" h="8455025">
                  <a:moveTo>
                    <a:pt x="15045607" y="2947124"/>
                  </a:moveTo>
                  <a:lnTo>
                    <a:pt x="15017026" y="2947124"/>
                  </a:lnTo>
                  <a:lnTo>
                    <a:pt x="15017026" y="2775720"/>
                  </a:lnTo>
                  <a:lnTo>
                    <a:pt x="15045607" y="2775720"/>
                  </a:lnTo>
                  <a:lnTo>
                    <a:pt x="15045607" y="2947124"/>
                  </a:lnTo>
                  <a:close/>
                </a:path>
                <a:path w="15045690" h="8455025">
                  <a:moveTo>
                    <a:pt x="15045607" y="3147095"/>
                  </a:moveTo>
                  <a:lnTo>
                    <a:pt x="15017026" y="3147095"/>
                  </a:lnTo>
                  <a:lnTo>
                    <a:pt x="15017026" y="2975691"/>
                  </a:lnTo>
                  <a:lnTo>
                    <a:pt x="15045607" y="2975691"/>
                  </a:lnTo>
                  <a:lnTo>
                    <a:pt x="15045607" y="3147095"/>
                  </a:lnTo>
                  <a:close/>
                </a:path>
                <a:path w="15045690" h="8455025">
                  <a:moveTo>
                    <a:pt x="15045607" y="3347067"/>
                  </a:moveTo>
                  <a:lnTo>
                    <a:pt x="15017026" y="3347067"/>
                  </a:lnTo>
                  <a:lnTo>
                    <a:pt x="15017026" y="3175663"/>
                  </a:lnTo>
                  <a:lnTo>
                    <a:pt x="15045607" y="3175663"/>
                  </a:lnTo>
                  <a:lnTo>
                    <a:pt x="15045607" y="3347067"/>
                  </a:lnTo>
                  <a:close/>
                </a:path>
                <a:path w="15045690" h="8455025">
                  <a:moveTo>
                    <a:pt x="15045607" y="3547038"/>
                  </a:moveTo>
                  <a:lnTo>
                    <a:pt x="15017026" y="3547038"/>
                  </a:lnTo>
                  <a:lnTo>
                    <a:pt x="15017026" y="3375633"/>
                  </a:lnTo>
                  <a:lnTo>
                    <a:pt x="15045607" y="3375633"/>
                  </a:lnTo>
                  <a:lnTo>
                    <a:pt x="15045607" y="3547038"/>
                  </a:lnTo>
                  <a:close/>
                </a:path>
                <a:path w="15045690" h="8455025">
                  <a:moveTo>
                    <a:pt x="15045607" y="3747009"/>
                  </a:moveTo>
                  <a:lnTo>
                    <a:pt x="15017026" y="3747009"/>
                  </a:lnTo>
                  <a:lnTo>
                    <a:pt x="15017026" y="3575605"/>
                  </a:lnTo>
                  <a:lnTo>
                    <a:pt x="15045607" y="3575605"/>
                  </a:lnTo>
                  <a:lnTo>
                    <a:pt x="15045607" y="3747009"/>
                  </a:lnTo>
                  <a:close/>
                </a:path>
                <a:path w="15045690" h="8455025">
                  <a:moveTo>
                    <a:pt x="15045607" y="3946979"/>
                  </a:moveTo>
                  <a:lnTo>
                    <a:pt x="15017026" y="3946979"/>
                  </a:lnTo>
                  <a:lnTo>
                    <a:pt x="15017026" y="3775575"/>
                  </a:lnTo>
                  <a:lnTo>
                    <a:pt x="15045607" y="3775575"/>
                  </a:lnTo>
                  <a:lnTo>
                    <a:pt x="15045607" y="3946979"/>
                  </a:lnTo>
                  <a:close/>
                </a:path>
                <a:path w="15045690" h="8455025">
                  <a:moveTo>
                    <a:pt x="15045607" y="4146951"/>
                  </a:moveTo>
                  <a:lnTo>
                    <a:pt x="15017026" y="4146951"/>
                  </a:lnTo>
                  <a:lnTo>
                    <a:pt x="15017026" y="3975547"/>
                  </a:lnTo>
                  <a:lnTo>
                    <a:pt x="15045607" y="3975547"/>
                  </a:lnTo>
                  <a:lnTo>
                    <a:pt x="15045607" y="4146951"/>
                  </a:lnTo>
                  <a:close/>
                </a:path>
                <a:path w="15045690" h="8455025">
                  <a:moveTo>
                    <a:pt x="15045607" y="4346922"/>
                  </a:moveTo>
                  <a:lnTo>
                    <a:pt x="15017026" y="4346922"/>
                  </a:lnTo>
                  <a:lnTo>
                    <a:pt x="15017026" y="4175519"/>
                  </a:lnTo>
                  <a:lnTo>
                    <a:pt x="15045607" y="4175519"/>
                  </a:lnTo>
                  <a:lnTo>
                    <a:pt x="15045607" y="4346922"/>
                  </a:lnTo>
                  <a:close/>
                </a:path>
                <a:path w="15045690" h="8455025">
                  <a:moveTo>
                    <a:pt x="15045607" y="4546893"/>
                  </a:moveTo>
                  <a:lnTo>
                    <a:pt x="15017026" y="4546893"/>
                  </a:lnTo>
                  <a:lnTo>
                    <a:pt x="15017026" y="4375489"/>
                  </a:lnTo>
                  <a:lnTo>
                    <a:pt x="15045607" y="4375489"/>
                  </a:lnTo>
                  <a:lnTo>
                    <a:pt x="15045607" y="4546893"/>
                  </a:lnTo>
                  <a:close/>
                </a:path>
                <a:path w="15045690" h="8455025">
                  <a:moveTo>
                    <a:pt x="15045607" y="4746864"/>
                  </a:moveTo>
                  <a:lnTo>
                    <a:pt x="15017026" y="4746864"/>
                  </a:lnTo>
                  <a:lnTo>
                    <a:pt x="15017026" y="4575461"/>
                  </a:lnTo>
                  <a:lnTo>
                    <a:pt x="15045607" y="4575461"/>
                  </a:lnTo>
                  <a:lnTo>
                    <a:pt x="15045607" y="4746864"/>
                  </a:lnTo>
                  <a:close/>
                </a:path>
                <a:path w="15045690" h="8455025">
                  <a:moveTo>
                    <a:pt x="15045606" y="4946836"/>
                  </a:moveTo>
                  <a:lnTo>
                    <a:pt x="15017026" y="4946836"/>
                  </a:lnTo>
                  <a:lnTo>
                    <a:pt x="15017026" y="4775432"/>
                  </a:lnTo>
                  <a:lnTo>
                    <a:pt x="15045607" y="4775432"/>
                  </a:lnTo>
                  <a:lnTo>
                    <a:pt x="15045606" y="4946836"/>
                  </a:lnTo>
                  <a:close/>
                </a:path>
                <a:path w="15045690" h="8455025">
                  <a:moveTo>
                    <a:pt x="15045606" y="5146805"/>
                  </a:moveTo>
                  <a:lnTo>
                    <a:pt x="15017026" y="5146805"/>
                  </a:lnTo>
                  <a:lnTo>
                    <a:pt x="15017026" y="4975402"/>
                  </a:lnTo>
                  <a:lnTo>
                    <a:pt x="15045606" y="4975402"/>
                  </a:lnTo>
                  <a:lnTo>
                    <a:pt x="15045606" y="5146805"/>
                  </a:lnTo>
                  <a:close/>
                </a:path>
                <a:path w="15045690" h="8455025">
                  <a:moveTo>
                    <a:pt x="15045606" y="5346777"/>
                  </a:moveTo>
                  <a:lnTo>
                    <a:pt x="15017026" y="5346777"/>
                  </a:lnTo>
                  <a:lnTo>
                    <a:pt x="15017026" y="5175373"/>
                  </a:lnTo>
                  <a:lnTo>
                    <a:pt x="15045606" y="5175373"/>
                  </a:lnTo>
                  <a:lnTo>
                    <a:pt x="15045606" y="5346777"/>
                  </a:lnTo>
                  <a:close/>
                </a:path>
                <a:path w="15045690" h="8455025">
                  <a:moveTo>
                    <a:pt x="15045606" y="5546749"/>
                  </a:moveTo>
                  <a:lnTo>
                    <a:pt x="15017026" y="5546749"/>
                  </a:lnTo>
                  <a:lnTo>
                    <a:pt x="15017026" y="5375345"/>
                  </a:lnTo>
                  <a:lnTo>
                    <a:pt x="15045606" y="5375345"/>
                  </a:lnTo>
                  <a:lnTo>
                    <a:pt x="15045606" y="5546749"/>
                  </a:lnTo>
                  <a:close/>
                </a:path>
                <a:path w="15045690" h="8455025">
                  <a:moveTo>
                    <a:pt x="15045606" y="5746720"/>
                  </a:moveTo>
                  <a:lnTo>
                    <a:pt x="15017026" y="5746720"/>
                  </a:lnTo>
                  <a:lnTo>
                    <a:pt x="15017026" y="5575316"/>
                  </a:lnTo>
                  <a:lnTo>
                    <a:pt x="15045606" y="5575316"/>
                  </a:lnTo>
                  <a:lnTo>
                    <a:pt x="15045606" y="5746720"/>
                  </a:lnTo>
                  <a:close/>
                </a:path>
                <a:path w="15045690" h="8455025">
                  <a:moveTo>
                    <a:pt x="15045606" y="5946692"/>
                  </a:moveTo>
                  <a:lnTo>
                    <a:pt x="15017026" y="5946692"/>
                  </a:lnTo>
                  <a:lnTo>
                    <a:pt x="15017026" y="5775288"/>
                  </a:lnTo>
                  <a:lnTo>
                    <a:pt x="15045606" y="5775288"/>
                  </a:lnTo>
                  <a:lnTo>
                    <a:pt x="15045606" y="5946692"/>
                  </a:lnTo>
                  <a:close/>
                </a:path>
                <a:path w="15045690" h="8455025">
                  <a:moveTo>
                    <a:pt x="15045606" y="6146661"/>
                  </a:moveTo>
                  <a:lnTo>
                    <a:pt x="15017026" y="6146661"/>
                  </a:lnTo>
                  <a:lnTo>
                    <a:pt x="15017026" y="5975257"/>
                  </a:lnTo>
                  <a:lnTo>
                    <a:pt x="15045606" y="5975257"/>
                  </a:lnTo>
                  <a:lnTo>
                    <a:pt x="15045606" y="6146661"/>
                  </a:lnTo>
                  <a:close/>
                </a:path>
                <a:path w="15045690" h="8455025">
                  <a:moveTo>
                    <a:pt x="15045606" y="6346633"/>
                  </a:moveTo>
                  <a:lnTo>
                    <a:pt x="15017026" y="6346633"/>
                  </a:lnTo>
                  <a:lnTo>
                    <a:pt x="15017026" y="6175229"/>
                  </a:lnTo>
                  <a:lnTo>
                    <a:pt x="15045606" y="6175229"/>
                  </a:lnTo>
                  <a:lnTo>
                    <a:pt x="15045606" y="6346633"/>
                  </a:lnTo>
                  <a:close/>
                </a:path>
                <a:path w="15045690" h="8455025">
                  <a:moveTo>
                    <a:pt x="15045606" y="6546604"/>
                  </a:moveTo>
                  <a:lnTo>
                    <a:pt x="15017026" y="6546604"/>
                  </a:lnTo>
                  <a:lnTo>
                    <a:pt x="15017026" y="6375200"/>
                  </a:lnTo>
                  <a:lnTo>
                    <a:pt x="15045606" y="6375200"/>
                  </a:lnTo>
                  <a:lnTo>
                    <a:pt x="15045606" y="6546604"/>
                  </a:lnTo>
                  <a:close/>
                </a:path>
                <a:path w="15045690" h="8455025">
                  <a:moveTo>
                    <a:pt x="15045606" y="6746576"/>
                  </a:moveTo>
                  <a:lnTo>
                    <a:pt x="15017026" y="6746576"/>
                  </a:lnTo>
                  <a:lnTo>
                    <a:pt x="15017026" y="6575172"/>
                  </a:lnTo>
                  <a:lnTo>
                    <a:pt x="15045606" y="6575172"/>
                  </a:lnTo>
                  <a:lnTo>
                    <a:pt x="15045606" y="6746576"/>
                  </a:lnTo>
                  <a:close/>
                </a:path>
                <a:path w="15045690" h="8455025">
                  <a:moveTo>
                    <a:pt x="15045606" y="6946547"/>
                  </a:moveTo>
                  <a:lnTo>
                    <a:pt x="15017026" y="6946547"/>
                  </a:lnTo>
                  <a:lnTo>
                    <a:pt x="15017026" y="6775144"/>
                  </a:lnTo>
                  <a:lnTo>
                    <a:pt x="15045606" y="6775144"/>
                  </a:lnTo>
                  <a:lnTo>
                    <a:pt x="15045606" y="6946547"/>
                  </a:lnTo>
                  <a:close/>
                </a:path>
                <a:path w="15045690" h="8455025">
                  <a:moveTo>
                    <a:pt x="15045606" y="7146517"/>
                  </a:moveTo>
                  <a:lnTo>
                    <a:pt x="15017026" y="7146517"/>
                  </a:lnTo>
                  <a:lnTo>
                    <a:pt x="15017026" y="6975113"/>
                  </a:lnTo>
                  <a:lnTo>
                    <a:pt x="15045606" y="6975113"/>
                  </a:lnTo>
                  <a:lnTo>
                    <a:pt x="15045606" y="7146517"/>
                  </a:lnTo>
                  <a:close/>
                </a:path>
                <a:path w="15045690" h="8455025">
                  <a:moveTo>
                    <a:pt x="15045606" y="7346489"/>
                  </a:moveTo>
                  <a:lnTo>
                    <a:pt x="15017026" y="7346489"/>
                  </a:lnTo>
                  <a:lnTo>
                    <a:pt x="15017026" y="7175084"/>
                  </a:lnTo>
                  <a:lnTo>
                    <a:pt x="15045606" y="7175084"/>
                  </a:lnTo>
                  <a:lnTo>
                    <a:pt x="15045606" y="7346489"/>
                  </a:lnTo>
                  <a:close/>
                </a:path>
                <a:path w="15045690" h="8455025">
                  <a:moveTo>
                    <a:pt x="15045606" y="7546460"/>
                  </a:moveTo>
                  <a:lnTo>
                    <a:pt x="15017026" y="7546460"/>
                  </a:lnTo>
                  <a:lnTo>
                    <a:pt x="15017026" y="7375056"/>
                  </a:lnTo>
                  <a:lnTo>
                    <a:pt x="15045606" y="7375056"/>
                  </a:lnTo>
                  <a:lnTo>
                    <a:pt x="15045606" y="7546460"/>
                  </a:lnTo>
                  <a:close/>
                </a:path>
                <a:path w="15045690" h="8455025">
                  <a:moveTo>
                    <a:pt x="15045606" y="7746432"/>
                  </a:moveTo>
                  <a:lnTo>
                    <a:pt x="15017026" y="7746432"/>
                  </a:lnTo>
                  <a:lnTo>
                    <a:pt x="15017026" y="7575028"/>
                  </a:lnTo>
                  <a:lnTo>
                    <a:pt x="15045606" y="7575028"/>
                  </a:lnTo>
                  <a:lnTo>
                    <a:pt x="15045606" y="7746432"/>
                  </a:lnTo>
                  <a:close/>
                </a:path>
                <a:path w="15045690" h="8455025">
                  <a:moveTo>
                    <a:pt x="15045606" y="7946403"/>
                  </a:moveTo>
                  <a:lnTo>
                    <a:pt x="15017026" y="7946403"/>
                  </a:lnTo>
                  <a:lnTo>
                    <a:pt x="15017026" y="7774999"/>
                  </a:lnTo>
                  <a:lnTo>
                    <a:pt x="15045606" y="7774999"/>
                  </a:lnTo>
                  <a:lnTo>
                    <a:pt x="15045606" y="7946403"/>
                  </a:lnTo>
                  <a:close/>
                </a:path>
                <a:path w="15045690" h="8455025">
                  <a:moveTo>
                    <a:pt x="15045606" y="8146372"/>
                  </a:moveTo>
                  <a:lnTo>
                    <a:pt x="15017026" y="8146372"/>
                  </a:lnTo>
                  <a:lnTo>
                    <a:pt x="15017026" y="7974968"/>
                  </a:lnTo>
                  <a:lnTo>
                    <a:pt x="15045606" y="7974968"/>
                  </a:lnTo>
                  <a:lnTo>
                    <a:pt x="15045606" y="8146372"/>
                  </a:lnTo>
                  <a:close/>
                </a:path>
                <a:path w="15045690" h="8455025">
                  <a:moveTo>
                    <a:pt x="15045605" y="8346344"/>
                  </a:moveTo>
                  <a:lnTo>
                    <a:pt x="15017026" y="8346344"/>
                  </a:lnTo>
                  <a:lnTo>
                    <a:pt x="15017026" y="8174940"/>
                  </a:lnTo>
                  <a:lnTo>
                    <a:pt x="15045606" y="8174940"/>
                  </a:lnTo>
                  <a:lnTo>
                    <a:pt x="15045605" y="8346344"/>
                  </a:lnTo>
                  <a:close/>
                </a:path>
                <a:path w="15045690" h="8455025">
                  <a:moveTo>
                    <a:pt x="15045605" y="8454994"/>
                  </a:moveTo>
                  <a:lnTo>
                    <a:pt x="15017026" y="8454994"/>
                  </a:lnTo>
                  <a:lnTo>
                    <a:pt x="15017026" y="8374912"/>
                  </a:lnTo>
                  <a:lnTo>
                    <a:pt x="15045605" y="8374912"/>
                  </a:lnTo>
                  <a:lnTo>
                    <a:pt x="15045605" y="8454994"/>
                  </a:lnTo>
                  <a:close/>
                </a:path>
                <a:path w="15045690" h="8455025">
                  <a:moveTo>
                    <a:pt x="28583" y="8454994"/>
                  </a:moveTo>
                  <a:lnTo>
                    <a:pt x="4" y="8454994"/>
                  </a:lnTo>
                  <a:lnTo>
                    <a:pt x="4" y="8344487"/>
                  </a:lnTo>
                  <a:lnTo>
                    <a:pt x="28583" y="8344487"/>
                  </a:lnTo>
                  <a:lnTo>
                    <a:pt x="28583" y="8454994"/>
                  </a:lnTo>
                  <a:close/>
                </a:path>
                <a:path w="15045690" h="8455025">
                  <a:moveTo>
                    <a:pt x="28583" y="8315917"/>
                  </a:moveTo>
                  <a:lnTo>
                    <a:pt x="4" y="8315917"/>
                  </a:lnTo>
                  <a:lnTo>
                    <a:pt x="4" y="8144516"/>
                  </a:lnTo>
                  <a:lnTo>
                    <a:pt x="28583" y="8144516"/>
                  </a:lnTo>
                  <a:lnTo>
                    <a:pt x="28583" y="8315917"/>
                  </a:lnTo>
                  <a:close/>
                </a:path>
                <a:path w="15045690" h="8455025">
                  <a:moveTo>
                    <a:pt x="28583" y="8115946"/>
                  </a:moveTo>
                  <a:lnTo>
                    <a:pt x="4" y="8115946"/>
                  </a:lnTo>
                  <a:lnTo>
                    <a:pt x="4" y="7944544"/>
                  </a:lnTo>
                  <a:lnTo>
                    <a:pt x="28583" y="7944544"/>
                  </a:lnTo>
                  <a:lnTo>
                    <a:pt x="28583" y="8115946"/>
                  </a:lnTo>
                  <a:close/>
                </a:path>
                <a:path w="15045690" h="8455025">
                  <a:moveTo>
                    <a:pt x="28583" y="7915974"/>
                  </a:moveTo>
                  <a:lnTo>
                    <a:pt x="4" y="7915974"/>
                  </a:lnTo>
                  <a:lnTo>
                    <a:pt x="4" y="7744573"/>
                  </a:lnTo>
                  <a:lnTo>
                    <a:pt x="28583" y="7744573"/>
                  </a:lnTo>
                  <a:lnTo>
                    <a:pt x="28583" y="7915974"/>
                  </a:lnTo>
                  <a:close/>
                </a:path>
                <a:path w="15045690" h="8455025">
                  <a:moveTo>
                    <a:pt x="28583" y="7716007"/>
                  </a:moveTo>
                  <a:lnTo>
                    <a:pt x="4" y="7716007"/>
                  </a:lnTo>
                  <a:lnTo>
                    <a:pt x="4" y="7544601"/>
                  </a:lnTo>
                  <a:lnTo>
                    <a:pt x="28583" y="7544601"/>
                  </a:lnTo>
                  <a:lnTo>
                    <a:pt x="28583" y="7716007"/>
                  </a:lnTo>
                  <a:close/>
                </a:path>
                <a:path w="15045690" h="8455025">
                  <a:moveTo>
                    <a:pt x="28583" y="7516036"/>
                  </a:moveTo>
                  <a:lnTo>
                    <a:pt x="4" y="7516036"/>
                  </a:lnTo>
                  <a:lnTo>
                    <a:pt x="4" y="7344629"/>
                  </a:lnTo>
                  <a:lnTo>
                    <a:pt x="28583" y="7344629"/>
                  </a:lnTo>
                  <a:lnTo>
                    <a:pt x="28583" y="7516036"/>
                  </a:lnTo>
                  <a:close/>
                </a:path>
                <a:path w="15045690" h="8455025">
                  <a:moveTo>
                    <a:pt x="28583" y="7316064"/>
                  </a:moveTo>
                  <a:lnTo>
                    <a:pt x="4" y="7316064"/>
                  </a:lnTo>
                  <a:lnTo>
                    <a:pt x="4" y="7144658"/>
                  </a:lnTo>
                  <a:lnTo>
                    <a:pt x="28583" y="7144658"/>
                  </a:lnTo>
                  <a:lnTo>
                    <a:pt x="28583" y="7316064"/>
                  </a:lnTo>
                  <a:close/>
                </a:path>
                <a:path w="15045690" h="8455025">
                  <a:moveTo>
                    <a:pt x="28583" y="7116092"/>
                  </a:moveTo>
                  <a:lnTo>
                    <a:pt x="4" y="7116092"/>
                  </a:lnTo>
                  <a:lnTo>
                    <a:pt x="3" y="6944686"/>
                  </a:lnTo>
                  <a:lnTo>
                    <a:pt x="28583" y="6944686"/>
                  </a:lnTo>
                  <a:lnTo>
                    <a:pt x="28583" y="7116092"/>
                  </a:lnTo>
                  <a:close/>
                </a:path>
                <a:path w="15045690" h="8455025">
                  <a:moveTo>
                    <a:pt x="28583" y="6916121"/>
                  </a:moveTo>
                  <a:lnTo>
                    <a:pt x="3" y="6916121"/>
                  </a:lnTo>
                  <a:lnTo>
                    <a:pt x="3" y="6744715"/>
                  </a:lnTo>
                  <a:lnTo>
                    <a:pt x="28583" y="6744715"/>
                  </a:lnTo>
                  <a:lnTo>
                    <a:pt x="28583" y="6916121"/>
                  </a:lnTo>
                  <a:close/>
                </a:path>
                <a:path w="15045690" h="8455025">
                  <a:moveTo>
                    <a:pt x="28583" y="6716149"/>
                  </a:moveTo>
                  <a:lnTo>
                    <a:pt x="3" y="6716149"/>
                  </a:lnTo>
                  <a:lnTo>
                    <a:pt x="3" y="6544747"/>
                  </a:lnTo>
                  <a:lnTo>
                    <a:pt x="28583" y="6544747"/>
                  </a:lnTo>
                  <a:lnTo>
                    <a:pt x="28583" y="6716149"/>
                  </a:lnTo>
                  <a:close/>
                </a:path>
                <a:path w="15045690" h="8455025">
                  <a:moveTo>
                    <a:pt x="28583" y="6516178"/>
                  </a:moveTo>
                  <a:lnTo>
                    <a:pt x="3" y="6516178"/>
                  </a:lnTo>
                  <a:lnTo>
                    <a:pt x="3" y="6344776"/>
                  </a:lnTo>
                  <a:lnTo>
                    <a:pt x="28583" y="6344776"/>
                  </a:lnTo>
                  <a:lnTo>
                    <a:pt x="28583" y="6516178"/>
                  </a:lnTo>
                  <a:close/>
                </a:path>
                <a:path w="15045690" h="8455025">
                  <a:moveTo>
                    <a:pt x="28583" y="6316206"/>
                  </a:moveTo>
                  <a:lnTo>
                    <a:pt x="3" y="6316206"/>
                  </a:lnTo>
                  <a:lnTo>
                    <a:pt x="3" y="6144804"/>
                  </a:lnTo>
                  <a:lnTo>
                    <a:pt x="28583" y="6144804"/>
                  </a:lnTo>
                  <a:lnTo>
                    <a:pt x="28583" y="6316206"/>
                  </a:lnTo>
                  <a:close/>
                </a:path>
                <a:path w="15045690" h="8455025">
                  <a:moveTo>
                    <a:pt x="28583" y="6116234"/>
                  </a:moveTo>
                  <a:lnTo>
                    <a:pt x="3" y="6116234"/>
                  </a:lnTo>
                  <a:lnTo>
                    <a:pt x="3" y="5944833"/>
                  </a:lnTo>
                  <a:lnTo>
                    <a:pt x="28583" y="5944833"/>
                  </a:lnTo>
                  <a:lnTo>
                    <a:pt x="28583" y="6116234"/>
                  </a:lnTo>
                  <a:close/>
                </a:path>
                <a:path w="15045690" h="8455025">
                  <a:moveTo>
                    <a:pt x="28583" y="5916263"/>
                  </a:moveTo>
                  <a:lnTo>
                    <a:pt x="3" y="5916263"/>
                  </a:lnTo>
                  <a:lnTo>
                    <a:pt x="3" y="5744861"/>
                  </a:lnTo>
                  <a:lnTo>
                    <a:pt x="28583" y="5744861"/>
                  </a:lnTo>
                  <a:lnTo>
                    <a:pt x="28583" y="5916263"/>
                  </a:lnTo>
                  <a:close/>
                </a:path>
                <a:path w="15045690" h="8455025">
                  <a:moveTo>
                    <a:pt x="28583" y="5716296"/>
                  </a:moveTo>
                  <a:lnTo>
                    <a:pt x="3" y="5716296"/>
                  </a:lnTo>
                  <a:lnTo>
                    <a:pt x="3" y="5544890"/>
                  </a:lnTo>
                  <a:lnTo>
                    <a:pt x="28583" y="5544890"/>
                  </a:lnTo>
                  <a:lnTo>
                    <a:pt x="28583" y="5716296"/>
                  </a:lnTo>
                  <a:close/>
                </a:path>
                <a:path w="15045690" h="8455025">
                  <a:moveTo>
                    <a:pt x="28583" y="5516324"/>
                  </a:moveTo>
                  <a:lnTo>
                    <a:pt x="3" y="5516324"/>
                  </a:lnTo>
                  <a:lnTo>
                    <a:pt x="2" y="5344918"/>
                  </a:lnTo>
                  <a:lnTo>
                    <a:pt x="28583" y="5344918"/>
                  </a:lnTo>
                  <a:lnTo>
                    <a:pt x="28583" y="5516324"/>
                  </a:lnTo>
                  <a:close/>
                </a:path>
                <a:path w="15045690" h="8455025">
                  <a:moveTo>
                    <a:pt x="28583" y="5316353"/>
                  </a:moveTo>
                  <a:lnTo>
                    <a:pt x="2" y="5316353"/>
                  </a:lnTo>
                  <a:lnTo>
                    <a:pt x="2" y="5144946"/>
                  </a:lnTo>
                  <a:lnTo>
                    <a:pt x="28583" y="5144946"/>
                  </a:lnTo>
                  <a:lnTo>
                    <a:pt x="28583" y="5316353"/>
                  </a:lnTo>
                  <a:close/>
                </a:path>
                <a:path w="15045690" h="8455025">
                  <a:moveTo>
                    <a:pt x="28583" y="5116381"/>
                  </a:moveTo>
                  <a:lnTo>
                    <a:pt x="2" y="5116381"/>
                  </a:lnTo>
                  <a:lnTo>
                    <a:pt x="2" y="4944975"/>
                  </a:lnTo>
                  <a:lnTo>
                    <a:pt x="28583" y="4944975"/>
                  </a:lnTo>
                  <a:lnTo>
                    <a:pt x="28583" y="5116381"/>
                  </a:lnTo>
                  <a:close/>
                </a:path>
                <a:path w="15045690" h="8455025">
                  <a:moveTo>
                    <a:pt x="28583" y="4916409"/>
                  </a:moveTo>
                  <a:lnTo>
                    <a:pt x="2" y="4916409"/>
                  </a:lnTo>
                  <a:lnTo>
                    <a:pt x="2" y="4745003"/>
                  </a:lnTo>
                  <a:lnTo>
                    <a:pt x="28583" y="4745003"/>
                  </a:lnTo>
                  <a:lnTo>
                    <a:pt x="28583" y="4916409"/>
                  </a:lnTo>
                  <a:close/>
                </a:path>
                <a:path w="15045690" h="8455025">
                  <a:moveTo>
                    <a:pt x="28583" y="4716438"/>
                  </a:moveTo>
                  <a:lnTo>
                    <a:pt x="2" y="4716438"/>
                  </a:lnTo>
                  <a:lnTo>
                    <a:pt x="2" y="4545036"/>
                  </a:lnTo>
                  <a:lnTo>
                    <a:pt x="28583" y="4545036"/>
                  </a:lnTo>
                  <a:lnTo>
                    <a:pt x="28583" y="4716438"/>
                  </a:lnTo>
                  <a:close/>
                </a:path>
                <a:path w="15045690" h="8455025">
                  <a:moveTo>
                    <a:pt x="28583" y="4516466"/>
                  </a:moveTo>
                  <a:lnTo>
                    <a:pt x="2" y="4516466"/>
                  </a:lnTo>
                  <a:lnTo>
                    <a:pt x="2" y="4345065"/>
                  </a:lnTo>
                  <a:lnTo>
                    <a:pt x="28583" y="4345065"/>
                  </a:lnTo>
                  <a:lnTo>
                    <a:pt x="28583" y="4516466"/>
                  </a:lnTo>
                  <a:close/>
                </a:path>
                <a:path w="15045690" h="8455025">
                  <a:moveTo>
                    <a:pt x="28583" y="4316495"/>
                  </a:moveTo>
                  <a:lnTo>
                    <a:pt x="2" y="4316495"/>
                  </a:lnTo>
                  <a:lnTo>
                    <a:pt x="2" y="4145093"/>
                  </a:lnTo>
                  <a:lnTo>
                    <a:pt x="28583" y="4145093"/>
                  </a:lnTo>
                  <a:lnTo>
                    <a:pt x="28583" y="4316495"/>
                  </a:lnTo>
                  <a:close/>
                </a:path>
                <a:path w="15045690" h="8455025">
                  <a:moveTo>
                    <a:pt x="28583" y="4116524"/>
                  </a:moveTo>
                  <a:lnTo>
                    <a:pt x="2" y="4116524"/>
                  </a:lnTo>
                  <a:lnTo>
                    <a:pt x="2" y="3945121"/>
                  </a:lnTo>
                  <a:lnTo>
                    <a:pt x="28583" y="3945121"/>
                  </a:lnTo>
                  <a:lnTo>
                    <a:pt x="28583" y="4116524"/>
                  </a:lnTo>
                  <a:close/>
                </a:path>
                <a:path w="15045690" h="8455025">
                  <a:moveTo>
                    <a:pt x="28583" y="3916551"/>
                  </a:moveTo>
                  <a:lnTo>
                    <a:pt x="2" y="3916551"/>
                  </a:lnTo>
                  <a:lnTo>
                    <a:pt x="1" y="3745150"/>
                  </a:lnTo>
                  <a:lnTo>
                    <a:pt x="28583" y="3745150"/>
                  </a:lnTo>
                  <a:lnTo>
                    <a:pt x="28583" y="3916551"/>
                  </a:lnTo>
                  <a:close/>
                </a:path>
                <a:path w="15045690" h="8455025">
                  <a:moveTo>
                    <a:pt x="28583" y="3716584"/>
                  </a:moveTo>
                  <a:lnTo>
                    <a:pt x="1" y="3716584"/>
                  </a:lnTo>
                  <a:lnTo>
                    <a:pt x="1" y="3545178"/>
                  </a:lnTo>
                  <a:lnTo>
                    <a:pt x="28583" y="3545178"/>
                  </a:lnTo>
                  <a:lnTo>
                    <a:pt x="28583" y="3716584"/>
                  </a:lnTo>
                  <a:close/>
                </a:path>
                <a:path w="15045690" h="8455025">
                  <a:moveTo>
                    <a:pt x="28583" y="3516613"/>
                  </a:moveTo>
                  <a:lnTo>
                    <a:pt x="1" y="3516613"/>
                  </a:lnTo>
                  <a:lnTo>
                    <a:pt x="1" y="3345207"/>
                  </a:lnTo>
                  <a:lnTo>
                    <a:pt x="28583" y="3345207"/>
                  </a:lnTo>
                  <a:lnTo>
                    <a:pt x="28583" y="3516613"/>
                  </a:lnTo>
                  <a:close/>
                </a:path>
                <a:path w="15045690" h="8455025">
                  <a:moveTo>
                    <a:pt x="28583" y="3316641"/>
                  </a:moveTo>
                  <a:lnTo>
                    <a:pt x="1" y="3316641"/>
                  </a:lnTo>
                  <a:lnTo>
                    <a:pt x="1" y="3145235"/>
                  </a:lnTo>
                  <a:lnTo>
                    <a:pt x="28583" y="3145235"/>
                  </a:lnTo>
                  <a:lnTo>
                    <a:pt x="28583" y="3316641"/>
                  </a:lnTo>
                  <a:close/>
                </a:path>
                <a:path w="15045690" h="8455025">
                  <a:moveTo>
                    <a:pt x="28583" y="3116670"/>
                  </a:moveTo>
                  <a:lnTo>
                    <a:pt x="1" y="3116670"/>
                  </a:lnTo>
                  <a:lnTo>
                    <a:pt x="1" y="2945264"/>
                  </a:lnTo>
                  <a:lnTo>
                    <a:pt x="28583" y="2945264"/>
                  </a:lnTo>
                  <a:lnTo>
                    <a:pt x="28583" y="3116670"/>
                  </a:lnTo>
                  <a:close/>
                </a:path>
                <a:path w="15045690" h="8455025">
                  <a:moveTo>
                    <a:pt x="28583" y="2916698"/>
                  </a:moveTo>
                  <a:lnTo>
                    <a:pt x="1" y="2916698"/>
                  </a:lnTo>
                  <a:lnTo>
                    <a:pt x="1" y="2745292"/>
                  </a:lnTo>
                  <a:lnTo>
                    <a:pt x="28583" y="2745292"/>
                  </a:lnTo>
                  <a:lnTo>
                    <a:pt x="28583" y="2916698"/>
                  </a:lnTo>
                  <a:close/>
                </a:path>
                <a:path w="15045690" h="8455025">
                  <a:moveTo>
                    <a:pt x="28583" y="2716727"/>
                  </a:moveTo>
                  <a:lnTo>
                    <a:pt x="1" y="2716727"/>
                  </a:lnTo>
                  <a:lnTo>
                    <a:pt x="1" y="2545325"/>
                  </a:lnTo>
                  <a:lnTo>
                    <a:pt x="28583" y="2545325"/>
                  </a:lnTo>
                  <a:lnTo>
                    <a:pt x="28583" y="2716727"/>
                  </a:lnTo>
                  <a:close/>
                </a:path>
                <a:path w="15045690" h="8455025">
                  <a:moveTo>
                    <a:pt x="28583" y="2516755"/>
                  </a:moveTo>
                  <a:lnTo>
                    <a:pt x="1" y="2516755"/>
                  </a:lnTo>
                  <a:lnTo>
                    <a:pt x="1" y="2345353"/>
                  </a:lnTo>
                  <a:lnTo>
                    <a:pt x="28583" y="2345353"/>
                  </a:lnTo>
                  <a:lnTo>
                    <a:pt x="28583" y="2516755"/>
                  </a:lnTo>
                  <a:close/>
                </a:path>
                <a:path w="15045690" h="8455025">
                  <a:moveTo>
                    <a:pt x="28583" y="2316783"/>
                  </a:moveTo>
                  <a:lnTo>
                    <a:pt x="1" y="2316783"/>
                  </a:lnTo>
                  <a:lnTo>
                    <a:pt x="0" y="2145382"/>
                  </a:lnTo>
                  <a:lnTo>
                    <a:pt x="28583" y="2145382"/>
                  </a:lnTo>
                  <a:lnTo>
                    <a:pt x="28583" y="2316783"/>
                  </a:lnTo>
                  <a:close/>
                </a:path>
                <a:path w="15045690" h="8455025">
                  <a:moveTo>
                    <a:pt x="28583" y="2116812"/>
                  </a:moveTo>
                  <a:lnTo>
                    <a:pt x="0" y="2116812"/>
                  </a:lnTo>
                  <a:lnTo>
                    <a:pt x="0" y="1945410"/>
                  </a:lnTo>
                  <a:lnTo>
                    <a:pt x="28583" y="1945410"/>
                  </a:lnTo>
                  <a:lnTo>
                    <a:pt x="28583" y="2116812"/>
                  </a:lnTo>
                  <a:close/>
                </a:path>
                <a:path w="15045690" h="8455025">
                  <a:moveTo>
                    <a:pt x="28583" y="1916840"/>
                  </a:moveTo>
                  <a:lnTo>
                    <a:pt x="0" y="1916840"/>
                  </a:lnTo>
                  <a:lnTo>
                    <a:pt x="0" y="1745438"/>
                  </a:lnTo>
                  <a:lnTo>
                    <a:pt x="28583" y="1745438"/>
                  </a:lnTo>
                  <a:lnTo>
                    <a:pt x="28583" y="1916840"/>
                  </a:lnTo>
                  <a:close/>
                </a:path>
                <a:path w="15045690" h="8455025">
                  <a:moveTo>
                    <a:pt x="28583" y="1716873"/>
                  </a:moveTo>
                  <a:lnTo>
                    <a:pt x="0" y="1716873"/>
                  </a:lnTo>
                  <a:lnTo>
                    <a:pt x="0" y="1545467"/>
                  </a:lnTo>
                  <a:lnTo>
                    <a:pt x="28583" y="1545467"/>
                  </a:lnTo>
                  <a:lnTo>
                    <a:pt x="28583" y="1716873"/>
                  </a:lnTo>
                  <a:close/>
                </a:path>
                <a:path w="15045690" h="8455025">
                  <a:moveTo>
                    <a:pt x="28583" y="1516901"/>
                  </a:moveTo>
                  <a:lnTo>
                    <a:pt x="0" y="1516901"/>
                  </a:lnTo>
                  <a:lnTo>
                    <a:pt x="0" y="1345495"/>
                  </a:lnTo>
                  <a:lnTo>
                    <a:pt x="28583" y="1345495"/>
                  </a:lnTo>
                  <a:lnTo>
                    <a:pt x="28583" y="1516901"/>
                  </a:lnTo>
                  <a:close/>
                </a:path>
                <a:path w="15045690" h="8455025">
                  <a:moveTo>
                    <a:pt x="28583" y="1316930"/>
                  </a:moveTo>
                  <a:lnTo>
                    <a:pt x="0" y="1316930"/>
                  </a:lnTo>
                  <a:lnTo>
                    <a:pt x="0" y="1145524"/>
                  </a:lnTo>
                  <a:lnTo>
                    <a:pt x="28583" y="1145524"/>
                  </a:lnTo>
                  <a:lnTo>
                    <a:pt x="28583" y="1316930"/>
                  </a:lnTo>
                  <a:close/>
                </a:path>
                <a:path w="15045690" h="8455025">
                  <a:moveTo>
                    <a:pt x="28583" y="1116958"/>
                  </a:moveTo>
                  <a:lnTo>
                    <a:pt x="0" y="1116958"/>
                  </a:lnTo>
                  <a:lnTo>
                    <a:pt x="0" y="945552"/>
                  </a:lnTo>
                  <a:lnTo>
                    <a:pt x="28583" y="945552"/>
                  </a:lnTo>
                  <a:lnTo>
                    <a:pt x="28583" y="1116958"/>
                  </a:lnTo>
                  <a:close/>
                </a:path>
                <a:path w="15045690" h="8455025">
                  <a:moveTo>
                    <a:pt x="28583" y="916987"/>
                  </a:moveTo>
                  <a:lnTo>
                    <a:pt x="0" y="916987"/>
                  </a:lnTo>
                  <a:lnTo>
                    <a:pt x="0" y="745585"/>
                  </a:lnTo>
                  <a:lnTo>
                    <a:pt x="28583" y="745585"/>
                  </a:lnTo>
                  <a:lnTo>
                    <a:pt x="28583" y="916987"/>
                  </a:lnTo>
                  <a:close/>
                </a:path>
                <a:path w="15045690" h="8455025">
                  <a:moveTo>
                    <a:pt x="28583" y="717015"/>
                  </a:moveTo>
                  <a:lnTo>
                    <a:pt x="0" y="717015"/>
                  </a:lnTo>
                  <a:lnTo>
                    <a:pt x="0" y="571343"/>
                  </a:lnTo>
                  <a:lnTo>
                    <a:pt x="1086" y="546719"/>
                  </a:lnTo>
                  <a:lnTo>
                    <a:pt x="1142" y="545449"/>
                  </a:lnTo>
                  <a:lnTo>
                    <a:pt x="29141" y="546719"/>
                  </a:lnTo>
                  <a:lnTo>
                    <a:pt x="28769" y="554921"/>
                  </a:lnTo>
                  <a:lnTo>
                    <a:pt x="28583" y="563129"/>
                  </a:lnTo>
                  <a:lnTo>
                    <a:pt x="28583" y="717015"/>
                  </a:lnTo>
                  <a:close/>
                </a:path>
                <a:path w="15045690" h="8455025">
                  <a:moveTo>
                    <a:pt x="31058" y="519555"/>
                  </a:moveTo>
                  <a:lnTo>
                    <a:pt x="2781" y="516847"/>
                  </a:lnTo>
                  <a:lnTo>
                    <a:pt x="8780" y="471594"/>
                  </a:lnTo>
                  <a:lnTo>
                    <a:pt x="19586" y="423066"/>
                  </a:lnTo>
                  <a:lnTo>
                    <a:pt x="34526" y="375788"/>
                  </a:lnTo>
                  <a:lnTo>
                    <a:pt x="44657" y="351339"/>
                  </a:lnTo>
                  <a:lnTo>
                    <a:pt x="70534" y="362143"/>
                  </a:lnTo>
                  <a:lnTo>
                    <a:pt x="56199" y="400383"/>
                  </a:lnTo>
                  <a:lnTo>
                    <a:pt x="44841" y="439365"/>
                  </a:lnTo>
                  <a:lnTo>
                    <a:pt x="36461" y="479089"/>
                  </a:lnTo>
                  <a:lnTo>
                    <a:pt x="31058" y="519555"/>
                  </a:lnTo>
                  <a:close/>
                </a:path>
                <a:path w="15045690" h="8455025">
                  <a:moveTo>
                    <a:pt x="81623" y="337365"/>
                  </a:moveTo>
                  <a:lnTo>
                    <a:pt x="56028" y="325143"/>
                  </a:lnTo>
                  <a:lnTo>
                    <a:pt x="76370" y="286031"/>
                  </a:lnTo>
                  <a:lnTo>
                    <a:pt x="103056" y="244079"/>
                  </a:lnTo>
                  <a:lnTo>
                    <a:pt x="133440" y="204428"/>
                  </a:lnTo>
                  <a:lnTo>
                    <a:pt x="152204" y="183943"/>
                  </a:lnTo>
                  <a:lnTo>
                    <a:pt x="172790" y="202961"/>
                  </a:lnTo>
                  <a:lnTo>
                    <a:pt x="146185" y="233975"/>
                  </a:lnTo>
                  <a:lnTo>
                    <a:pt x="122122" y="266713"/>
                  </a:lnTo>
                  <a:lnTo>
                    <a:pt x="100601" y="301177"/>
                  </a:lnTo>
                  <a:lnTo>
                    <a:pt x="81623" y="337365"/>
                  </a:lnTo>
                  <a:close/>
                </a:path>
                <a:path w="15045690" h="8455025">
                  <a:moveTo>
                    <a:pt x="191871" y="183339"/>
                  </a:moveTo>
                  <a:lnTo>
                    <a:pt x="204512" y="133383"/>
                  </a:lnTo>
                  <a:lnTo>
                    <a:pt x="244178" y="103011"/>
                  </a:lnTo>
                  <a:lnTo>
                    <a:pt x="286146" y="76335"/>
                  </a:lnTo>
                  <a:lnTo>
                    <a:pt x="310977" y="63431"/>
                  </a:lnTo>
                  <a:lnTo>
                    <a:pt x="323776" y="88379"/>
                  </a:lnTo>
                  <a:lnTo>
                    <a:pt x="288105" y="108375"/>
                  </a:lnTo>
                  <a:lnTo>
                    <a:pt x="254230" y="130866"/>
                  </a:lnTo>
                  <a:lnTo>
                    <a:pt x="222152" y="155855"/>
                  </a:lnTo>
                  <a:lnTo>
                    <a:pt x="191871" y="183339"/>
                  </a:lnTo>
                  <a:close/>
                </a:path>
                <a:path w="15045690" h="8455025">
                  <a:moveTo>
                    <a:pt x="348244" y="76599"/>
                  </a:moveTo>
                  <a:lnTo>
                    <a:pt x="375937" y="34508"/>
                  </a:lnTo>
                  <a:lnTo>
                    <a:pt x="423234" y="19573"/>
                  </a:lnTo>
                  <a:lnTo>
                    <a:pt x="471780" y="8771"/>
                  </a:lnTo>
                  <a:lnTo>
                    <a:pt x="501080" y="4890"/>
                  </a:lnTo>
                  <a:lnTo>
                    <a:pt x="504542" y="32715"/>
                  </a:lnTo>
                  <a:lnTo>
                    <a:pt x="464229" y="39255"/>
                  </a:lnTo>
                  <a:lnTo>
                    <a:pt x="424741" y="48749"/>
                  </a:lnTo>
                  <a:lnTo>
                    <a:pt x="386080" y="61197"/>
                  </a:lnTo>
                  <a:lnTo>
                    <a:pt x="348244" y="76599"/>
                  </a:lnTo>
                  <a:close/>
                </a:path>
                <a:path w="15045690" h="8455025">
                  <a:moveTo>
                    <a:pt x="531587" y="30038"/>
                  </a:moveTo>
                  <a:lnTo>
                    <a:pt x="529506" y="1850"/>
                  </a:lnTo>
                  <a:lnTo>
                    <a:pt x="571568" y="0"/>
                  </a:lnTo>
                  <a:lnTo>
                    <a:pt x="743037" y="0"/>
                  </a:lnTo>
                  <a:lnTo>
                    <a:pt x="743037" y="28566"/>
                  </a:lnTo>
                  <a:lnTo>
                    <a:pt x="564893" y="28566"/>
                  </a:lnTo>
                  <a:lnTo>
                    <a:pt x="551561" y="28934"/>
                  </a:lnTo>
                  <a:lnTo>
                    <a:pt x="541570" y="29394"/>
                  </a:lnTo>
                  <a:lnTo>
                    <a:pt x="531587" y="30038"/>
                  </a:lnTo>
                  <a:close/>
                </a:path>
              </a:pathLst>
            </a:custGeom>
            <a:solidFill>
              <a:srgbClr val="E7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12667" y="2945019"/>
              <a:ext cx="121972" cy="1219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12667" y="4748471"/>
              <a:ext cx="121972" cy="1219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12667" y="6551923"/>
              <a:ext cx="121972" cy="1219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12667" y="8355375"/>
              <a:ext cx="121972" cy="121972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2707757" y="2595431"/>
            <a:ext cx="12101830" cy="60369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300"/>
              </a:lnSpc>
              <a:spcBef>
                <a:spcPts val="95"/>
              </a:spcBef>
              <a:tabLst>
                <a:tab pos="2545080" algn="l"/>
                <a:tab pos="3586479" algn="l"/>
                <a:tab pos="4311015" algn="l"/>
                <a:tab pos="6165215" algn="l"/>
                <a:tab pos="7861934" algn="l"/>
                <a:tab pos="9897110" algn="l"/>
              </a:tabLst>
            </a:pPr>
            <a:r>
              <a:rPr sz="3200" spc="-10" dirty="0">
                <a:latin typeface="Microsoft Sans Serif"/>
                <a:cs typeface="Microsoft Sans Serif"/>
              </a:rPr>
              <a:t>Bedenindeki</a:t>
            </a:r>
            <a:r>
              <a:rPr sz="3200" dirty="0">
                <a:latin typeface="Microsoft Sans Serif"/>
                <a:cs typeface="Microsoft Sans Serif"/>
              </a:rPr>
              <a:t>	</a:t>
            </a:r>
            <a:r>
              <a:rPr sz="3200" spc="45" dirty="0">
                <a:latin typeface="Microsoft Sans Serif"/>
                <a:cs typeface="Microsoft Sans Serif"/>
              </a:rPr>
              <a:t>hızlı</a:t>
            </a:r>
            <a:r>
              <a:rPr sz="3200" dirty="0">
                <a:latin typeface="Microsoft Sans Serif"/>
                <a:cs typeface="Microsoft Sans Serif"/>
              </a:rPr>
              <a:t>	</a:t>
            </a:r>
            <a:r>
              <a:rPr sz="3200" spc="-25" dirty="0">
                <a:latin typeface="Microsoft Sans Serif"/>
                <a:cs typeface="Microsoft Sans Serif"/>
              </a:rPr>
              <a:t>ve</a:t>
            </a:r>
            <a:r>
              <a:rPr sz="3200" dirty="0">
                <a:latin typeface="Microsoft Sans Serif"/>
                <a:cs typeface="Microsoft Sans Serif"/>
              </a:rPr>
              <a:t>	</a:t>
            </a:r>
            <a:r>
              <a:rPr sz="3200" spc="-10" dirty="0">
                <a:latin typeface="Microsoft Sans Serif"/>
                <a:cs typeface="Microsoft Sans Serif"/>
              </a:rPr>
              <a:t>orantısız</a:t>
            </a:r>
            <a:r>
              <a:rPr sz="3200" dirty="0">
                <a:latin typeface="Microsoft Sans Serif"/>
                <a:cs typeface="Microsoft Sans Serif"/>
              </a:rPr>
              <a:t>	</a:t>
            </a:r>
            <a:r>
              <a:rPr sz="3200" spc="-10" dirty="0">
                <a:latin typeface="Microsoft Sans Serif"/>
                <a:cs typeface="Microsoft Sans Serif"/>
              </a:rPr>
              <a:t>değişim</a:t>
            </a:r>
            <a:r>
              <a:rPr sz="3200" dirty="0">
                <a:latin typeface="Microsoft Sans Serif"/>
                <a:cs typeface="Microsoft Sans Serif"/>
              </a:rPr>
              <a:t>	</a:t>
            </a:r>
            <a:r>
              <a:rPr sz="3200" spc="-10" dirty="0">
                <a:latin typeface="Microsoft Sans Serif"/>
                <a:cs typeface="Microsoft Sans Serif"/>
              </a:rPr>
              <a:t>nedeniyle</a:t>
            </a:r>
            <a:r>
              <a:rPr sz="3200" dirty="0">
                <a:latin typeface="Microsoft Sans Serif"/>
                <a:cs typeface="Microsoft Sans Serif"/>
              </a:rPr>
              <a:t>	</a:t>
            </a:r>
            <a:r>
              <a:rPr sz="3200" spc="-10" dirty="0">
                <a:latin typeface="Microsoft Sans Serif"/>
                <a:cs typeface="Microsoft Sans Serif"/>
              </a:rPr>
              <a:t>sakarlıkların </a:t>
            </a:r>
            <a:r>
              <a:rPr sz="3200" dirty="0">
                <a:latin typeface="Microsoft Sans Serif"/>
                <a:cs typeface="Microsoft Sans Serif"/>
              </a:rPr>
              <a:t>artması</a:t>
            </a:r>
            <a:r>
              <a:rPr sz="3200" spc="16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normaldir.</a:t>
            </a:r>
            <a:endParaRPr sz="3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110"/>
              </a:spcBef>
            </a:pPr>
            <a:endParaRPr sz="3200">
              <a:latin typeface="Microsoft Sans Serif"/>
              <a:cs typeface="Microsoft Sans Serif"/>
            </a:endParaRPr>
          </a:p>
          <a:p>
            <a:pPr marL="12700" marR="5080">
              <a:lnSpc>
                <a:spcPct val="123300"/>
              </a:lnSpc>
              <a:tabLst>
                <a:tab pos="1630045" algn="l"/>
                <a:tab pos="4128770" algn="l"/>
                <a:tab pos="5000625" algn="l"/>
                <a:tab pos="7182484" algn="l"/>
                <a:tab pos="9749155" algn="l"/>
                <a:tab pos="10801350" algn="l"/>
              </a:tabLst>
            </a:pPr>
            <a:r>
              <a:rPr sz="3200" spc="-10" dirty="0">
                <a:latin typeface="Microsoft Sans Serif"/>
                <a:cs typeface="Microsoft Sans Serif"/>
              </a:rPr>
              <a:t>Duygu</a:t>
            </a:r>
            <a:r>
              <a:rPr sz="3200" dirty="0">
                <a:latin typeface="Microsoft Sans Serif"/>
                <a:cs typeface="Microsoft Sans Serif"/>
              </a:rPr>
              <a:t>	</a:t>
            </a:r>
            <a:r>
              <a:rPr sz="3200" spc="-10" dirty="0">
                <a:latin typeface="Microsoft Sans Serif"/>
                <a:cs typeface="Microsoft Sans Serif"/>
              </a:rPr>
              <a:t>durumunda</a:t>
            </a:r>
            <a:r>
              <a:rPr sz="3200" dirty="0">
                <a:latin typeface="Microsoft Sans Serif"/>
                <a:cs typeface="Microsoft Sans Serif"/>
              </a:rPr>
              <a:t>	</a:t>
            </a:r>
            <a:r>
              <a:rPr sz="3200" spc="-25" dirty="0">
                <a:latin typeface="Microsoft Sans Serif"/>
                <a:cs typeface="Microsoft Sans Serif"/>
              </a:rPr>
              <a:t>ve</a:t>
            </a:r>
            <a:r>
              <a:rPr sz="3200" dirty="0">
                <a:latin typeface="Microsoft Sans Serif"/>
                <a:cs typeface="Microsoft Sans Serif"/>
              </a:rPr>
              <a:t>	</a:t>
            </a:r>
            <a:r>
              <a:rPr sz="3200" spc="-10" dirty="0">
                <a:latin typeface="Microsoft Sans Serif"/>
                <a:cs typeface="Microsoft Sans Serif"/>
              </a:rPr>
              <a:t>akademik</a:t>
            </a:r>
            <a:r>
              <a:rPr sz="3200" dirty="0">
                <a:latin typeface="Microsoft Sans Serif"/>
                <a:cs typeface="Microsoft Sans Serif"/>
              </a:rPr>
              <a:t>	</a:t>
            </a:r>
            <a:r>
              <a:rPr sz="3200" spc="-10" dirty="0">
                <a:latin typeface="Microsoft Sans Serif"/>
                <a:cs typeface="Microsoft Sans Serif"/>
              </a:rPr>
              <a:t>başarısında</a:t>
            </a:r>
            <a:r>
              <a:rPr sz="3200" dirty="0">
                <a:latin typeface="Microsoft Sans Serif"/>
                <a:cs typeface="Microsoft Sans Serif"/>
              </a:rPr>
              <a:t>	</a:t>
            </a:r>
            <a:r>
              <a:rPr sz="3200" spc="-20" dirty="0">
                <a:latin typeface="Microsoft Sans Serif"/>
                <a:cs typeface="Microsoft Sans Serif"/>
              </a:rPr>
              <a:t>iniş</a:t>
            </a:r>
            <a:r>
              <a:rPr sz="3200" dirty="0">
                <a:latin typeface="Microsoft Sans Serif"/>
                <a:cs typeface="Microsoft Sans Serif"/>
              </a:rPr>
              <a:t>	</a:t>
            </a:r>
            <a:r>
              <a:rPr sz="3200" spc="-10" dirty="0">
                <a:latin typeface="Microsoft Sans Serif"/>
                <a:cs typeface="Microsoft Sans Serif"/>
              </a:rPr>
              <a:t>çıkışlar görülebilir.</a:t>
            </a:r>
            <a:endParaRPr sz="3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110"/>
              </a:spcBef>
            </a:pPr>
            <a:endParaRPr sz="3200">
              <a:latin typeface="Microsoft Sans Serif"/>
              <a:cs typeface="Microsoft Sans Serif"/>
            </a:endParaRPr>
          </a:p>
          <a:p>
            <a:pPr marL="12700" marR="5080">
              <a:lnSpc>
                <a:spcPct val="123300"/>
              </a:lnSpc>
              <a:spcBef>
                <a:spcPts val="5"/>
              </a:spcBef>
            </a:pPr>
            <a:r>
              <a:rPr sz="3200" dirty="0">
                <a:latin typeface="Microsoft Sans Serif"/>
                <a:cs typeface="Microsoft Sans Serif"/>
              </a:rPr>
              <a:t>Hormon</a:t>
            </a:r>
            <a:r>
              <a:rPr sz="3200" spc="32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değişimine</a:t>
            </a:r>
            <a:r>
              <a:rPr sz="3200" spc="33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bağlı</a:t>
            </a:r>
            <a:r>
              <a:rPr sz="3200" spc="33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olarak</a:t>
            </a:r>
            <a:r>
              <a:rPr sz="3200" spc="33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melankoli,</a:t>
            </a:r>
            <a:r>
              <a:rPr sz="3200" spc="32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depresif</a:t>
            </a:r>
            <a:r>
              <a:rPr sz="3200" spc="33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ruh</a:t>
            </a:r>
            <a:r>
              <a:rPr sz="3200" spc="33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hali,</a:t>
            </a:r>
            <a:r>
              <a:rPr sz="3200" spc="33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fazla </a:t>
            </a:r>
            <a:r>
              <a:rPr sz="3200" dirty="0">
                <a:latin typeface="Microsoft Sans Serif"/>
                <a:cs typeface="Microsoft Sans Serif"/>
              </a:rPr>
              <a:t>uyuma</a:t>
            </a:r>
            <a:r>
              <a:rPr sz="3200" spc="-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gibi</a:t>
            </a:r>
            <a:r>
              <a:rPr sz="3200" spc="-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durumlar </a:t>
            </a:r>
            <a:r>
              <a:rPr sz="3200" spc="-10" dirty="0">
                <a:latin typeface="Microsoft Sans Serif"/>
                <a:cs typeface="Microsoft Sans Serif"/>
              </a:rPr>
              <a:t>görülebilir.</a:t>
            </a:r>
            <a:endParaRPr sz="32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endParaRPr sz="3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200" dirty="0">
                <a:latin typeface="Microsoft Sans Serif"/>
                <a:cs typeface="Microsoft Sans Serif"/>
              </a:rPr>
              <a:t>Sürekli</a:t>
            </a:r>
            <a:r>
              <a:rPr sz="3200" spc="-2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yorgun</a:t>
            </a:r>
            <a:r>
              <a:rPr sz="3200" spc="-2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hissedebilir.</a:t>
            </a:r>
            <a:endParaRPr sz="3200">
              <a:latin typeface="Microsoft Sans Serif"/>
              <a:cs typeface="Microsoft Sans Serif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540289" y="1080146"/>
            <a:ext cx="14037310" cy="7586980"/>
            <a:chOff x="1540289" y="1080146"/>
            <a:chExt cx="14037310" cy="7586980"/>
          </a:xfrm>
        </p:grpSpPr>
        <p:sp>
          <p:nvSpPr>
            <p:cNvPr id="35" name="object 35"/>
            <p:cNvSpPr/>
            <p:nvPr/>
          </p:nvSpPr>
          <p:spPr>
            <a:xfrm>
              <a:off x="1540281" y="1622754"/>
              <a:ext cx="263525" cy="7044690"/>
            </a:xfrm>
            <a:custGeom>
              <a:avLst/>
              <a:gdLst/>
              <a:ahLst/>
              <a:cxnLst/>
              <a:rect l="l" t="t" r="r" b="b"/>
              <a:pathLst>
                <a:path w="263525" h="7044690">
                  <a:moveTo>
                    <a:pt x="263118" y="6912534"/>
                  </a:moveTo>
                  <a:lnTo>
                    <a:pt x="256413" y="6870941"/>
                  </a:lnTo>
                  <a:lnTo>
                    <a:pt x="237731" y="6834835"/>
                  </a:lnTo>
                  <a:lnTo>
                    <a:pt x="209257" y="6806349"/>
                  </a:lnTo>
                  <a:lnTo>
                    <a:pt x="173139" y="6787680"/>
                  </a:lnTo>
                  <a:lnTo>
                    <a:pt x="131559" y="6780974"/>
                  </a:lnTo>
                  <a:lnTo>
                    <a:pt x="89979" y="6787680"/>
                  </a:lnTo>
                  <a:lnTo>
                    <a:pt x="53860" y="6806349"/>
                  </a:lnTo>
                  <a:lnTo>
                    <a:pt x="25387" y="6834835"/>
                  </a:lnTo>
                  <a:lnTo>
                    <a:pt x="6705" y="6870941"/>
                  </a:lnTo>
                  <a:lnTo>
                    <a:pt x="0" y="6912534"/>
                  </a:lnTo>
                  <a:lnTo>
                    <a:pt x="6705" y="6954113"/>
                  </a:lnTo>
                  <a:lnTo>
                    <a:pt x="25387" y="6990220"/>
                  </a:lnTo>
                  <a:lnTo>
                    <a:pt x="53860" y="7018706"/>
                  </a:lnTo>
                  <a:lnTo>
                    <a:pt x="89979" y="7037375"/>
                  </a:lnTo>
                  <a:lnTo>
                    <a:pt x="131559" y="7044080"/>
                  </a:lnTo>
                  <a:lnTo>
                    <a:pt x="173139" y="7037375"/>
                  </a:lnTo>
                  <a:lnTo>
                    <a:pt x="209257" y="7018706"/>
                  </a:lnTo>
                  <a:lnTo>
                    <a:pt x="237731" y="6990220"/>
                  </a:lnTo>
                  <a:lnTo>
                    <a:pt x="256413" y="6954113"/>
                  </a:lnTo>
                  <a:lnTo>
                    <a:pt x="263118" y="6912534"/>
                  </a:lnTo>
                  <a:close/>
                </a:path>
                <a:path w="263525" h="7044690">
                  <a:moveTo>
                    <a:pt x="263118" y="6064910"/>
                  </a:moveTo>
                  <a:lnTo>
                    <a:pt x="256413" y="6023318"/>
                  </a:lnTo>
                  <a:lnTo>
                    <a:pt x="237731" y="5987212"/>
                  </a:lnTo>
                  <a:lnTo>
                    <a:pt x="209257" y="5958725"/>
                  </a:lnTo>
                  <a:lnTo>
                    <a:pt x="173139" y="5940056"/>
                  </a:lnTo>
                  <a:lnTo>
                    <a:pt x="131559" y="5933351"/>
                  </a:lnTo>
                  <a:lnTo>
                    <a:pt x="89979" y="5940056"/>
                  </a:lnTo>
                  <a:lnTo>
                    <a:pt x="53860" y="5958725"/>
                  </a:lnTo>
                  <a:lnTo>
                    <a:pt x="25387" y="5987212"/>
                  </a:lnTo>
                  <a:lnTo>
                    <a:pt x="6705" y="6023318"/>
                  </a:lnTo>
                  <a:lnTo>
                    <a:pt x="0" y="6064910"/>
                  </a:lnTo>
                  <a:lnTo>
                    <a:pt x="6705" y="6106490"/>
                  </a:lnTo>
                  <a:lnTo>
                    <a:pt x="25387" y="6142596"/>
                  </a:lnTo>
                  <a:lnTo>
                    <a:pt x="53860" y="6171082"/>
                  </a:lnTo>
                  <a:lnTo>
                    <a:pt x="89979" y="6189751"/>
                  </a:lnTo>
                  <a:lnTo>
                    <a:pt x="131559" y="6196457"/>
                  </a:lnTo>
                  <a:lnTo>
                    <a:pt x="173139" y="6189751"/>
                  </a:lnTo>
                  <a:lnTo>
                    <a:pt x="209257" y="6171082"/>
                  </a:lnTo>
                  <a:lnTo>
                    <a:pt x="237731" y="6142596"/>
                  </a:lnTo>
                  <a:lnTo>
                    <a:pt x="256413" y="6106490"/>
                  </a:lnTo>
                  <a:lnTo>
                    <a:pt x="263118" y="6064910"/>
                  </a:lnTo>
                  <a:close/>
                </a:path>
                <a:path w="263525" h="7044690">
                  <a:moveTo>
                    <a:pt x="263118" y="5217287"/>
                  </a:moveTo>
                  <a:lnTo>
                    <a:pt x="256413" y="5175707"/>
                  </a:lnTo>
                  <a:lnTo>
                    <a:pt x="237731" y="5139588"/>
                  </a:lnTo>
                  <a:lnTo>
                    <a:pt x="209257" y="5111115"/>
                  </a:lnTo>
                  <a:lnTo>
                    <a:pt x="173139" y="5092433"/>
                  </a:lnTo>
                  <a:lnTo>
                    <a:pt x="131559" y="5085727"/>
                  </a:lnTo>
                  <a:lnTo>
                    <a:pt x="89979" y="5092433"/>
                  </a:lnTo>
                  <a:lnTo>
                    <a:pt x="53860" y="5111115"/>
                  </a:lnTo>
                  <a:lnTo>
                    <a:pt x="25387" y="5139588"/>
                  </a:lnTo>
                  <a:lnTo>
                    <a:pt x="6705" y="5175707"/>
                  </a:lnTo>
                  <a:lnTo>
                    <a:pt x="0" y="5217287"/>
                  </a:lnTo>
                  <a:lnTo>
                    <a:pt x="6705" y="5258867"/>
                  </a:lnTo>
                  <a:lnTo>
                    <a:pt x="25387" y="5294985"/>
                  </a:lnTo>
                  <a:lnTo>
                    <a:pt x="53860" y="5323459"/>
                  </a:lnTo>
                  <a:lnTo>
                    <a:pt x="89979" y="5342140"/>
                  </a:lnTo>
                  <a:lnTo>
                    <a:pt x="131559" y="5348846"/>
                  </a:lnTo>
                  <a:lnTo>
                    <a:pt x="173139" y="5342140"/>
                  </a:lnTo>
                  <a:lnTo>
                    <a:pt x="209257" y="5323459"/>
                  </a:lnTo>
                  <a:lnTo>
                    <a:pt x="237731" y="5294985"/>
                  </a:lnTo>
                  <a:lnTo>
                    <a:pt x="256413" y="5258867"/>
                  </a:lnTo>
                  <a:lnTo>
                    <a:pt x="263118" y="5217287"/>
                  </a:lnTo>
                  <a:close/>
                </a:path>
                <a:path w="263525" h="7044690">
                  <a:moveTo>
                    <a:pt x="263118" y="4369663"/>
                  </a:moveTo>
                  <a:lnTo>
                    <a:pt x="256413" y="4328084"/>
                  </a:lnTo>
                  <a:lnTo>
                    <a:pt x="237731" y="4291965"/>
                  </a:lnTo>
                  <a:lnTo>
                    <a:pt x="209257" y="4263491"/>
                  </a:lnTo>
                  <a:lnTo>
                    <a:pt x="173139" y="4244810"/>
                  </a:lnTo>
                  <a:lnTo>
                    <a:pt x="131559" y="4238104"/>
                  </a:lnTo>
                  <a:lnTo>
                    <a:pt x="89979" y="4244810"/>
                  </a:lnTo>
                  <a:lnTo>
                    <a:pt x="53860" y="4263491"/>
                  </a:lnTo>
                  <a:lnTo>
                    <a:pt x="25387" y="4291965"/>
                  </a:lnTo>
                  <a:lnTo>
                    <a:pt x="6705" y="4328084"/>
                  </a:lnTo>
                  <a:lnTo>
                    <a:pt x="0" y="4369663"/>
                  </a:lnTo>
                  <a:lnTo>
                    <a:pt x="6705" y="4411243"/>
                  </a:lnTo>
                  <a:lnTo>
                    <a:pt x="25387" y="4447362"/>
                  </a:lnTo>
                  <a:lnTo>
                    <a:pt x="53860" y="4475835"/>
                  </a:lnTo>
                  <a:lnTo>
                    <a:pt x="89979" y="4494517"/>
                  </a:lnTo>
                  <a:lnTo>
                    <a:pt x="131559" y="4501223"/>
                  </a:lnTo>
                  <a:lnTo>
                    <a:pt x="173139" y="4494517"/>
                  </a:lnTo>
                  <a:lnTo>
                    <a:pt x="209257" y="4475835"/>
                  </a:lnTo>
                  <a:lnTo>
                    <a:pt x="237731" y="4447362"/>
                  </a:lnTo>
                  <a:lnTo>
                    <a:pt x="256413" y="4411243"/>
                  </a:lnTo>
                  <a:lnTo>
                    <a:pt x="263118" y="4369663"/>
                  </a:lnTo>
                  <a:close/>
                </a:path>
                <a:path w="263525" h="7044690">
                  <a:moveTo>
                    <a:pt x="263118" y="3522040"/>
                  </a:moveTo>
                  <a:lnTo>
                    <a:pt x="256413" y="3480460"/>
                  </a:lnTo>
                  <a:lnTo>
                    <a:pt x="237731" y="3444341"/>
                  </a:lnTo>
                  <a:lnTo>
                    <a:pt x="209257" y="3415868"/>
                  </a:lnTo>
                  <a:lnTo>
                    <a:pt x="173139" y="3397186"/>
                  </a:lnTo>
                  <a:lnTo>
                    <a:pt x="131559" y="3390481"/>
                  </a:lnTo>
                  <a:lnTo>
                    <a:pt x="89979" y="3397186"/>
                  </a:lnTo>
                  <a:lnTo>
                    <a:pt x="53860" y="3415868"/>
                  </a:lnTo>
                  <a:lnTo>
                    <a:pt x="25387" y="3444341"/>
                  </a:lnTo>
                  <a:lnTo>
                    <a:pt x="6705" y="3480460"/>
                  </a:lnTo>
                  <a:lnTo>
                    <a:pt x="0" y="3522040"/>
                  </a:lnTo>
                  <a:lnTo>
                    <a:pt x="6705" y="3563620"/>
                  </a:lnTo>
                  <a:lnTo>
                    <a:pt x="25387" y="3599738"/>
                  </a:lnTo>
                  <a:lnTo>
                    <a:pt x="53860" y="3628212"/>
                  </a:lnTo>
                  <a:lnTo>
                    <a:pt x="89979" y="3646894"/>
                  </a:lnTo>
                  <a:lnTo>
                    <a:pt x="131559" y="3653599"/>
                  </a:lnTo>
                  <a:lnTo>
                    <a:pt x="173139" y="3646894"/>
                  </a:lnTo>
                  <a:lnTo>
                    <a:pt x="209257" y="3628212"/>
                  </a:lnTo>
                  <a:lnTo>
                    <a:pt x="237731" y="3599738"/>
                  </a:lnTo>
                  <a:lnTo>
                    <a:pt x="256413" y="3563620"/>
                  </a:lnTo>
                  <a:lnTo>
                    <a:pt x="263118" y="3522040"/>
                  </a:lnTo>
                  <a:close/>
                </a:path>
                <a:path w="263525" h="7044690">
                  <a:moveTo>
                    <a:pt x="263118" y="2674416"/>
                  </a:moveTo>
                  <a:lnTo>
                    <a:pt x="256413" y="2632837"/>
                  </a:lnTo>
                  <a:lnTo>
                    <a:pt x="237731" y="2596731"/>
                  </a:lnTo>
                  <a:lnTo>
                    <a:pt x="209257" y="2568244"/>
                  </a:lnTo>
                  <a:lnTo>
                    <a:pt x="173139" y="2549575"/>
                  </a:lnTo>
                  <a:lnTo>
                    <a:pt x="131559" y="2542870"/>
                  </a:lnTo>
                  <a:lnTo>
                    <a:pt x="89979" y="2549575"/>
                  </a:lnTo>
                  <a:lnTo>
                    <a:pt x="53860" y="2568244"/>
                  </a:lnTo>
                  <a:lnTo>
                    <a:pt x="25387" y="2596731"/>
                  </a:lnTo>
                  <a:lnTo>
                    <a:pt x="6705" y="2632837"/>
                  </a:lnTo>
                  <a:lnTo>
                    <a:pt x="0" y="2674416"/>
                  </a:lnTo>
                  <a:lnTo>
                    <a:pt x="6705" y="2716009"/>
                  </a:lnTo>
                  <a:lnTo>
                    <a:pt x="25387" y="2752115"/>
                  </a:lnTo>
                  <a:lnTo>
                    <a:pt x="53860" y="2780601"/>
                  </a:lnTo>
                  <a:lnTo>
                    <a:pt x="89979" y="2799270"/>
                  </a:lnTo>
                  <a:lnTo>
                    <a:pt x="131559" y="2805976"/>
                  </a:lnTo>
                  <a:lnTo>
                    <a:pt x="173139" y="2799270"/>
                  </a:lnTo>
                  <a:lnTo>
                    <a:pt x="209257" y="2780601"/>
                  </a:lnTo>
                  <a:lnTo>
                    <a:pt x="237731" y="2752115"/>
                  </a:lnTo>
                  <a:lnTo>
                    <a:pt x="256413" y="2716009"/>
                  </a:lnTo>
                  <a:lnTo>
                    <a:pt x="263118" y="2674416"/>
                  </a:lnTo>
                  <a:close/>
                </a:path>
                <a:path w="263525" h="7044690">
                  <a:moveTo>
                    <a:pt x="263118" y="1826806"/>
                  </a:moveTo>
                  <a:lnTo>
                    <a:pt x="256413" y="1785213"/>
                  </a:lnTo>
                  <a:lnTo>
                    <a:pt x="237731" y="1749107"/>
                  </a:lnTo>
                  <a:lnTo>
                    <a:pt x="209257" y="1720621"/>
                  </a:lnTo>
                  <a:lnTo>
                    <a:pt x="173139" y="1701952"/>
                  </a:lnTo>
                  <a:lnTo>
                    <a:pt x="131559" y="1695246"/>
                  </a:lnTo>
                  <a:lnTo>
                    <a:pt x="89979" y="1701952"/>
                  </a:lnTo>
                  <a:lnTo>
                    <a:pt x="53860" y="1720621"/>
                  </a:lnTo>
                  <a:lnTo>
                    <a:pt x="25387" y="1749107"/>
                  </a:lnTo>
                  <a:lnTo>
                    <a:pt x="6705" y="1785213"/>
                  </a:lnTo>
                  <a:lnTo>
                    <a:pt x="0" y="1826806"/>
                  </a:lnTo>
                  <a:lnTo>
                    <a:pt x="6705" y="1868385"/>
                  </a:lnTo>
                  <a:lnTo>
                    <a:pt x="25387" y="1904492"/>
                  </a:lnTo>
                  <a:lnTo>
                    <a:pt x="53860" y="1932978"/>
                  </a:lnTo>
                  <a:lnTo>
                    <a:pt x="89979" y="1951647"/>
                  </a:lnTo>
                  <a:lnTo>
                    <a:pt x="131559" y="1958352"/>
                  </a:lnTo>
                  <a:lnTo>
                    <a:pt x="173139" y="1951647"/>
                  </a:lnTo>
                  <a:lnTo>
                    <a:pt x="209257" y="1932978"/>
                  </a:lnTo>
                  <a:lnTo>
                    <a:pt x="237731" y="1904492"/>
                  </a:lnTo>
                  <a:lnTo>
                    <a:pt x="256413" y="1868385"/>
                  </a:lnTo>
                  <a:lnTo>
                    <a:pt x="263118" y="1826806"/>
                  </a:lnTo>
                  <a:close/>
                </a:path>
                <a:path w="263525" h="7044690">
                  <a:moveTo>
                    <a:pt x="263118" y="979182"/>
                  </a:moveTo>
                  <a:lnTo>
                    <a:pt x="256413" y="937602"/>
                  </a:lnTo>
                  <a:lnTo>
                    <a:pt x="237731" y="901484"/>
                  </a:lnTo>
                  <a:lnTo>
                    <a:pt x="209257" y="873010"/>
                  </a:lnTo>
                  <a:lnTo>
                    <a:pt x="173139" y="854329"/>
                  </a:lnTo>
                  <a:lnTo>
                    <a:pt x="131559" y="847623"/>
                  </a:lnTo>
                  <a:lnTo>
                    <a:pt x="89979" y="854329"/>
                  </a:lnTo>
                  <a:lnTo>
                    <a:pt x="53860" y="873010"/>
                  </a:lnTo>
                  <a:lnTo>
                    <a:pt x="25387" y="901484"/>
                  </a:lnTo>
                  <a:lnTo>
                    <a:pt x="6705" y="937602"/>
                  </a:lnTo>
                  <a:lnTo>
                    <a:pt x="0" y="979182"/>
                  </a:lnTo>
                  <a:lnTo>
                    <a:pt x="6705" y="1020762"/>
                  </a:lnTo>
                  <a:lnTo>
                    <a:pt x="25387" y="1056881"/>
                  </a:lnTo>
                  <a:lnTo>
                    <a:pt x="53860" y="1085354"/>
                  </a:lnTo>
                  <a:lnTo>
                    <a:pt x="89979" y="1104036"/>
                  </a:lnTo>
                  <a:lnTo>
                    <a:pt x="131559" y="1110742"/>
                  </a:lnTo>
                  <a:lnTo>
                    <a:pt x="173139" y="1104036"/>
                  </a:lnTo>
                  <a:lnTo>
                    <a:pt x="209257" y="1085354"/>
                  </a:lnTo>
                  <a:lnTo>
                    <a:pt x="237731" y="1056881"/>
                  </a:lnTo>
                  <a:lnTo>
                    <a:pt x="256413" y="1020762"/>
                  </a:lnTo>
                  <a:lnTo>
                    <a:pt x="263118" y="979182"/>
                  </a:lnTo>
                  <a:close/>
                </a:path>
                <a:path w="263525" h="7044690">
                  <a:moveTo>
                    <a:pt x="263118" y="131559"/>
                  </a:moveTo>
                  <a:lnTo>
                    <a:pt x="256413" y="89979"/>
                  </a:lnTo>
                  <a:lnTo>
                    <a:pt x="237731" y="53860"/>
                  </a:lnTo>
                  <a:lnTo>
                    <a:pt x="209257" y="25387"/>
                  </a:lnTo>
                  <a:lnTo>
                    <a:pt x="173139" y="6705"/>
                  </a:lnTo>
                  <a:lnTo>
                    <a:pt x="131559" y="0"/>
                  </a:lnTo>
                  <a:lnTo>
                    <a:pt x="89979" y="6705"/>
                  </a:lnTo>
                  <a:lnTo>
                    <a:pt x="53860" y="25387"/>
                  </a:lnTo>
                  <a:lnTo>
                    <a:pt x="25387" y="53860"/>
                  </a:lnTo>
                  <a:lnTo>
                    <a:pt x="6705" y="89979"/>
                  </a:lnTo>
                  <a:lnTo>
                    <a:pt x="0" y="131559"/>
                  </a:lnTo>
                  <a:lnTo>
                    <a:pt x="6705" y="173139"/>
                  </a:lnTo>
                  <a:lnTo>
                    <a:pt x="25387" y="209257"/>
                  </a:lnTo>
                  <a:lnTo>
                    <a:pt x="53860" y="237731"/>
                  </a:lnTo>
                  <a:lnTo>
                    <a:pt x="89979" y="256413"/>
                  </a:lnTo>
                  <a:lnTo>
                    <a:pt x="131559" y="263118"/>
                  </a:lnTo>
                  <a:lnTo>
                    <a:pt x="173139" y="256413"/>
                  </a:lnTo>
                  <a:lnTo>
                    <a:pt x="209257" y="237731"/>
                  </a:lnTo>
                  <a:lnTo>
                    <a:pt x="237731" y="209257"/>
                  </a:lnTo>
                  <a:lnTo>
                    <a:pt x="256413" y="173139"/>
                  </a:lnTo>
                  <a:lnTo>
                    <a:pt x="263118" y="131559"/>
                  </a:lnTo>
                  <a:close/>
                </a:path>
              </a:pathLst>
            </a:custGeom>
            <a:solidFill>
              <a:srgbClr val="9EC2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357622" y="1080146"/>
              <a:ext cx="13219430" cy="1085215"/>
            </a:xfrm>
            <a:custGeom>
              <a:avLst/>
              <a:gdLst/>
              <a:ahLst/>
              <a:cxnLst/>
              <a:rect l="l" t="t" r="r" b="b"/>
              <a:pathLst>
                <a:path w="13219430" h="1085214">
                  <a:moveTo>
                    <a:pt x="12676806" y="1085205"/>
                  </a:moveTo>
                  <a:lnTo>
                    <a:pt x="542602" y="1085205"/>
                  </a:lnTo>
                  <a:lnTo>
                    <a:pt x="494893" y="1083105"/>
                  </a:lnTo>
                  <a:lnTo>
                    <a:pt x="447870" y="1076874"/>
                  </a:lnTo>
                  <a:lnTo>
                    <a:pt x="401784" y="1066615"/>
                  </a:lnTo>
                  <a:lnTo>
                    <a:pt x="356884" y="1052432"/>
                  </a:lnTo>
                  <a:lnTo>
                    <a:pt x="313420" y="1034429"/>
                  </a:lnTo>
                  <a:lnTo>
                    <a:pt x="271643" y="1012709"/>
                  </a:lnTo>
                  <a:lnTo>
                    <a:pt x="231801" y="987375"/>
                  </a:lnTo>
                  <a:lnTo>
                    <a:pt x="194145" y="958531"/>
                  </a:lnTo>
                  <a:lnTo>
                    <a:pt x="158924" y="926280"/>
                  </a:lnTo>
                  <a:lnTo>
                    <a:pt x="126674" y="891060"/>
                  </a:lnTo>
                  <a:lnTo>
                    <a:pt x="97830" y="853404"/>
                  </a:lnTo>
                  <a:lnTo>
                    <a:pt x="72496" y="813562"/>
                  </a:lnTo>
                  <a:lnTo>
                    <a:pt x="50775" y="771784"/>
                  </a:lnTo>
                  <a:lnTo>
                    <a:pt x="32772" y="728320"/>
                  </a:lnTo>
                  <a:lnTo>
                    <a:pt x="18589" y="683420"/>
                  </a:lnTo>
                  <a:lnTo>
                    <a:pt x="8331" y="637334"/>
                  </a:lnTo>
                  <a:lnTo>
                    <a:pt x="2100" y="590311"/>
                  </a:lnTo>
                  <a:lnTo>
                    <a:pt x="0" y="542602"/>
                  </a:lnTo>
                  <a:lnTo>
                    <a:pt x="2100" y="494893"/>
                  </a:lnTo>
                  <a:lnTo>
                    <a:pt x="8331" y="447870"/>
                  </a:lnTo>
                  <a:lnTo>
                    <a:pt x="18589" y="401784"/>
                  </a:lnTo>
                  <a:lnTo>
                    <a:pt x="32772" y="356884"/>
                  </a:lnTo>
                  <a:lnTo>
                    <a:pt x="50775" y="313420"/>
                  </a:lnTo>
                  <a:lnTo>
                    <a:pt x="72496" y="271643"/>
                  </a:lnTo>
                  <a:lnTo>
                    <a:pt x="97830" y="231801"/>
                  </a:lnTo>
                  <a:lnTo>
                    <a:pt x="126674" y="194145"/>
                  </a:lnTo>
                  <a:lnTo>
                    <a:pt x="158924" y="158924"/>
                  </a:lnTo>
                  <a:lnTo>
                    <a:pt x="194145" y="126674"/>
                  </a:lnTo>
                  <a:lnTo>
                    <a:pt x="231801" y="97830"/>
                  </a:lnTo>
                  <a:lnTo>
                    <a:pt x="271643" y="72496"/>
                  </a:lnTo>
                  <a:lnTo>
                    <a:pt x="313420" y="50775"/>
                  </a:lnTo>
                  <a:lnTo>
                    <a:pt x="356884" y="32772"/>
                  </a:lnTo>
                  <a:lnTo>
                    <a:pt x="401784" y="18589"/>
                  </a:lnTo>
                  <a:lnTo>
                    <a:pt x="447870" y="8331"/>
                  </a:lnTo>
                  <a:lnTo>
                    <a:pt x="494893" y="2100"/>
                  </a:lnTo>
                  <a:lnTo>
                    <a:pt x="542602" y="0"/>
                  </a:lnTo>
                  <a:lnTo>
                    <a:pt x="12676806" y="0"/>
                  </a:lnTo>
                  <a:lnTo>
                    <a:pt x="12724516" y="2100"/>
                  </a:lnTo>
                  <a:lnTo>
                    <a:pt x="12771538" y="8331"/>
                  </a:lnTo>
                  <a:lnTo>
                    <a:pt x="12817625" y="18589"/>
                  </a:lnTo>
                  <a:lnTo>
                    <a:pt x="12862525" y="32772"/>
                  </a:lnTo>
                  <a:lnTo>
                    <a:pt x="12905989" y="50775"/>
                  </a:lnTo>
                  <a:lnTo>
                    <a:pt x="12947766" y="72496"/>
                  </a:lnTo>
                  <a:lnTo>
                    <a:pt x="12987608" y="97830"/>
                  </a:lnTo>
                  <a:lnTo>
                    <a:pt x="13025265" y="126674"/>
                  </a:lnTo>
                  <a:lnTo>
                    <a:pt x="13060485" y="158924"/>
                  </a:lnTo>
                  <a:lnTo>
                    <a:pt x="13092736" y="194145"/>
                  </a:lnTo>
                  <a:lnTo>
                    <a:pt x="13121580" y="231801"/>
                  </a:lnTo>
                  <a:lnTo>
                    <a:pt x="13146914" y="271643"/>
                  </a:lnTo>
                  <a:lnTo>
                    <a:pt x="13168634" y="313420"/>
                  </a:lnTo>
                  <a:lnTo>
                    <a:pt x="13186637" y="356884"/>
                  </a:lnTo>
                  <a:lnTo>
                    <a:pt x="13200820" y="401784"/>
                  </a:lnTo>
                  <a:lnTo>
                    <a:pt x="13211079" y="447870"/>
                  </a:lnTo>
                  <a:lnTo>
                    <a:pt x="13217310" y="494893"/>
                  </a:lnTo>
                  <a:lnTo>
                    <a:pt x="13219410" y="542602"/>
                  </a:lnTo>
                  <a:lnTo>
                    <a:pt x="13217310" y="590311"/>
                  </a:lnTo>
                  <a:lnTo>
                    <a:pt x="13211079" y="637334"/>
                  </a:lnTo>
                  <a:lnTo>
                    <a:pt x="13200820" y="683420"/>
                  </a:lnTo>
                  <a:lnTo>
                    <a:pt x="13186637" y="728320"/>
                  </a:lnTo>
                  <a:lnTo>
                    <a:pt x="13168634" y="771784"/>
                  </a:lnTo>
                  <a:lnTo>
                    <a:pt x="13146914" y="813562"/>
                  </a:lnTo>
                  <a:lnTo>
                    <a:pt x="13121580" y="853404"/>
                  </a:lnTo>
                  <a:lnTo>
                    <a:pt x="13092736" y="891060"/>
                  </a:lnTo>
                  <a:lnTo>
                    <a:pt x="13060485" y="926280"/>
                  </a:lnTo>
                  <a:lnTo>
                    <a:pt x="13025265" y="958531"/>
                  </a:lnTo>
                  <a:lnTo>
                    <a:pt x="12987608" y="987375"/>
                  </a:lnTo>
                  <a:lnTo>
                    <a:pt x="12947766" y="1012709"/>
                  </a:lnTo>
                  <a:lnTo>
                    <a:pt x="12905989" y="1034429"/>
                  </a:lnTo>
                  <a:lnTo>
                    <a:pt x="12862525" y="1052432"/>
                  </a:lnTo>
                  <a:lnTo>
                    <a:pt x="12817625" y="1066615"/>
                  </a:lnTo>
                  <a:lnTo>
                    <a:pt x="12771538" y="1076874"/>
                  </a:lnTo>
                  <a:lnTo>
                    <a:pt x="12724516" y="1083105"/>
                  </a:lnTo>
                  <a:lnTo>
                    <a:pt x="12676806" y="1085205"/>
                  </a:lnTo>
                  <a:close/>
                </a:path>
              </a:pathLst>
            </a:custGeom>
            <a:solidFill>
              <a:srgbClr val="FFC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358204" y="1080146"/>
              <a:ext cx="13218794" cy="1085850"/>
            </a:xfrm>
            <a:custGeom>
              <a:avLst/>
              <a:gdLst/>
              <a:ahLst/>
              <a:cxnLst/>
              <a:rect l="l" t="t" r="r" b="b"/>
              <a:pathLst>
                <a:path w="13218794" h="1085850">
                  <a:moveTo>
                    <a:pt x="1161795" y="47657"/>
                  </a:moveTo>
                  <a:lnTo>
                    <a:pt x="876016" y="47657"/>
                  </a:lnTo>
                  <a:lnTo>
                    <a:pt x="876016" y="0"/>
                  </a:lnTo>
                  <a:lnTo>
                    <a:pt x="1161795" y="0"/>
                  </a:lnTo>
                  <a:lnTo>
                    <a:pt x="1161795" y="47657"/>
                  </a:lnTo>
                  <a:close/>
                </a:path>
                <a:path w="13218794" h="1085850">
                  <a:moveTo>
                    <a:pt x="1495204" y="47657"/>
                  </a:moveTo>
                  <a:lnTo>
                    <a:pt x="1209425" y="47657"/>
                  </a:lnTo>
                  <a:lnTo>
                    <a:pt x="1209425" y="0"/>
                  </a:lnTo>
                  <a:lnTo>
                    <a:pt x="1495204" y="0"/>
                  </a:lnTo>
                  <a:lnTo>
                    <a:pt x="1495204" y="47657"/>
                  </a:lnTo>
                  <a:close/>
                </a:path>
                <a:path w="13218794" h="1085850">
                  <a:moveTo>
                    <a:pt x="1828613" y="47657"/>
                  </a:moveTo>
                  <a:lnTo>
                    <a:pt x="1542834" y="47657"/>
                  </a:lnTo>
                  <a:lnTo>
                    <a:pt x="1542834" y="0"/>
                  </a:lnTo>
                  <a:lnTo>
                    <a:pt x="1828613" y="0"/>
                  </a:lnTo>
                  <a:lnTo>
                    <a:pt x="1828613" y="47657"/>
                  </a:lnTo>
                  <a:close/>
                </a:path>
                <a:path w="13218794" h="1085850">
                  <a:moveTo>
                    <a:pt x="2162021" y="47657"/>
                  </a:moveTo>
                  <a:lnTo>
                    <a:pt x="1876242" y="47657"/>
                  </a:lnTo>
                  <a:lnTo>
                    <a:pt x="1876242" y="0"/>
                  </a:lnTo>
                  <a:lnTo>
                    <a:pt x="2162021" y="0"/>
                  </a:lnTo>
                  <a:lnTo>
                    <a:pt x="2162021" y="47657"/>
                  </a:lnTo>
                  <a:close/>
                </a:path>
                <a:path w="13218794" h="1085850">
                  <a:moveTo>
                    <a:pt x="2495430" y="47657"/>
                  </a:moveTo>
                  <a:lnTo>
                    <a:pt x="2209651" y="47657"/>
                  </a:lnTo>
                  <a:lnTo>
                    <a:pt x="2209651" y="0"/>
                  </a:lnTo>
                  <a:lnTo>
                    <a:pt x="2495430" y="0"/>
                  </a:lnTo>
                  <a:lnTo>
                    <a:pt x="2495430" y="47657"/>
                  </a:lnTo>
                  <a:close/>
                </a:path>
                <a:path w="13218794" h="1085850">
                  <a:moveTo>
                    <a:pt x="2828839" y="47657"/>
                  </a:moveTo>
                  <a:lnTo>
                    <a:pt x="2543060" y="47657"/>
                  </a:lnTo>
                  <a:lnTo>
                    <a:pt x="2543060" y="0"/>
                  </a:lnTo>
                  <a:lnTo>
                    <a:pt x="2828839" y="0"/>
                  </a:lnTo>
                  <a:lnTo>
                    <a:pt x="2828839" y="47657"/>
                  </a:lnTo>
                  <a:close/>
                </a:path>
                <a:path w="13218794" h="1085850">
                  <a:moveTo>
                    <a:pt x="3162248" y="47657"/>
                  </a:moveTo>
                  <a:lnTo>
                    <a:pt x="2876469" y="47657"/>
                  </a:lnTo>
                  <a:lnTo>
                    <a:pt x="2876469" y="0"/>
                  </a:lnTo>
                  <a:lnTo>
                    <a:pt x="3162248" y="0"/>
                  </a:lnTo>
                  <a:lnTo>
                    <a:pt x="3162248" y="47657"/>
                  </a:lnTo>
                  <a:close/>
                </a:path>
                <a:path w="13218794" h="1085850">
                  <a:moveTo>
                    <a:pt x="3495656" y="47657"/>
                  </a:moveTo>
                  <a:lnTo>
                    <a:pt x="3209877" y="47657"/>
                  </a:lnTo>
                  <a:lnTo>
                    <a:pt x="3209877" y="0"/>
                  </a:lnTo>
                  <a:lnTo>
                    <a:pt x="3495656" y="0"/>
                  </a:lnTo>
                  <a:lnTo>
                    <a:pt x="3495656" y="47657"/>
                  </a:lnTo>
                  <a:close/>
                </a:path>
                <a:path w="13218794" h="1085850">
                  <a:moveTo>
                    <a:pt x="3829065" y="47657"/>
                  </a:moveTo>
                  <a:lnTo>
                    <a:pt x="3543286" y="47657"/>
                  </a:lnTo>
                  <a:lnTo>
                    <a:pt x="3543286" y="0"/>
                  </a:lnTo>
                  <a:lnTo>
                    <a:pt x="3829065" y="0"/>
                  </a:lnTo>
                  <a:lnTo>
                    <a:pt x="3829065" y="47657"/>
                  </a:lnTo>
                  <a:close/>
                </a:path>
                <a:path w="13218794" h="1085850">
                  <a:moveTo>
                    <a:pt x="4162474" y="47657"/>
                  </a:moveTo>
                  <a:lnTo>
                    <a:pt x="3876695" y="47657"/>
                  </a:lnTo>
                  <a:lnTo>
                    <a:pt x="3876695" y="0"/>
                  </a:lnTo>
                  <a:lnTo>
                    <a:pt x="4162474" y="0"/>
                  </a:lnTo>
                  <a:lnTo>
                    <a:pt x="4162474" y="47657"/>
                  </a:lnTo>
                  <a:close/>
                </a:path>
                <a:path w="13218794" h="1085850">
                  <a:moveTo>
                    <a:pt x="4495883" y="47657"/>
                  </a:moveTo>
                  <a:lnTo>
                    <a:pt x="4210104" y="47657"/>
                  </a:lnTo>
                  <a:lnTo>
                    <a:pt x="4210104" y="0"/>
                  </a:lnTo>
                  <a:lnTo>
                    <a:pt x="4495883" y="0"/>
                  </a:lnTo>
                  <a:lnTo>
                    <a:pt x="4495883" y="47657"/>
                  </a:lnTo>
                  <a:close/>
                </a:path>
                <a:path w="13218794" h="1085850">
                  <a:moveTo>
                    <a:pt x="4829291" y="47657"/>
                  </a:moveTo>
                  <a:lnTo>
                    <a:pt x="4543513" y="47657"/>
                  </a:lnTo>
                  <a:lnTo>
                    <a:pt x="4543513" y="0"/>
                  </a:lnTo>
                  <a:lnTo>
                    <a:pt x="4829291" y="0"/>
                  </a:lnTo>
                  <a:lnTo>
                    <a:pt x="4829291" y="47657"/>
                  </a:lnTo>
                  <a:close/>
                </a:path>
                <a:path w="13218794" h="1085850">
                  <a:moveTo>
                    <a:pt x="5162700" y="47657"/>
                  </a:moveTo>
                  <a:lnTo>
                    <a:pt x="4876921" y="47657"/>
                  </a:lnTo>
                  <a:lnTo>
                    <a:pt x="4876921" y="0"/>
                  </a:lnTo>
                  <a:lnTo>
                    <a:pt x="5162700" y="0"/>
                  </a:lnTo>
                  <a:lnTo>
                    <a:pt x="5162700" y="47657"/>
                  </a:lnTo>
                  <a:close/>
                </a:path>
                <a:path w="13218794" h="1085850">
                  <a:moveTo>
                    <a:pt x="5496109" y="47657"/>
                  </a:moveTo>
                  <a:lnTo>
                    <a:pt x="5210330" y="47657"/>
                  </a:lnTo>
                  <a:lnTo>
                    <a:pt x="5210330" y="0"/>
                  </a:lnTo>
                  <a:lnTo>
                    <a:pt x="5496109" y="0"/>
                  </a:lnTo>
                  <a:lnTo>
                    <a:pt x="5496109" y="47657"/>
                  </a:lnTo>
                  <a:close/>
                </a:path>
                <a:path w="13218794" h="1085850">
                  <a:moveTo>
                    <a:pt x="5829518" y="47657"/>
                  </a:moveTo>
                  <a:lnTo>
                    <a:pt x="5543739" y="47657"/>
                  </a:lnTo>
                  <a:lnTo>
                    <a:pt x="5543739" y="0"/>
                  </a:lnTo>
                  <a:lnTo>
                    <a:pt x="5829518" y="0"/>
                  </a:lnTo>
                  <a:lnTo>
                    <a:pt x="5829518" y="47657"/>
                  </a:lnTo>
                  <a:close/>
                </a:path>
                <a:path w="13218794" h="1085850">
                  <a:moveTo>
                    <a:pt x="6162926" y="47657"/>
                  </a:moveTo>
                  <a:lnTo>
                    <a:pt x="5877147" y="47657"/>
                  </a:lnTo>
                  <a:lnTo>
                    <a:pt x="5877147" y="0"/>
                  </a:lnTo>
                  <a:lnTo>
                    <a:pt x="6162926" y="0"/>
                  </a:lnTo>
                  <a:lnTo>
                    <a:pt x="6162926" y="47657"/>
                  </a:lnTo>
                  <a:close/>
                </a:path>
                <a:path w="13218794" h="1085850">
                  <a:moveTo>
                    <a:pt x="6496335" y="47657"/>
                  </a:moveTo>
                  <a:lnTo>
                    <a:pt x="6210556" y="47657"/>
                  </a:lnTo>
                  <a:lnTo>
                    <a:pt x="6210556" y="0"/>
                  </a:lnTo>
                  <a:lnTo>
                    <a:pt x="6496335" y="0"/>
                  </a:lnTo>
                  <a:lnTo>
                    <a:pt x="6496335" y="47657"/>
                  </a:lnTo>
                  <a:close/>
                </a:path>
                <a:path w="13218794" h="1085850">
                  <a:moveTo>
                    <a:pt x="6829744" y="47657"/>
                  </a:moveTo>
                  <a:lnTo>
                    <a:pt x="6543965" y="47657"/>
                  </a:lnTo>
                  <a:lnTo>
                    <a:pt x="6543965" y="0"/>
                  </a:lnTo>
                  <a:lnTo>
                    <a:pt x="6829744" y="0"/>
                  </a:lnTo>
                  <a:lnTo>
                    <a:pt x="6829744" y="47657"/>
                  </a:lnTo>
                  <a:close/>
                </a:path>
                <a:path w="13218794" h="1085850">
                  <a:moveTo>
                    <a:pt x="7163153" y="47657"/>
                  </a:moveTo>
                  <a:lnTo>
                    <a:pt x="6877374" y="47657"/>
                  </a:lnTo>
                  <a:lnTo>
                    <a:pt x="6877374" y="0"/>
                  </a:lnTo>
                  <a:lnTo>
                    <a:pt x="7163153" y="0"/>
                  </a:lnTo>
                  <a:lnTo>
                    <a:pt x="7163153" y="47657"/>
                  </a:lnTo>
                  <a:close/>
                </a:path>
                <a:path w="13218794" h="1085850">
                  <a:moveTo>
                    <a:pt x="7496561" y="47657"/>
                  </a:moveTo>
                  <a:lnTo>
                    <a:pt x="7210782" y="47657"/>
                  </a:lnTo>
                  <a:lnTo>
                    <a:pt x="7210782" y="0"/>
                  </a:lnTo>
                  <a:lnTo>
                    <a:pt x="7496561" y="0"/>
                  </a:lnTo>
                  <a:lnTo>
                    <a:pt x="7496561" y="47657"/>
                  </a:lnTo>
                  <a:close/>
                </a:path>
                <a:path w="13218794" h="1085850">
                  <a:moveTo>
                    <a:pt x="7829970" y="47657"/>
                  </a:moveTo>
                  <a:lnTo>
                    <a:pt x="7544191" y="47657"/>
                  </a:lnTo>
                  <a:lnTo>
                    <a:pt x="7544191" y="0"/>
                  </a:lnTo>
                  <a:lnTo>
                    <a:pt x="7829970" y="0"/>
                  </a:lnTo>
                  <a:lnTo>
                    <a:pt x="7829970" y="47657"/>
                  </a:lnTo>
                  <a:close/>
                </a:path>
                <a:path w="13218794" h="1085850">
                  <a:moveTo>
                    <a:pt x="8163379" y="47657"/>
                  </a:moveTo>
                  <a:lnTo>
                    <a:pt x="7877600" y="47657"/>
                  </a:lnTo>
                  <a:lnTo>
                    <a:pt x="7877600" y="0"/>
                  </a:lnTo>
                  <a:lnTo>
                    <a:pt x="8163379" y="0"/>
                  </a:lnTo>
                  <a:lnTo>
                    <a:pt x="8163379" y="47657"/>
                  </a:lnTo>
                  <a:close/>
                </a:path>
                <a:path w="13218794" h="1085850">
                  <a:moveTo>
                    <a:pt x="8496788" y="47657"/>
                  </a:moveTo>
                  <a:lnTo>
                    <a:pt x="8211009" y="47657"/>
                  </a:lnTo>
                  <a:lnTo>
                    <a:pt x="8211009" y="0"/>
                  </a:lnTo>
                  <a:lnTo>
                    <a:pt x="8496788" y="0"/>
                  </a:lnTo>
                  <a:lnTo>
                    <a:pt x="8496788" y="47657"/>
                  </a:lnTo>
                  <a:close/>
                </a:path>
                <a:path w="13218794" h="1085850">
                  <a:moveTo>
                    <a:pt x="8830196" y="47657"/>
                  </a:moveTo>
                  <a:lnTo>
                    <a:pt x="8544418" y="47657"/>
                  </a:lnTo>
                  <a:lnTo>
                    <a:pt x="8544418" y="0"/>
                  </a:lnTo>
                  <a:lnTo>
                    <a:pt x="8830196" y="0"/>
                  </a:lnTo>
                  <a:lnTo>
                    <a:pt x="8830196" y="47657"/>
                  </a:lnTo>
                  <a:close/>
                </a:path>
                <a:path w="13218794" h="1085850">
                  <a:moveTo>
                    <a:pt x="9163605" y="47657"/>
                  </a:moveTo>
                  <a:lnTo>
                    <a:pt x="8877826" y="47657"/>
                  </a:lnTo>
                  <a:lnTo>
                    <a:pt x="8877826" y="0"/>
                  </a:lnTo>
                  <a:lnTo>
                    <a:pt x="9163605" y="0"/>
                  </a:lnTo>
                  <a:lnTo>
                    <a:pt x="9163605" y="47657"/>
                  </a:lnTo>
                  <a:close/>
                </a:path>
                <a:path w="13218794" h="1085850">
                  <a:moveTo>
                    <a:pt x="9497013" y="47657"/>
                  </a:moveTo>
                  <a:lnTo>
                    <a:pt x="9211235" y="47657"/>
                  </a:lnTo>
                  <a:lnTo>
                    <a:pt x="9211235" y="0"/>
                  </a:lnTo>
                  <a:lnTo>
                    <a:pt x="9497013" y="0"/>
                  </a:lnTo>
                  <a:lnTo>
                    <a:pt x="9497013" y="47657"/>
                  </a:lnTo>
                  <a:close/>
                </a:path>
                <a:path w="13218794" h="1085850">
                  <a:moveTo>
                    <a:pt x="9830423" y="47657"/>
                  </a:moveTo>
                  <a:lnTo>
                    <a:pt x="9544644" y="47657"/>
                  </a:lnTo>
                  <a:lnTo>
                    <a:pt x="9544644" y="0"/>
                  </a:lnTo>
                  <a:lnTo>
                    <a:pt x="9830423" y="0"/>
                  </a:lnTo>
                  <a:lnTo>
                    <a:pt x="9830423" y="47657"/>
                  </a:lnTo>
                  <a:close/>
                </a:path>
                <a:path w="13218794" h="1085850">
                  <a:moveTo>
                    <a:pt x="10163831" y="47657"/>
                  </a:moveTo>
                  <a:lnTo>
                    <a:pt x="9878052" y="47657"/>
                  </a:lnTo>
                  <a:lnTo>
                    <a:pt x="9878052" y="0"/>
                  </a:lnTo>
                  <a:lnTo>
                    <a:pt x="10163831" y="0"/>
                  </a:lnTo>
                  <a:lnTo>
                    <a:pt x="10163831" y="47657"/>
                  </a:lnTo>
                  <a:close/>
                </a:path>
                <a:path w="13218794" h="1085850">
                  <a:moveTo>
                    <a:pt x="10497240" y="47657"/>
                  </a:moveTo>
                  <a:lnTo>
                    <a:pt x="10211461" y="47657"/>
                  </a:lnTo>
                  <a:lnTo>
                    <a:pt x="10211461" y="0"/>
                  </a:lnTo>
                  <a:lnTo>
                    <a:pt x="10497240" y="0"/>
                  </a:lnTo>
                  <a:lnTo>
                    <a:pt x="10497240" y="47657"/>
                  </a:lnTo>
                  <a:close/>
                </a:path>
                <a:path w="13218794" h="1085850">
                  <a:moveTo>
                    <a:pt x="10830649" y="47657"/>
                  </a:moveTo>
                  <a:lnTo>
                    <a:pt x="10544870" y="47657"/>
                  </a:lnTo>
                  <a:lnTo>
                    <a:pt x="10544870" y="0"/>
                  </a:lnTo>
                  <a:lnTo>
                    <a:pt x="10830649" y="0"/>
                  </a:lnTo>
                  <a:lnTo>
                    <a:pt x="10830649" y="47657"/>
                  </a:lnTo>
                  <a:close/>
                </a:path>
                <a:path w="13218794" h="1085850">
                  <a:moveTo>
                    <a:pt x="11164058" y="47657"/>
                  </a:moveTo>
                  <a:lnTo>
                    <a:pt x="10878279" y="47657"/>
                  </a:lnTo>
                  <a:lnTo>
                    <a:pt x="10878279" y="0"/>
                  </a:lnTo>
                  <a:lnTo>
                    <a:pt x="11164058" y="0"/>
                  </a:lnTo>
                  <a:lnTo>
                    <a:pt x="11164058" y="47657"/>
                  </a:lnTo>
                  <a:close/>
                </a:path>
                <a:path w="13218794" h="1085850">
                  <a:moveTo>
                    <a:pt x="11497466" y="47657"/>
                  </a:moveTo>
                  <a:lnTo>
                    <a:pt x="11211687" y="47657"/>
                  </a:lnTo>
                  <a:lnTo>
                    <a:pt x="11211687" y="0"/>
                  </a:lnTo>
                  <a:lnTo>
                    <a:pt x="11497466" y="0"/>
                  </a:lnTo>
                  <a:lnTo>
                    <a:pt x="11497466" y="47657"/>
                  </a:lnTo>
                  <a:close/>
                </a:path>
                <a:path w="13218794" h="1085850">
                  <a:moveTo>
                    <a:pt x="11830875" y="47657"/>
                  </a:moveTo>
                  <a:lnTo>
                    <a:pt x="11545096" y="47657"/>
                  </a:lnTo>
                  <a:lnTo>
                    <a:pt x="11545096" y="0"/>
                  </a:lnTo>
                  <a:lnTo>
                    <a:pt x="11830875" y="0"/>
                  </a:lnTo>
                  <a:lnTo>
                    <a:pt x="11830875" y="47657"/>
                  </a:lnTo>
                  <a:close/>
                </a:path>
                <a:path w="13218794" h="1085850">
                  <a:moveTo>
                    <a:pt x="12164284" y="47657"/>
                  </a:moveTo>
                  <a:lnTo>
                    <a:pt x="11878505" y="47657"/>
                  </a:lnTo>
                  <a:lnTo>
                    <a:pt x="11878505" y="0"/>
                  </a:lnTo>
                  <a:lnTo>
                    <a:pt x="12164284" y="0"/>
                  </a:lnTo>
                  <a:lnTo>
                    <a:pt x="12164284" y="47657"/>
                  </a:lnTo>
                  <a:close/>
                </a:path>
                <a:path w="13218794" h="1085850">
                  <a:moveTo>
                    <a:pt x="12497693" y="47657"/>
                  </a:moveTo>
                  <a:lnTo>
                    <a:pt x="12211914" y="47657"/>
                  </a:lnTo>
                  <a:lnTo>
                    <a:pt x="12211914" y="0"/>
                  </a:lnTo>
                  <a:lnTo>
                    <a:pt x="12497693" y="0"/>
                  </a:lnTo>
                  <a:lnTo>
                    <a:pt x="12497693" y="47657"/>
                  </a:lnTo>
                  <a:close/>
                </a:path>
                <a:path w="13218794" h="1085850">
                  <a:moveTo>
                    <a:pt x="12815953" y="67593"/>
                  </a:moveTo>
                  <a:lnTo>
                    <a:pt x="12781736" y="58871"/>
                  </a:lnTo>
                  <a:lnTo>
                    <a:pt x="12747160" y="52641"/>
                  </a:lnTo>
                  <a:lnTo>
                    <a:pt x="12712223" y="48903"/>
                  </a:lnTo>
                  <a:lnTo>
                    <a:pt x="12676927" y="47657"/>
                  </a:lnTo>
                  <a:lnTo>
                    <a:pt x="12545322" y="47657"/>
                  </a:lnTo>
                  <a:lnTo>
                    <a:pt x="12545322" y="0"/>
                  </a:lnTo>
                  <a:lnTo>
                    <a:pt x="12676927" y="0"/>
                  </a:lnTo>
                  <a:lnTo>
                    <a:pt x="12724637" y="2101"/>
                  </a:lnTo>
                  <a:lnTo>
                    <a:pt x="12771660" y="8336"/>
                  </a:lnTo>
                  <a:lnTo>
                    <a:pt x="12817747" y="18600"/>
                  </a:lnTo>
                  <a:lnTo>
                    <a:pt x="12829224" y="22228"/>
                  </a:lnTo>
                  <a:lnTo>
                    <a:pt x="12815953" y="67593"/>
                  </a:lnTo>
                  <a:close/>
                </a:path>
                <a:path w="13218794" h="1085850">
                  <a:moveTo>
                    <a:pt x="13064776" y="235209"/>
                  </a:moveTo>
                  <a:lnTo>
                    <a:pt x="13036853" y="202936"/>
                  </a:lnTo>
                  <a:lnTo>
                    <a:pt x="12988830" y="158274"/>
                  </a:lnTo>
                  <a:lnTo>
                    <a:pt x="12947824" y="128278"/>
                  </a:lnTo>
                  <a:lnTo>
                    <a:pt x="12903911" y="102730"/>
                  </a:lnTo>
                  <a:lnTo>
                    <a:pt x="12857091" y="81630"/>
                  </a:lnTo>
                  <a:lnTo>
                    <a:pt x="12874282" y="37614"/>
                  </a:lnTo>
                  <a:lnTo>
                    <a:pt x="12947890" y="72539"/>
                  </a:lnTo>
                  <a:lnTo>
                    <a:pt x="12987732" y="97888"/>
                  </a:lnTo>
                  <a:lnTo>
                    <a:pt x="13025388" y="126749"/>
                  </a:lnTo>
                  <a:lnTo>
                    <a:pt x="13060609" y="159019"/>
                  </a:lnTo>
                  <a:lnTo>
                    <a:pt x="13092860" y="194260"/>
                  </a:lnTo>
                  <a:lnTo>
                    <a:pt x="13101750" y="205873"/>
                  </a:lnTo>
                  <a:lnTo>
                    <a:pt x="13064776" y="235209"/>
                  </a:lnTo>
                  <a:close/>
                </a:path>
                <a:path w="13218794" h="1085850">
                  <a:moveTo>
                    <a:pt x="13171139" y="515387"/>
                  </a:moveTo>
                  <a:lnTo>
                    <a:pt x="13165527" y="462883"/>
                  </a:lnTo>
                  <a:lnTo>
                    <a:pt x="13154625" y="412125"/>
                  </a:lnTo>
                  <a:lnTo>
                    <a:pt x="13138436" y="363115"/>
                  </a:lnTo>
                  <a:lnTo>
                    <a:pt x="13116958" y="315853"/>
                  </a:lnTo>
                  <a:lnTo>
                    <a:pt x="13090192" y="270337"/>
                  </a:lnTo>
                  <a:lnTo>
                    <a:pt x="13129592" y="244350"/>
                  </a:lnTo>
                  <a:lnTo>
                    <a:pt x="13168759" y="313606"/>
                  </a:lnTo>
                  <a:lnTo>
                    <a:pt x="13186762" y="357096"/>
                  </a:lnTo>
                  <a:lnTo>
                    <a:pt x="13200945" y="402023"/>
                  </a:lnTo>
                  <a:lnTo>
                    <a:pt x="13211204" y="448136"/>
                  </a:lnTo>
                  <a:lnTo>
                    <a:pt x="13217435" y="495187"/>
                  </a:lnTo>
                  <a:lnTo>
                    <a:pt x="13218209" y="512766"/>
                  </a:lnTo>
                  <a:lnTo>
                    <a:pt x="13171139" y="515387"/>
                  </a:lnTo>
                  <a:close/>
                </a:path>
                <a:path w="13218794" h="1085850">
                  <a:moveTo>
                    <a:pt x="13136214" y="831077"/>
                  </a:moveTo>
                  <a:lnTo>
                    <a:pt x="13096286" y="806029"/>
                  </a:lnTo>
                  <a:lnTo>
                    <a:pt x="13122012" y="759910"/>
                  </a:lnTo>
                  <a:lnTo>
                    <a:pt x="13142409" y="712166"/>
                  </a:lnTo>
                  <a:lnTo>
                    <a:pt x="13157480" y="662796"/>
                  </a:lnTo>
                  <a:lnTo>
                    <a:pt x="13167223" y="611800"/>
                  </a:lnTo>
                  <a:lnTo>
                    <a:pt x="13171638" y="559178"/>
                  </a:lnTo>
                  <a:lnTo>
                    <a:pt x="13218752" y="560724"/>
                  </a:lnTo>
                  <a:lnTo>
                    <a:pt x="13211204" y="637712"/>
                  </a:lnTo>
                  <a:lnTo>
                    <a:pt x="13200945" y="683826"/>
                  </a:lnTo>
                  <a:lnTo>
                    <a:pt x="13186762" y="728753"/>
                  </a:lnTo>
                  <a:lnTo>
                    <a:pt x="13168759" y="772242"/>
                  </a:lnTo>
                  <a:lnTo>
                    <a:pt x="13147038" y="814045"/>
                  </a:lnTo>
                  <a:lnTo>
                    <a:pt x="13136214" y="831077"/>
                  </a:lnTo>
                  <a:close/>
                </a:path>
                <a:path w="13218794" h="1085850">
                  <a:moveTo>
                    <a:pt x="12885643" y="1043527"/>
                  </a:moveTo>
                  <a:lnTo>
                    <a:pt x="12867500" y="1000012"/>
                  </a:lnTo>
                  <a:lnTo>
                    <a:pt x="12911316" y="979202"/>
                  </a:lnTo>
                  <a:lnTo>
                    <a:pt x="12952493" y="954451"/>
                  </a:lnTo>
                  <a:lnTo>
                    <a:pt x="12991030" y="925761"/>
                  </a:lnTo>
                  <a:lnTo>
                    <a:pt x="13026929" y="893131"/>
                  </a:lnTo>
                  <a:lnTo>
                    <a:pt x="13061133" y="855183"/>
                  </a:lnTo>
                  <a:lnTo>
                    <a:pt x="13071646" y="841767"/>
                  </a:lnTo>
                  <a:lnTo>
                    <a:pt x="13109221" y="870218"/>
                  </a:lnTo>
                  <a:lnTo>
                    <a:pt x="13060609" y="926830"/>
                  </a:lnTo>
                  <a:lnTo>
                    <a:pt x="13025388" y="959100"/>
                  </a:lnTo>
                  <a:lnTo>
                    <a:pt x="12987732" y="987961"/>
                  </a:lnTo>
                  <a:lnTo>
                    <a:pt x="12947890" y="1013310"/>
                  </a:lnTo>
                  <a:lnTo>
                    <a:pt x="12906111" y="1035043"/>
                  </a:lnTo>
                  <a:lnTo>
                    <a:pt x="12885643" y="1043527"/>
                  </a:lnTo>
                  <a:close/>
                </a:path>
                <a:path w="13218794" h="1085850">
                  <a:moveTo>
                    <a:pt x="12676927" y="1085849"/>
                  </a:moveTo>
                  <a:lnTo>
                    <a:pt x="12557629" y="1085849"/>
                  </a:lnTo>
                  <a:lnTo>
                    <a:pt x="12557629" y="1038192"/>
                  </a:lnTo>
                  <a:lnTo>
                    <a:pt x="12676927" y="1038192"/>
                  </a:lnTo>
                  <a:lnTo>
                    <a:pt x="12715048" y="1036741"/>
                  </a:lnTo>
                  <a:lnTo>
                    <a:pt x="12752718" y="1032387"/>
                  </a:lnTo>
                  <a:lnTo>
                    <a:pt x="12789937" y="1025132"/>
                  </a:lnTo>
                  <a:lnTo>
                    <a:pt x="12826704" y="1014974"/>
                  </a:lnTo>
                  <a:lnTo>
                    <a:pt x="12840963" y="1059911"/>
                  </a:lnTo>
                  <a:lnTo>
                    <a:pt x="12817747" y="1067249"/>
                  </a:lnTo>
                  <a:lnTo>
                    <a:pt x="12771660" y="1077513"/>
                  </a:lnTo>
                  <a:lnTo>
                    <a:pt x="12724637" y="1083748"/>
                  </a:lnTo>
                  <a:lnTo>
                    <a:pt x="12676927" y="1085849"/>
                  </a:lnTo>
                  <a:close/>
                </a:path>
                <a:path w="13218794" h="1085850">
                  <a:moveTo>
                    <a:pt x="12509999" y="1085849"/>
                  </a:moveTo>
                  <a:lnTo>
                    <a:pt x="12224220" y="1085849"/>
                  </a:lnTo>
                  <a:lnTo>
                    <a:pt x="12224220" y="1038192"/>
                  </a:lnTo>
                  <a:lnTo>
                    <a:pt x="12509999" y="1038192"/>
                  </a:lnTo>
                  <a:lnTo>
                    <a:pt x="12509999" y="1085849"/>
                  </a:lnTo>
                  <a:close/>
                </a:path>
                <a:path w="13218794" h="1085850">
                  <a:moveTo>
                    <a:pt x="12176590" y="1085849"/>
                  </a:moveTo>
                  <a:lnTo>
                    <a:pt x="11890811" y="1085849"/>
                  </a:lnTo>
                  <a:lnTo>
                    <a:pt x="11890811" y="1038192"/>
                  </a:lnTo>
                  <a:lnTo>
                    <a:pt x="12176590" y="1038192"/>
                  </a:lnTo>
                  <a:lnTo>
                    <a:pt x="12176590" y="1085849"/>
                  </a:lnTo>
                  <a:close/>
                </a:path>
                <a:path w="13218794" h="1085850">
                  <a:moveTo>
                    <a:pt x="11843181" y="1085849"/>
                  </a:moveTo>
                  <a:lnTo>
                    <a:pt x="11557403" y="1085849"/>
                  </a:lnTo>
                  <a:lnTo>
                    <a:pt x="11557403" y="1038192"/>
                  </a:lnTo>
                  <a:lnTo>
                    <a:pt x="11843181" y="1038192"/>
                  </a:lnTo>
                  <a:lnTo>
                    <a:pt x="11843181" y="1085849"/>
                  </a:lnTo>
                  <a:close/>
                </a:path>
                <a:path w="13218794" h="1085850">
                  <a:moveTo>
                    <a:pt x="11509773" y="1085849"/>
                  </a:moveTo>
                  <a:lnTo>
                    <a:pt x="11223994" y="1085849"/>
                  </a:lnTo>
                  <a:lnTo>
                    <a:pt x="11223994" y="1038192"/>
                  </a:lnTo>
                  <a:lnTo>
                    <a:pt x="11509773" y="1038192"/>
                  </a:lnTo>
                  <a:lnTo>
                    <a:pt x="11509773" y="1085849"/>
                  </a:lnTo>
                  <a:close/>
                </a:path>
                <a:path w="13218794" h="1085850">
                  <a:moveTo>
                    <a:pt x="11176364" y="1085849"/>
                  </a:moveTo>
                  <a:lnTo>
                    <a:pt x="10890585" y="1085849"/>
                  </a:lnTo>
                  <a:lnTo>
                    <a:pt x="10890585" y="1038192"/>
                  </a:lnTo>
                  <a:lnTo>
                    <a:pt x="11176364" y="1038192"/>
                  </a:lnTo>
                  <a:lnTo>
                    <a:pt x="11176364" y="1085849"/>
                  </a:lnTo>
                  <a:close/>
                </a:path>
                <a:path w="13218794" h="1085850">
                  <a:moveTo>
                    <a:pt x="10842955" y="1085849"/>
                  </a:moveTo>
                  <a:lnTo>
                    <a:pt x="10557176" y="1085849"/>
                  </a:lnTo>
                  <a:lnTo>
                    <a:pt x="10557176" y="1038192"/>
                  </a:lnTo>
                  <a:lnTo>
                    <a:pt x="10842955" y="1038192"/>
                  </a:lnTo>
                  <a:lnTo>
                    <a:pt x="10842955" y="1085849"/>
                  </a:lnTo>
                  <a:close/>
                </a:path>
                <a:path w="13218794" h="1085850">
                  <a:moveTo>
                    <a:pt x="10509546" y="1085849"/>
                  </a:moveTo>
                  <a:lnTo>
                    <a:pt x="10223767" y="1085849"/>
                  </a:lnTo>
                  <a:lnTo>
                    <a:pt x="10223767" y="1038192"/>
                  </a:lnTo>
                  <a:lnTo>
                    <a:pt x="10509546" y="1038192"/>
                  </a:lnTo>
                  <a:lnTo>
                    <a:pt x="10509546" y="1085849"/>
                  </a:lnTo>
                  <a:close/>
                </a:path>
                <a:path w="13218794" h="1085850">
                  <a:moveTo>
                    <a:pt x="10176138" y="1085849"/>
                  </a:moveTo>
                  <a:lnTo>
                    <a:pt x="9890359" y="1085849"/>
                  </a:lnTo>
                  <a:lnTo>
                    <a:pt x="9890359" y="1038192"/>
                  </a:lnTo>
                  <a:lnTo>
                    <a:pt x="10176138" y="1038192"/>
                  </a:lnTo>
                  <a:lnTo>
                    <a:pt x="10176138" y="1085849"/>
                  </a:lnTo>
                  <a:close/>
                </a:path>
                <a:path w="13218794" h="1085850">
                  <a:moveTo>
                    <a:pt x="9842729" y="1085849"/>
                  </a:moveTo>
                  <a:lnTo>
                    <a:pt x="9556950" y="1085849"/>
                  </a:lnTo>
                  <a:lnTo>
                    <a:pt x="9556950" y="1038192"/>
                  </a:lnTo>
                  <a:lnTo>
                    <a:pt x="9842729" y="1038192"/>
                  </a:lnTo>
                  <a:lnTo>
                    <a:pt x="9842729" y="1085849"/>
                  </a:lnTo>
                  <a:close/>
                </a:path>
                <a:path w="13218794" h="1085850">
                  <a:moveTo>
                    <a:pt x="9509320" y="1085849"/>
                  </a:moveTo>
                  <a:lnTo>
                    <a:pt x="9223541" y="1085849"/>
                  </a:lnTo>
                  <a:lnTo>
                    <a:pt x="9223541" y="1038192"/>
                  </a:lnTo>
                  <a:lnTo>
                    <a:pt x="9509320" y="1038192"/>
                  </a:lnTo>
                  <a:lnTo>
                    <a:pt x="9509320" y="1085849"/>
                  </a:lnTo>
                  <a:close/>
                </a:path>
                <a:path w="13218794" h="1085850">
                  <a:moveTo>
                    <a:pt x="9175911" y="1085849"/>
                  </a:moveTo>
                  <a:lnTo>
                    <a:pt x="8890132" y="1085849"/>
                  </a:lnTo>
                  <a:lnTo>
                    <a:pt x="8890132" y="1038192"/>
                  </a:lnTo>
                  <a:lnTo>
                    <a:pt x="9175911" y="1038192"/>
                  </a:lnTo>
                  <a:lnTo>
                    <a:pt x="9175911" y="1085849"/>
                  </a:lnTo>
                  <a:close/>
                </a:path>
                <a:path w="13218794" h="1085850">
                  <a:moveTo>
                    <a:pt x="8842503" y="1085849"/>
                  </a:moveTo>
                  <a:lnTo>
                    <a:pt x="8556724" y="1085849"/>
                  </a:lnTo>
                  <a:lnTo>
                    <a:pt x="8556724" y="1038192"/>
                  </a:lnTo>
                  <a:lnTo>
                    <a:pt x="8842503" y="1038192"/>
                  </a:lnTo>
                  <a:lnTo>
                    <a:pt x="8842503" y="1085849"/>
                  </a:lnTo>
                  <a:close/>
                </a:path>
                <a:path w="13218794" h="1085850">
                  <a:moveTo>
                    <a:pt x="8509094" y="1085849"/>
                  </a:moveTo>
                  <a:lnTo>
                    <a:pt x="8223316" y="1085849"/>
                  </a:lnTo>
                  <a:lnTo>
                    <a:pt x="8223316" y="1038192"/>
                  </a:lnTo>
                  <a:lnTo>
                    <a:pt x="8509094" y="1038192"/>
                  </a:lnTo>
                  <a:lnTo>
                    <a:pt x="8509094" y="1085849"/>
                  </a:lnTo>
                  <a:close/>
                </a:path>
                <a:path w="13218794" h="1085850">
                  <a:moveTo>
                    <a:pt x="8175685" y="1085849"/>
                  </a:moveTo>
                  <a:lnTo>
                    <a:pt x="7889907" y="1085849"/>
                  </a:lnTo>
                  <a:lnTo>
                    <a:pt x="7889907" y="1038192"/>
                  </a:lnTo>
                  <a:lnTo>
                    <a:pt x="8175685" y="1038192"/>
                  </a:lnTo>
                  <a:lnTo>
                    <a:pt x="8175685" y="1085849"/>
                  </a:lnTo>
                  <a:close/>
                </a:path>
                <a:path w="13218794" h="1085850">
                  <a:moveTo>
                    <a:pt x="7842277" y="1085849"/>
                  </a:moveTo>
                  <a:lnTo>
                    <a:pt x="7556498" y="1085849"/>
                  </a:lnTo>
                  <a:lnTo>
                    <a:pt x="7556498" y="1038192"/>
                  </a:lnTo>
                  <a:lnTo>
                    <a:pt x="7842277" y="1038192"/>
                  </a:lnTo>
                  <a:lnTo>
                    <a:pt x="7842277" y="1085849"/>
                  </a:lnTo>
                  <a:close/>
                </a:path>
                <a:path w="13218794" h="1085850">
                  <a:moveTo>
                    <a:pt x="7508868" y="1085849"/>
                  </a:moveTo>
                  <a:lnTo>
                    <a:pt x="7223089" y="1085849"/>
                  </a:lnTo>
                  <a:lnTo>
                    <a:pt x="7223089" y="1038192"/>
                  </a:lnTo>
                  <a:lnTo>
                    <a:pt x="7508868" y="1038192"/>
                  </a:lnTo>
                  <a:lnTo>
                    <a:pt x="7508868" y="1085849"/>
                  </a:lnTo>
                  <a:close/>
                </a:path>
                <a:path w="13218794" h="1085850">
                  <a:moveTo>
                    <a:pt x="7175459" y="1085849"/>
                  </a:moveTo>
                  <a:lnTo>
                    <a:pt x="6889681" y="1085849"/>
                  </a:lnTo>
                  <a:lnTo>
                    <a:pt x="6889681" y="1038192"/>
                  </a:lnTo>
                  <a:lnTo>
                    <a:pt x="7175459" y="1038192"/>
                  </a:lnTo>
                  <a:lnTo>
                    <a:pt x="7175459" y="1085849"/>
                  </a:lnTo>
                  <a:close/>
                </a:path>
                <a:path w="13218794" h="1085850">
                  <a:moveTo>
                    <a:pt x="6842051" y="1085849"/>
                  </a:moveTo>
                  <a:lnTo>
                    <a:pt x="6556272" y="1085849"/>
                  </a:lnTo>
                  <a:lnTo>
                    <a:pt x="6556272" y="1038192"/>
                  </a:lnTo>
                  <a:lnTo>
                    <a:pt x="6842051" y="1038192"/>
                  </a:lnTo>
                  <a:lnTo>
                    <a:pt x="6842051" y="1085849"/>
                  </a:lnTo>
                  <a:close/>
                </a:path>
                <a:path w="13218794" h="1085850">
                  <a:moveTo>
                    <a:pt x="6508642" y="1085849"/>
                  </a:moveTo>
                  <a:lnTo>
                    <a:pt x="6222863" y="1085849"/>
                  </a:lnTo>
                  <a:lnTo>
                    <a:pt x="6222863" y="1038192"/>
                  </a:lnTo>
                  <a:lnTo>
                    <a:pt x="6508642" y="1038192"/>
                  </a:lnTo>
                  <a:lnTo>
                    <a:pt x="6508642" y="1085849"/>
                  </a:lnTo>
                  <a:close/>
                </a:path>
                <a:path w="13218794" h="1085850">
                  <a:moveTo>
                    <a:pt x="6175233" y="1085849"/>
                  </a:moveTo>
                  <a:lnTo>
                    <a:pt x="5889455" y="1085849"/>
                  </a:lnTo>
                  <a:lnTo>
                    <a:pt x="5889455" y="1038192"/>
                  </a:lnTo>
                  <a:lnTo>
                    <a:pt x="6175233" y="1038192"/>
                  </a:lnTo>
                  <a:lnTo>
                    <a:pt x="6175233" y="1085849"/>
                  </a:lnTo>
                  <a:close/>
                </a:path>
                <a:path w="13218794" h="1085850">
                  <a:moveTo>
                    <a:pt x="5841824" y="1085849"/>
                  </a:moveTo>
                  <a:lnTo>
                    <a:pt x="5556046" y="1085849"/>
                  </a:lnTo>
                  <a:lnTo>
                    <a:pt x="5556046" y="1038192"/>
                  </a:lnTo>
                  <a:lnTo>
                    <a:pt x="5841824" y="1038192"/>
                  </a:lnTo>
                  <a:lnTo>
                    <a:pt x="5841824" y="1085849"/>
                  </a:lnTo>
                  <a:close/>
                </a:path>
                <a:path w="13218794" h="1085850">
                  <a:moveTo>
                    <a:pt x="5508416" y="1085849"/>
                  </a:moveTo>
                  <a:lnTo>
                    <a:pt x="5222637" y="1085849"/>
                  </a:lnTo>
                  <a:lnTo>
                    <a:pt x="5222637" y="1038192"/>
                  </a:lnTo>
                  <a:lnTo>
                    <a:pt x="5508416" y="1038192"/>
                  </a:lnTo>
                  <a:lnTo>
                    <a:pt x="5508416" y="1085849"/>
                  </a:lnTo>
                  <a:close/>
                </a:path>
                <a:path w="13218794" h="1085850">
                  <a:moveTo>
                    <a:pt x="5175007" y="1085849"/>
                  </a:moveTo>
                  <a:lnTo>
                    <a:pt x="4889229" y="1085849"/>
                  </a:lnTo>
                  <a:lnTo>
                    <a:pt x="4889229" y="1038192"/>
                  </a:lnTo>
                  <a:lnTo>
                    <a:pt x="5175007" y="1038192"/>
                  </a:lnTo>
                  <a:lnTo>
                    <a:pt x="5175007" y="1085849"/>
                  </a:lnTo>
                  <a:close/>
                </a:path>
                <a:path w="13218794" h="1085850">
                  <a:moveTo>
                    <a:pt x="4841598" y="1085849"/>
                  </a:moveTo>
                  <a:lnTo>
                    <a:pt x="4555819" y="1085849"/>
                  </a:lnTo>
                  <a:lnTo>
                    <a:pt x="4555819" y="1038192"/>
                  </a:lnTo>
                  <a:lnTo>
                    <a:pt x="4841598" y="1038192"/>
                  </a:lnTo>
                  <a:lnTo>
                    <a:pt x="4841598" y="1085849"/>
                  </a:lnTo>
                  <a:close/>
                </a:path>
                <a:path w="13218794" h="1085850">
                  <a:moveTo>
                    <a:pt x="4508189" y="1085849"/>
                  </a:moveTo>
                  <a:lnTo>
                    <a:pt x="4222411" y="1085849"/>
                  </a:lnTo>
                  <a:lnTo>
                    <a:pt x="4222411" y="1038192"/>
                  </a:lnTo>
                  <a:lnTo>
                    <a:pt x="4508189" y="1038192"/>
                  </a:lnTo>
                  <a:lnTo>
                    <a:pt x="4508189" y="1085849"/>
                  </a:lnTo>
                  <a:close/>
                </a:path>
                <a:path w="13218794" h="1085850">
                  <a:moveTo>
                    <a:pt x="4174781" y="1085849"/>
                  </a:moveTo>
                  <a:lnTo>
                    <a:pt x="3889002" y="1085849"/>
                  </a:lnTo>
                  <a:lnTo>
                    <a:pt x="3889002" y="1038192"/>
                  </a:lnTo>
                  <a:lnTo>
                    <a:pt x="4174781" y="1038192"/>
                  </a:lnTo>
                  <a:lnTo>
                    <a:pt x="4174781" y="1085849"/>
                  </a:lnTo>
                  <a:close/>
                </a:path>
                <a:path w="13218794" h="1085850">
                  <a:moveTo>
                    <a:pt x="3841373" y="1085849"/>
                  </a:moveTo>
                  <a:lnTo>
                    <a:pt x="3555593" y="1085849"/>
                  </a:lnTo>
                  <a:lnTo>
                    <a:pt x="3555593" y="1038192"/>
                  </a:lnTo>
                  <a:lnTo>
                    <a:pt x="3841373" y="1038192"/>
                  </a:lnTo>
                  <a:lnTo>
                    <a:pt x="3841373" y="1085849"/>
                  </a:lnTo>
                  <a:close/>
                </a:path>
                <a:path w="13218794" h="1085850">
                  <a:moveTo>
                    <a:pt x="3507963" y="1085849"/>
                  </a:moveTo>
                  <a:lnTo>
                    <a:pt x="3222184" y="1085849"/>
                  </a:lnTo>
                  <a:lnTo>
                    <a:pt x="3222184" y="1038192"/>
                  </a:lnTo>
                  <a:lnTo>
                    <a:pt x="3507963" y="1038192"/>
                  </a:lnTo>
                  <a:lnTo>
                    <a:pt x="3507963" y="1085849"/>
                  </a:lnTo>
                  <a:close/>
                </a:path>
                <a:path w="13218794" h="1085850">
                  <a:moveTo>
                    <a:pt x="3174555" y="1085849"/>
                  </a:moveTo>
                  <a:lnTo>
                    <a:pt x="2888776" y="1085849"/>
                  </a:lnTo>
                  <a:lnTo>
                    <a:pt x="2888776" y="1038192"/>
                  </a:lnTo>
                  <a:lnTo>
                    <a:pt x="3174555" y="1038192"/>
                  </a:lnTo>
                  <a:lnTo>
                    <a:pt x="3174555" y="1085849"/>
                  </a:lnTo>
                  <a:close/>
                </a:path>
                <a:path w="13218794" h="1085850">
                  <a:moveTo>
                    <a:pt x="2841146" y="1085849"/>
                  </a:moveTo>
                  <a:lnTo>
                    <a:pt x="2555367" y="1085849"/>
                  </a:lnTo>
                  <a:lnTo>
                    <a:pt x="2555367" y="1038192"/>
                  </a:lnTo>
                  <a:lnTo>
                    <a:pt x="2841146" y="1038192"/>
                  </a:lnTo>
                  <a:lnTo>
                    <a:pt x="2841146" y="1085849"/>
                  </a:lnTo>
                  <a:close/>
                </a:path>
                <a:path w="13218794" h="1085850">
                  <a:moveTo>
                    <a:pt x="2507737" y="1085849"/>
                  </a:moveTo>
                  <a:lnTo>
                    <a:pt x="2221959" y="1085849"/>
                  </a:lnTo>
                  <a:lnTo>
                    <a:pt x="2221959" y="1038192"/>
                  </a:lnTo>
                  <a:lnTo>
                    <a:pt x="2507737" y="1038192"/>
                  </a:lnTo>
                  <a:lnTo>
                    <a:pt x="2507737" y="1085849"/>
                  </a:lnTo>
                  <a:close/>
                </a:path>
                <a:path w="13218794" h="1085850">
                  <a:moveTo>
                    <a:pt x="2174329" y="1085849"/>
                  </a:moveTo>
                  <a:lnTo>
                    <a:pt x="1888550" y="1085849"/>
                  </a:lnTo>
                  <a:lnTo>
                    <a:pt x="1888550" y="1038192"/>
                  </a:lnTo>
                  <a:lnTo>
                    <a:pt x="2174329" y="1038192"/>
                  </a:lnTo>
                  <a:lnTo>
                    <a:pt x="2174329" y="1085849"/>
                  </a:lnTo>
                  <a:close/>
                </a:path>
                <a:path w="13218794" h="1085850">
                  <a:moveTo>
                    <a:pt x="1840920" y="1085849"/>
                  </a:moveTo>
                  <a:lnTo>
                    <a:pt x="1555141" y="1085849"/>
                  </a:lnTo>
                  <a:lnTo>
                    <a:pt x="1555141" y="1038192"/>
                  </a:lnTo>
                  <a:lnTo>
                    <a:pt x="1840920" y="1038192"/>
                  </a:lnTo>
                  <a:lnTo>
                    <a:pt x="1840920" y="1085849"/>
                  </a:lnTo>
                  <a:close/>
                </a:path>
                <a:path w="13218794" h="1085850">
                  <a:moveTo>
                    <a:pt x="1507511" y="1085849"/>
                  </a:moveTo>
                  <a:lnTo>
                    <a:pt x="1221732" y="1085849"/>
                  </a:lnTo>
                  <a:lnTo>
                    <a:pt x="1221732" y="1038192"/>
                  </a:lnTo>
                  <a:lnTo>
                    <a:pt x="1507511" y="1038192"/>
                  </a:lnTo>
                  <a:lnTo>
                    <a:pt x="1507511" y="1085849"/>
                  </a:lnTo>
                  <a:close/>
                </a:path>
                <a:path w="13218794" h="1085850">
                  <a:moveTo>
                    <a:pt x="1174102" y="1085849"/>
                  </a:moveTo>
                  <a:lnTo>
                    <a:pt x="888324" y="1085849"/>
                  </a:lnTo>
                  <a:lnTo>
                    <a:pt x="888324" y="1038192"/>
                  </a:lnTo>
                  <a:lnTo>
                    <a:pt x="1174102" y="1038192"/>
                  </a:lnTo>
                  <a:lnTo>
                    <a:pt x="1174102" y="1085849"/>
                  </a:lnTo>
                  <a:close/>
                </a:path>
                <a:path w="13218794" h="1085850">
                  <a:moveTo>
                    <a:pt x="840694" y="1085849"/>
                  </a:moveTo>
                  <a:lnTo>
                    <a:pt x="554915" y="1085849"/>
                  </a:lnTo>
                  <a:lnTo>
                    <a:pt x="554915" y="1038192"/>
                  </a:lnTo>
                  <a:lnTo>
                    <a:pt x="840694" y="1038192"/>
                  </a:lnTo>
                  <a:lnTo>
                    <a:pt x="840694" y="1085849"/>
                  </a:lnTo>
                  <a:close/>
                </a:path>
                <a:path w="13218794" h="1085850">
                  <a:moveTo>
                    <a:pt x="507099" y="1084286"/>
                  </a:moveTo>
                  <a:lnTo>
                    <a:pt x="447875" y="1077513"/>
                  </a:lnTo>
                  <a:lnTo>
                    <a:pt x="401788" y="1067249"/>
                  </a:lnTo>
                  <a:lnTo>
                    <a:pt x="356888" y="1053057"/>
                  </a:lnTo>
                  <a:lnTo>
                    <a:pt x="313423" y="1035043"/>
                  </a:lnTo>
                  <a:lnTo>
                    <a:pt x="271645" y="1013310"/>
                  </a:lnTo>
                  <a:lnTo>
                    <a:pt x="239691" y="992980"/>
                  </a:lnTo>
                  <a:lnTo>
                    <a:pt x="266114" y="953721"/>
                  </a:lnTo>
                  <a:lnTo>
                    <a:pt x="311333" y="980949"/>
                  </a:lnTo>
                  <a:lnTo>
                    <a:pt x="358351" y="1002904"/>
                  </a:lnTo>
                  <a:lnTo>
                    <a:pt x="407166" y="1019586"/>
                  </a:lnTo>
                  <a:lnTo>
                    <a:pt x="457779" y="1030994"/>
                  </a:lnTo>
                  <a:lnTo>
                    <a:pt x="510190" y="1037129"/>
                  </a:lnTo>
                  <a:lnTo>
                    <a:pt x="507134" y="1083748"/>
                  </a:lnTo>
                  <a:lnTo>
                    <a:pt x="507099" y="1084286"/>
                  </a:lnTo>
                  <a:close/>
                </a:path>
                <a:path w="13218794" h="1085850">
                  <a:moveTo>
                    <a:pt x="201504" y="964739"/>
                  </a:moveTo>
                  <a:lnTo>
                    <a:pt x="158926" y="926830"/>
                  </a:lnTo>
                  <a:lnTo>
                    <a:pt x="126675" y="891589"/>
                  </a:lnTo>
                  <a:lnTo>
                    <a:pt x="97936" y="854048"/>
                  </a:lnTo>
                  <a:lnTo>
                    <a:pt x="72496" y="814045"/>
                  </a:lnTo>
                  <a:lnTo>
                    <a:pt x="50776" y="772242"/>
                  </a:lnTo>
                  <a:lnTo>
                    <a:pt x="35545" y="735450"/>
                  </a:lnTo>
                  <a:lnTo>
                    <a:pt x="79828" y="718636"/>
                  </a:lnTo>
                  <a:lnTo>
                    <a:pt x="101007" y="766800"/>
                  </a:lnTo>
                  <a:lnTo>
                    <a:pt x="126863" y="811938"/>
                  </a:lnTo>
                  <a:lnTo>
                    <a:pt x="157296" y="853911"/>
                  </a:lnTo>
                  <a:lnTo>
                    <a:pt x="157395" y="854048"/>
                  </a:lnTo>
                  <a:lnTo>
                    <a:pt x="192605" y="893131"/>
                  </a:lnTo>
                  <a:lnTo>
                    <a:pt x="201928" y="902218"/>
                  </a:lnTo>
                  <a:lnTo>
                    <a:pt x="211478" y="911049"/>
                  </a:lnTo>
                  <a:lnTo>
                    <a:pt x="221255" y="919625"/>
                  </a:lnTo>
                  <a:lnTo>
                    <a:pt x="231260" y="927945"/>
                  </a:lnTo>
                  <a:lnTo>
                    <a:pt x="201504" y="964739"/>
                  </a:lnTo>
                  <a:close/>
                </a:path>
                <a:path w="13218794" h="1085850">
                  <a:moveTo>
                    <a:pt x="20601" y="690198"/>
                  </a:moveTo>
                  <a:lnTo>
                    <a:pt x="18590" y="683826"/>
                  </a:lnTo>
                  <a:lnTo>
                    <a:pt x="8331" y="637712"/>
                  </a:lnTo>
                  <a:lnTo>
                    <a:pt x="2100" y="590662"/>
                  </a:lnTo>
                  <a:lnTo>
                    <a:pt x="0" y="542924"/>
                  </a:lnTo>
                  <a:lnTo>
                    <a:pt x="2100" y="495187"/>
                  </a:lnTo>
                  <a:lnTo>
                    <a:pt x="8331" y="448136"/>
                  </a:lnTo>
                  <a:lnTo>
                    <a:pt x="17455" y="407123"/>
                  </a:lnTo>
                  <a:lnTo>
                    <a:pt x="63374" y="418999"/>
                  </a:lnTo>
                  <a:lnTo>
                    <a:pt x="56485" y="449599"/>
                  </a:lnTo>
                  <a:lnTo>
                    <a:pt x="51565" y="480454"/>
                  </a:lnTo>
                  <a:lnTo>
                    <a:pt x="48613" y="511562"/>
                  </a:lnTo>
                  <a:lnTo>
                    <a:pt x="47629" y="542924"/>
                  </a:lnTo>
                  <a:lnTo>
                    <a:pt x="48790" y="577013"/>
                  </a:lnTo>
                  <a:lnTo>
                    <a:pt x="52273" y="610776"/>
                  </a:lnTo>
                  <a:lnTo>
                    <a:pt x="58077" y="644216"/>
                  </a:lnTo>
                  <a:lnTo>
                    <a:pt x="66204" y="677331"/>
                  </a:lnTo>
                  <a:lnTo>
                    <a:pt x="20601" y="690198"/>
                  </a:lnTo>
                  <a:close/>
                </a:path>
                <a:path w="13218794" h="1085850">
                  <a:moveTo>
                    <a:pt x="76096" y="377387"/>
                  </a:moveTo>
                  <a:lnTo>
                    <a:pt x="31376" y="361518"/>
                  </a:lnTo>
                  <a:lnTo>
                    <a:pt x="32772" y="357096"/>
                  </a:lnTo>
                  <a:lnTo>
                    <a:pt x="50776" y="313606"/>
                  </a:lnTo>
                  <a:lnTo>
                    <a:pt x="72496" y="271804"/>
                  </a:lnTo>
                  <a:lnTo>
                    <a:pt x="97831" y="231938"/>
                  </a:lnTo>
                  <a:lnTo>
                    <a:pt x="126675" y="194260"/>
                  </a:lnTo>
                  <a:lnTo>
                    <a:pt x="158926" y="159019"/>
                  </a:lnTo>
                  <a:lnTo>
                    <a:pt x="192210" y="128523"/>
                  </a:lnTo>
                  <a:lnTo>
                    <a:pt x="222905" y="164822"/>
                  </a:lnTo>
                  <a:lnTo>
                    <a:pt x="215114" y="171557"/>
                  </a:lnTo>
                  <a:lnTo>
                    <a:pt x="207467" y="178452"/>
                  </a:lnTo>
                  <a:lnTo>
                    <a:pt x="155657" y="233943"/>
                  </a:lnTo>
                  <a:lnTo>
                    <a:pt x="123923" y="278463"/>
                  </a:lnTo>
                  <a:lnTo>
                    <a:pt x="97402" y="326278"/>
                  </a:lnTo>
                  <a:lnTo>
                    <a:pt x="76096" y="377387"/>
                  </a:lnTo>
                  <a:close/>
                </a:path>
                <a:path w="13218794" h="1085850">
                  <a:moveTo>
                    <a:pt x="257235" y="138252"/>
                  </a:moveTo>
                  <a:lnTo>
                    <a:pt x="229834" y="99396"/>
                  </a:lnTo>
                  <a:lnTo>
                    <a:pt x="231803" y="97888"/>
                  </a:lnTo>
                  <a:lnTo>
                    <a:pt x="271645" y="72539"/>
                  </a:lnTo>
                  <a:lnTo>
                    <a:pt x="313423" y="50806"/>
                  </a:lnTo>
                  <a:lnTo>
                    <a:pt x="356888" y="32792"/>
                  </a:lnTo>
                  <a:lnTo>
                    <a:pt x="401788" y="18600"/>
                  </a:lnTo>
                  <a:lnTo>
                    <a:pt x="447875" y="8336"/>
                  </a:lnTo>
                  <a:lnTo>
                    <a:pt x="495000" y="2087"/>
                  </a:lnTo>
                  <a:lnTo>
                    <a:pt x="495204" y="2087"/>
                  </a:lnTo>
                  <a:lnTo>
                    <a:pt x="499362" y="49549"/>
                  </a:lnTo>
                  <a:lnTo>
                    <a:pt x="447113" y="56831"/>
                  </a:lnTo>
                  <a:lnTo>
                    <a:pt x="396776" y="69342"/>
                  </a:lnTo>
                  <a:lnTo>
                    <a:pt x="348350" y="87083"/>
                  </a:lnTo>
                  <a:lnTo>
                    <a:pt x="301837" y="110053"/>
                  </a:lnTo>
                  <a:lnTo>
                    <a:pt x="257235" y="138252"/>
                  </a:lnTo>
                  <a:close/>
                </a:path>
                <a:path w="13218794" h="1085850">
                  <a:moveTo>
                    <a:pt x="828386" y="47657"/>
                  </a:moveTo>
                  <a:lnTo>
                    <a:pt x="542607" y="47657"/>
                  </a:lnTo>
                  <a:lnTo>
                    <a:pt x="542607" y="0"/>
                  </a:lnTo>
                  <a:lnTo>
                    <a:pt x="828386" y="0"/>
                  </a:lnTo>
                  <a:lnTo>
                    <a:pt x="828386" y="47657"/>
                  </a:lnTo>
                  <a:close/>
                </a:path>
              </a:pathLst>
            </a:custGeom>
            <a:solidFill>
              <a:srgbClr val="E7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59671" rIns="0" bIns="0" rtlCol="0">
            <a:spAutoFit/>
          </a:bodyPr>
          <a:lstStyle/>
          <a:p>
            <a:pPr marL="1871980">
              <a:lnSpc>
                <a:spcPct val="100000"/>
              </a:lnSpc>
              <a:spcBef>
                <a:spcPts val="100"/>
              </a:spcBef>
            </a:pP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ERGENL</a:t>
            </a:r>
            <a:r>
              <a:rPr sz="4000" spc="254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K</a:t>
            </a:r>
            <a:r>
              <a:rPr sz="4000" spc="-40" dirty="0">
                <a:solidFill>
                  <a:srgbClr val="4F3C36"/>
                </a:solidFill>
                <a:latin typeface="Trebuchet MS"/>
                <a:cs typeface="Trebuchet MS"/>
              </a:rPr>
              <a:t> </a:t>
            </a:r>
            <a:r>
              <a:rPr sz="4000" spc="455" dirty="0">
                <a:solidFill>
                  <a:srgbClr val="4F3C36"/>
                </a:solidFill>
                <a:latin typeface="Trebuchet MS"/>
                <a:cs typeface="Trebuchet MS"/>
              </a:rPr>
              <a:t>DÖNEM</a:t>
            </a:r>
            <a:r>
              <a:rPr sz="4000" spc="455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r>
              <a:rPr sz="4000" spc="-100" dirty="0">
                <a:solidFill>
                  <a:srgbClr val="4F3C36"/>
                </a:solidFill>
                <a:latin typeface="Lucida Sans Unicode"/>
                <a:cs typeface="Lucida Sans Unicode"/>
              </a:rPr>
              <a:t> </a:t>
            </a: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GEL</a:t>
            </a:r>
            <a:r>
              <a:rPr sz="4000" spc="254" dirty="0">
                <a:solidFill>
                  <a:srgbClr val="4F3C36"/>
                </a:solidFill>
                <a:latin typeface="Lucida Sans Unicode"/>
                <a:cs typeface="Lucida Sans Unicode"/>
              </a:rPr>
              <a:t>İŞİ</a:t>
            </a: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M</a:t>
            </a:r>
            <a:r>
              <a:rPr sz="4000" spc="-40" dirty="0">
                <a:solidFill>
                  <a:srgbClr val="4F3C36"/>
                </a:solidFill>
                <a:latin typeface="Trebuchet MS"/>
                <a:cs typeface="Trebuchet MS"/>
              </a:rPr>
              <a:t> </a:t>
            </a:r>
            <a:r>
              <a:rPr sz="4000" spc="204" dirty="0">
                <a:solidFill>
                  <a:srgbClr val="4F3C36"/>
                </a:solidFill>
                <a:latin typeface="Trebuchet MS"/>
                <a:cs typeface="Trebuchet MS"/>
              </a:rPr>
              <a:t>ÖZELL</a:t>
            </a:r>
            <a:r>
              <a:rPr sz="4000" spc="204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r>
              <a:rPr sz="4000" spc="204" dirty="0">
                <a:solidFill>
                  <a:srgbClr val="4F3C36"/>
                </a:solidFill>
                <a:latin typeface="Trebuchet MS"/>
                <a:cs typeface="Trebuchet MS"/>
              </a:rPr>
              <a:t>KLER</a:t>
            </a:r>
            <a:r>
              <a:rPr sz="4000" spc="204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endParaRPr sz="4000">
              <a:latin typeface="Lucida Sans Unicode"/>
              <a:cs typeface="Lucida Sans Unicode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4257177" y="776537"/>
            <a:ext cx="4006215" cy="9326880"/>
            <a:chOff x="14257177" y="776537"/>
            <a:chExt cx="4006215" cy="9326880"/>
          </a:xfrm>
        </p:grpSpPr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257177" y="776537"/>
              <a:ext cx="1319718" cy="110865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7290576" y="3812598"/>
              <a:ext cx="972819" cy="6290945"/>
            </a:xfrm>
            <a:custGeom>
              <a:avLst/>
              <a:gdLst/>
              <a:ahLst/>
              <a:cxnLst/>
              <a:rect l="l" t="t" r="r" b="b"/>
              <a:pathLst>
                <a:path w="972819" h="6290945">
                  <a:moveTo>
                    <a:pt x="972567" y="6290603"/>
                  </a:moveTo>
                  <a:lnTo>
                    <a:pt x="0" y="6290603"/>
                  </a:lnTo>
                  <a:lnTo>
                    <a:pt x="0" y="0"/>
                  </a:lnTo>
                  <a:lnTo>
                    <a:pt x="972567" y="0"/>
                  </a:lnTo>
                  <a:lnTo>
                    <a:pt x="972567" y="6290603"/>
                  </a:lnTo>
                  <a:close/>
                </a:path>
              </a:pathLst>
            </a:custGeom>
            <a:solidFill>
              <a:srgbClr val="CFD6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7290568" y="3958551"/>
              <a:ext cx="375920" cy="634365"/>
            </a:xfrm>
            <a:custGeom>
              <a:avLst/>
              <a:gdLst/>
              <a:ahLst/>
              <a:cxnLst/>
              <a:rect l="l" t="t" r="r" b="b"/>
              <a:pathLst>
                <a:path w="375919" h="634364">
                  <a:moveTo>
                    <a:pt x="260832" y="611263"/>
                  </a:moveTo>
                  <a:lnTo>
                    <a:pt x="0" y="611263"/>
                  </a:lnTo>
                  <a:lnTo>
                    <a:pt x="0" y="634123"/>
                  </a:lnTo>
                  <a:lnTo>
                    <a:pt x="260832" y="634123"/>
                  </a:lnTo>
                  <a:lnTo>
                    <a:pt x="260832" y="611263"/>
                  </a:lnTo>
                  <a:close/>
                </a:path>
                <a:path w="375919" h="634364">
                  <a:moveTo>
                    <a:pt x="260832" y="523748"/>
                  </a:moveTo>
                  <a:lnTo>
                    <a:pt x="0" y="523748"/>
                  </a:lnTo>
                  <a:lnTo>
                    <a:pt x="0" y="546569"/>
                  </a:lnTo>
                  <a:lnTo>
                    <a:pt x="260832" y="546569"/>
                  </a:lnTo>
                  <a:lnTo>
                    <a:pt x="260832" y="523748"/>
                  </a:lnTo>
                  <a:close/>
                </a:path>
                <a:path w="375919" h="634364">
                  <a:moveTo>
                    <a:pt x="260832" y="436245"/>
                  </a:moveTo>
                  <a:lnTo>
                    <a:pt x="0" y="436245"/>
                  </a:lnTo>
                  <a:lnTo>
                    <a:pt x="0" y="459066"/>
                  </a:lnTo>
                  <a:lnTo>
                    <a:pt x="260832" y="459066"/>
                  </a:lnTo>
                  <a:lnTo>
                    <a:pt x="260832" y="436245"/>
                  </a:lnTo>
                  <a:close/>
                </a:path>
                <a:path w="375919" h="634364">
                  <a:moveTo>
                    <a:pt x="260832" y="262521"/>
                  </a:moveTo>
                  <a:lnTo>
                    <a:pt x="0" y="262521"/>
                  </a:lnTo>
                  <a:lnTo>
                    <a:pt x="0" y="285343"/>
                  </a:lnTo>
                  <a:lnTo>
                    <a:pt x="260832" y="285343"/>
                  </a:lnTo>
                  <a:lnTo>
                    <a:pt x="260832" y="262521"/>
                  </a:lnTo>
                  <a:close/>
                </a:path>
                <a:path w="375919" h="634364">
                  <a:moveTo>
                    <a:pt x="260832" y="175018"/>
                  </a:moveTo>
                  <a:lnTo>
                    <a:pt x="0" y="175018"/>
                  </a:lnTo>
                  <a:lnTo>
                    <a:pt x="0" y="197840"/>
                  </a:lnTo>
                  <a:lnTo>
                    <a:pt x="260832" y="197840"/>
                  </a:lnTo>
                  <a:lnTo>
                    <a:pt x="260832" y="175018"/>
                  </a:lnTo>
                  <a:close/>
                </a:path>
                <a:path w="375919" h="634364">
                  <a:moveTo>
                    <a:pt x="260832" y="87464"/>
                  </a:moveTo>
                  <a:lnTo>
                    <a:pt x="0" y="87464"/>
                  </a:lnTo>
                  <a:lnTo>
                    <a:pt x="0" y="110324"/>
                  </a:lnTo>
                  <a:lnTo>
                    <a:pt x="260832" y="110324"/>
                  </a:lnTo>
                  <a:lnTo>
                    <a:pt x="260832" y="87464"/>
                  </a:lnTo>
                  <a:close/>
                </a:path>
                <a:path w="375919" h="634364">
                  <a:moveTo>
                    <a:pt x="260832" y="0"/>
                  </a:moveTo>
                  <a:lnTo>
                    <a:pt x="0" y="0"/>
                  </a:lnTo>
                  <a:lnTo>
                    <a:pt x="0" y="22809"/>
                  </a:lnTo>
                  <a:lnTo>
                    <a:pt x="260832" y="22809"/>
                  </a:lnTo>
                  <a:lnTo>
                    <a:pt x="260832" y="0"/>
                  </a:lnTo>
                  <a:close/>
                </a:path>
                <a:path w="375919" h="634364">
                  <a:moveTo>
                    <a:pt x="375742" y="350037"/>
                  </a:moveTo>
                  <a:lnTo>
                    <a:pt x="0" y="350037"/>
                  </a:lnTo>
                  <a:lnTo>
                    <a:pt x="0" y="372897"/>
                  </a:lnTo>
                  <a:lnTo>
                    <a:pt x="375742" y="372897"/>
                  </a:lnTo>
                  <a:lnTo>
                    <a:pt x="375742" y="350037"/>
                  </a:lnTo>
                  <a:close/>
                </a:path>
              </a:pathLst>
            </a:custGeom>
            <a:solidFill>
              <a:srgbClr val="6E7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86941" y="4652307"/>
              <a:ext cx="2867597" cy="5450894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565636" y="1683955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65636" y="2531198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65636" y="3378444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65636" y="4225690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65636" y="5072935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65636" y="5920181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65636" y="6767427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65636" y="7614670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65636" y="8461916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0"/>
            <a:ext cx="18288000" cy="10287000"/>
            <a:chOff x="-1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" y="0"/>
              <a:ext cx="18287999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358726" y="1419611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9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2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6"/>
                  </a:lnTo>
                  <a:lnTo>
                    <a:pt x="124467" y="976389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2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3"/>
                  </a:lnTo>
                  <a:lnTo>
                    <a:pt x="28604" y="618633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1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3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56942" y="2618091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7002"/>
                  </a:lnTo>
                  <a:lnTo>
                    <a:pt x="2146858" y="106019"/>
                  </a:lnTo>
                  <a:lnTo>
                    <a:pt x="2117128" y="69748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22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22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48"/>
                  </a:lnTo>
                  <a:lnTo>
                    <a:pt x="40005" y="106019"/>
                  </a:lnTo>
                  <a:lnTo>
                    <a:pt x="18122" y="147002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65"/>
                  </a:lnTo>
                  <a:lnTo>
                    <a:pt x="4622" y="1000137"/>
                  </a:lnTo>
                  <a:lnTo>
                    <a:pt x="18122" y="1044587"/>
                  </a:lnTo>
                  <a:lnTo>
                    <a:pt x="40005" y="1085570"/>
                  </a:lnTo>
                  <a:lnTo>
                    <a:pt x="69748" y="1121841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90"/>
                  </a:lnTo>
                  <a:lnTo>
                    <a:pt x="1948738" y="1191590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41"/>
                  </a:lnTo>
                  <a:lnTo>
                    <a:pt x="2146858" y="1085570"/>
                  </a:lnTo>
                  <a:lnTo>
                    <a:pt x="2168741" y="1044587"/>
                  </a:lnTo>
                  <a:lnTo>
                    <a:pt x="2182253" y="1000137"/>
                  </a:lnTo>
                  <a:lnTo>
                    <a:pt x="2186863" y="953465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E783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358726" y="2706027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9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2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6"/>
                  </a:lnTo>
                  <a:lnTo>
                    <a:pt x="124467" y="976389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2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1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3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256942" y="3904931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39"/>
                  </a:lnTo>
                  <a:lnTo>
                    <a:pt x="2168741" y="146989"/>
                  </a:lnTo>
                  <a:lnTo>
                    <a:pt x="2146858" y="106006"/>
                  </a:lnTo>
                  <a:lnTo>
                    <a:pt x="2117128" y="69735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10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10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35"/>
                  </a:lnTo>
                  <a:lnTo>
                    <a:pt x="40005" y="106006"/>
                  </a:lnTo>
                  <a:lnTo>
                    <a:pt x="18122" y="146989"/>
                  </a:lnTo>
                  <a:lnTo>
                    <a:pt x="4622" y="191439"/>
                  </a:lnTo>
                  <a:lnTo>
                    <a:pt x="0" y="238125"/>
                  </a:lnTo>
                  <a:lnTo>
                    <a:pt x="0" y="953452"/>
                  </a:lnTo>
                  <a:lnTo>
                    <a:pt x="4622" y="1000125"/>
                  </a:lnTo>
                  <a:lnTo>
                    <a:pt x="18122" y="1044575"/>
                  </a:lnTo>
                  <a:lnTo>
                    <a:pt x="40005" y="1085570"/>
                  </a:lnTo>
                  <a:lnTo>
                    <a:pt x="69748" y="1121829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77"/>
                  </a:lnTo>
                  <a:lnTo>
                    <a:pt x="1948738" y="1191577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29"/>
                  </a:lnTo>
                  <a:lnTo>
                    <a:pt x="2146858" y="1085570"/>
                  </a:lnTo>
                  <a:lnTo>
                    <a:pt x="2168741" y="1044575"/>
                  </a:lnTo>
                  <a:lnTo>
                    <a:pt x="2182253" y="1000125"/>
                  </a:lnTo>
                  <a:lnTo>
                    <a:pt x="2186863" y="953452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FFC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358726" y="3992858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2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6"/>
                  </a:lnTo>
                  <a:lnTo>
                    <a:pt x="124467" y="976389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2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2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3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256942" y="5190921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7002"/>
                  </a:lnTo>
                  <a:lnTo>
                    <a:pt x="2146858" y="106019"/>
                  </a:lnTo>
                  <a:lnTo>
                    <a:pt x="2117128" y="69748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22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22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48"/>
                  </a:lnTo>
                  <a:lnTo>
                    <a:pt x="40005" y="106019"/>
                  </a:lnTo>
                  <a:lnTo>
                    <a:pt x="18122" y="147002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65"/>
                  </a:lnTo>
                  <a:lnTo>
                    <a:pt x="4622" y="1000137"/>
                  </a:lnTo>
                  <a:lnTo>
                    <a:pt x="18122" y="1044587"/>
                  </a:lnTo>
                  <a:lnTo>
                    <a:pt x="40005" y="1085570"/>
                  </a:lnTo>
                  <a:lnTo>
                    <a:pt x="69748" y="1121841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90"/>
                  </a:lnTo>
                  <a:lnTo>
                    <a:pt x="1948738" y="1191590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41"/>
                  </a:lnTo>
                  <a:lnTo>
                    <a:pt x="2146858" y="1085570"/>
                  </a:lnTo>
                  <a:lnTo>
                    <a:pt x="2168741" y="1044587"/>
                  </a:lnTo>
                  <a:lnTo>
                    <a:pt x="2182253" y="1000137"/>
                  </a:lnTo>
                  <a:lnTo>
                    <a:pt x="2186863" y="953465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E7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358726" y="5278855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4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1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8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8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5"/>
                  </a:lnTo>
                  <a:lnTo>
                    <a:pt x="124467" y="976388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1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4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1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2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256942" y="6477342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6989"/>
                  </a:lnTo>
                  <a:lnTo>
                    <a:pt x="2146858" y="106006"/>
                  </a:lnTo>
                  <a:lnTo>
                    <a:pt x="2117128" y="69735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10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10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35"/>
                  </a:lnTo>
                  <a:lnTo>
                    <a:pt x="40005" y="106006"/>
                  </a:lnTo>
                  <a:lnTo>
                    <a:pt x="18122" y="146989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52"/>
                  </a:lnTo>
                  <a:lnTo>
                    <a:pt x="4622" y="1000125"/>
                  </a:lnTo>
                  <a:lnTo>
                    <a:pt x="18122" y="1044575"/>
                  </a:lnTo>
                  <a:lnTo>
                    <a:pt x="40005" y="1085570"/>
                  </a:lnTo>
                  <a:lnTo>
                    <a:pt x="69748" y="1121829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77"/>
                  </a:lnTo>
                  <a:lnTo>
                    <a:pt x="1948738" y="1191577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29"/>
                  </a:lnTo>
                  <a:lnTo>
                    <a:pt x="2146858" y="1085570"/>
                  </a:lnTo>
                  <a:lnTo>
                    <a:pt x="2168741" y="1044575"/>
                  </a:lnTo>
                  <a:lnTo>
                    <a:pt x="2182253" y="1000125"/>
                  </a:lnTo>
                  <a:lnTo>
                    <a:pt x="2186863" y="953452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E783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358726" y="6565268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1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7"/>
                  </a:moveTo>
                  <a:lnTo>
                    <a:pt x="1685743" y="1019117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1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7"/>
                  </a:lnTo>
                  <a:close/>
                </a:path>
                <a:path w="2000250" h="1019175">
                  <a:moveTo>
                    <a:pt x="1657138" y="1019117"/>
                  </a:moveTo>
                  <a:lnTo>
                    <a:pt x="1485510" y="1019117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7"/>
                  </a:lnTo>
                  <a:close/>
                </a:path>
                <a:path w="2000250" h="1019175">
                  <a:moveTo>
                    <a:pt x="1456905" y="1019117"/>
                  </a:moveTo>
                  <a:lnTo>
                    <a:pt x="1285276" y="1019117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7"/>
                  </a:lnTo>
                  <a:close/>
                </a:path>
                <a:path w="2000250" h="1019175">
                  <a:moveTo>
                    <a:pt x="1256671" y="1019117"/>
                  </a:moveTo>
                  <a:lnTo>
                    <a:pt x="1085042" y="1019117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7"/>
                  </a:lnTo>
                  <a:close/>
                </a:path>
                <a:path w="2000250" h="1019175">
                  <a:moveTo>
                    <a:pt x="1056438" y="1019117"/>
                  </a:moveTo>
                  <a:lnTo>
                    <a:pt x="884809" y="1019117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7"/>
                  </a:lnTo>
                  <a:close/>
                </a:path>
                <a:path w="2000250" h="1019175">
                  <a:moveTo>
                    <a:pt x="856204" y="1019117"/>
                  </a:moveTo>
                  <a:lnTo>
                    <a:pt x="684575" y="1019117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7"/>
                  </a:lnTo>
                  <a:close/>
                </a:path>
                <a:path w="2000250" h="1019175">
                  <a:moveTo>
                    <a:pt x="655970" y="1019117"/>
                  </a:moveTo>
                  <a:lnTo>
                    <a:pt x="484342" y="1019117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7"/>
                  </a:lnTo>
                  <a:close/>
                </a:path>
                <a:path w="2000250" h="1019175">
                  <a:moveTo>
                    <a:pt x="455737" y="1019117"/>
                  </a:moveTo>
                  <a:lnTo>
                    <a:pt x="284108" y="1019117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7"/>
                  </a:lnTo>
                  <a:close/>
                </a:path>
                <a:path w="2000250" h="1019175">
                  <a:moveTo>
                    <a:pt x="255503" y="1019117"/>
                  </a:moveTo>
                  <a:lnTo>
                    <a:pt x="190684" y="1019117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5"/>
                  </a:lnTo>
                  <a:lnTo>
                    <a:pt x="124467" y="976388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7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1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1"/>
                  </a:lnTo>
                  <a:lnTo>
                    <a:pt x="28604" y="819331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2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2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256942" y="7763750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7002"/>
                  </a:lnTo>
                  <a:lnTo>
                    <a:pt x="2146858" y="106006"/>
                  </a:lnTo>
                  <a:lnTo>
                    <a:pt x="2117128" y="69748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22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22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48"/>
                  </a:lnTo>
                  <a:lnTo>
                    <a:pt x="40005" y="106006"/>
                  </a:lnTo>
                  <a:lnTo>
                    <a:pt x="18122" y="147002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65"/>
                  </a:lnTo>
                  <a:lnTo>
                    <a:pt x="4622" y="1000137"/>
                  </a:lnTo>
                  <a:lnTo>
                    <a:pt x="18122" y="1044587"/>
                  </a:lnTo>
                  <a:lnTo>
                    <a:pt x="40005" y="1085570"/>
                  </a:lnTo>
                  <a:lnTo>
                    <a:pt x="69748" y="1121841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90"/>
                  </a:lnTo>
                  <a:lnTo>
                    <a:pt x="1948738" y="1191590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41"/>
                  </a:lnTo>
                  <a:lnTo>
                    <a:pt x="2146858" y="1085570"/>
                  </a:lnTo>
                  <a:lnTo>
                    <a:pt x="2168741" y="1044587"/>
                  </a:lnTo>
                  <a:lnTo>
                    <a:pt x="2182253" y="1000137"/>
                  </a:lnTo>
                  <a:lnTo>
                    <a:pt x="2186863" y="953465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FFC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358726" y="7851685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4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7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799"/>
                  </a:lnTo>
                  <a:lnTo>
                    <a:pt x="1966026" y="870573"/>
                  </a:lnTo>
                  <a:lnTo>
                    <a:pt x="1993041" y="877906"/>
                  </a:lnTo>
                  <a:lnTo>
                    <a:pt x="1980868" y="912041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1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8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8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5"/>
                  </a:lnTo>
                  <a:lnTo>
                    <a:pt x="124467" y="976388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80" y="972075"/>
                  </a:moveTo>
                  <a:lnTo>
                    <a:pt x="41891" y="947529"/>
                  </a:lnTo>
                  <a:lnTo>
                    <a:pt x="19381" y="912041"/>
                  </a:lnTo>
                  <a:lnTo>
                    <a:pt x="5036" y="871812"/>
                  </a:lnTo>
                  <a:lnTo>
                    <a:pt x="0" y="827987"/>
                  </a:lnTo>
                  <a:lnTo>
                    <a:pt x="0" y="819331"/>
                  </a:lnTo>
                  <a:lnTo>
                    <a:pt x="28604" y="819331"/>
                  </a:lnTo>
                  <a:lnTo>
                    <a:pt x="28604" y="827987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80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4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4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1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4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2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96939" y="1331687"/>
              <a:ext cx="1257299" cy="761999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12231" y="6548594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2231" y="1465122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2231" y="2312368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2231" y="3159614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2231" y="4006857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2231" y="4854102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2231" y="5701348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2231" y="7395840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2231" y="8243085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028700" y="743238"/>
            <a:ext cx="15614015" cy="9544050"/>
            <a:chOff x="1028700" y="743238"/>
            <a:chExt cx="15614015" cy="9544050"/>
          </a:xfrm>
        </p:grpSpPr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700" y="9347328"/>
              <a:ext cx="15611474" cy="75247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028700" y="743238"/>
              <a:ext cx="15614015" cy="8801100"/>
            </a:xfrm>
            <a:custGeom>
              <a:avLst/>
              <a:gdLst/>
              <a:ahLst/>
              <a:cxnLst/>
              <a:rect l="l" t="t" r="r" b="b"/>
              <a:pathLst>
                <a:path w="15614015" h="8801100">
                  <a:moveTo>
                    <a:pt x="15423311" y="8800518"/>
                  </a:moveTo>
                  <a:lnTo>
                    <a:pt x="190499" y="8800518"/>
                  </a:lnTo>
                  <a:lnTo>
                    <a:pt x="153161" y="8796824"/>
                  </a:lnTo>
                  <a:lnTo>
                    <a:pt x="84810" y="8768512"/>
                  </a:lnTo>
                  <a:lnTo>
                    <a:pt x="32006" y="8715708"/>
                  </a:lnTo>
                  <a:lnTo>
                    <a:pt x="3694" y="8647357"/>
                  </a:lnTo>
                  <a:lnTo>
                    <a:pt x="0" y="8610018"/>
                  </a:lnTo>
                  <a:lnTo>
                    <a:pt x="0" y="190499"/>
                  </a:lnTo>
                  <a:lnTo>
                    <a:pt x="14500" y="117598"/>
                  </a:lnTo>
                  <a:lnTo>
                    <a:pt x="55796" y="55796"/>
                  </a:lnTo>
                  <a:lnTo>
                    <a:pt x="117598" y="14500"/>
                  </a:lnTo>
                  <a:lnTo>
                    <a:pt x="190499" y="0"/>
                  </a:lnTo>
                  <a:lnTo>
                    <a:pt x="15423311" y="0"/>
                  </a:lnTo>
                  <a:lnTo>
                    <a:pt x="15496212" y="14500"/>
                  </a:lnTo>
                  <a:lnTo>
                    <a:pt x="15558015" y="55796"/>
                  </a:lnTo>
                  <a:lnTo>
                    <a:pt x="15599310" y="117598"/>
                  </a:lnTo>
                  <a:lnTo>
                    <a:pt x="15613811" y="190499"/>
                  </a:lnTo>
                  <a:lnTo>
                    <a:pt x="15613811" y="8610018"/>
                  </a:lnTo>
                  <a:lnTo>
                    <a:pt x="15599310" y="8682920"/>
                  </a:lnTo>
                  <a:lnTo>
                    <a:pt x="15558015" y="8744722"/>
                  </a:lnTo>
                  <a:lnTo>
                    <a:pt x="15496212" y="8786017"/>
                  </a:lnTo>
                  <a:lnTo>
                    <a:pt x="15423311" y="8800518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11230" y="2031721"/>
              <a:ext cx="14260830" cy="8255634"/>
            </a:xfrm>
            <a:custGeom>
              <a:avLst/>
              <a:gdLst/>
              <a:ahLst/>
              <a:cxnLst/>
              <a:rect l="l" t="t" r="r" b="b"/>
              <a:pathLst>
                <a:path w="14260830" h="8255634">
                  <a:moveTo>
                    <a:pt x="942815" y="28610"/>
                  </a:moveTo>
                  <a:lnTo>
                    <a:pt x="771394" y="28610"/>
                  </a:lnTo>
                  <a:lnTo>
                    <a:pt x="771394" y="0"/>
                  </a:lnTo>
                  <a:lnTo>
                    <a:pt x="942815" y="0"/>
                  </a:lnTo>
                  <a:lnTo>
                    <a:pt x="942815" y="28610"/>
                  </a:lnTo>
                  <a:close/>
                </a:path>
                <a:path w="14260830" h="8255634">
                  <a:moveTo>
                    <a:pt x="1142807" y="28610"/>
                  </a:moveTo>
                  <a:lnTo>
                    <a:pt x="971386" y="28610"/>
                  </a:lnTo>
                  <a:lnTo>
                    <a:pt x="971386" y="0"/>
                  </a:lnTo>
                  <a:lnTo>
                    <a:pt x="1142807" y="0"/>
                  </a:lnTo>
                  <a:lnTo>
                    <a:pt x="1142807" y="28610"/>
                  </a:lnTo>
                  <a:close/>
                </a:path>
                <a:path w="14260830" h="8255634">
                  <a:moveTo>
                    <a:pt x="1342799" y="28610"/>
                  </a:moveTo>
                  <a:lnTo>
                    <a:pt x="1171378" y="28610"/>
                  </a:lnTo>
                  <a:lnTo>
                    <a:pt x="1171378" y="0"/>
                  </a:lnTo>
                  <a:lnTo>
                    <a:pt x="1342799" y="0"/>
                  </a:lnTo>
                  <a:lnTo>
                    <a:pt x="1342799" y="28610"/>
                  </a:lnTo>
                  <a:close/>
                </a:path>
                <a:path w="14260830" h="8255634">
                  <a:moveTo>
                    <a:pt x="1542791" y="28610"/>
                  </a:moveTo>
                  <a:lnTo>
                    <a:pt x="1371370" y="28610"/>
                  </a:lnTo>
                  <a:lnTo>
                    <a:pt x="1371370" y="0"/>
                  </a:lnTo>
                  <a:lnTo>
                    <a:pt x="1542791" y="0"/>
                  </a:lnTo>
                  <a:lnTo>
                    <a:pt x="1542791" y="28610"/>
                  </a:lnTo>
                  <a:close/>
                </a:path>
                <a:path w="14260830" h="8255634">
                  <a:moveTo>
                    <a:pt x="1742784" y="28610"/>
                  </a:moveTo>
                  <a:lnTo>
                    <a:pt x="1571362" y="28610"/>
                  </a:lnTo>
                  <a:lnTo>
                    <a:pt x="1571362" y="0"/>
                  </a:lnTo>
                  <a:lnTo>
                    <a:pt x="1742784" y="0"/>
                  </a:lnTo>
                  <a:lnTo>
                    <a:pt x="1742784" y="28610"/>
                  </a:lnTo>
                  <a:close/>
                </a:path>
                <a:path w="14260830" h="8255634">
                  <a:moveTo>
                    <a:pt x="1942776" y="28610"/>
                  </a:moveTo>
                  <a:lnTo>
                    <a:pt x="1771354" y="28610"/>
                  </a:lnTo>
                  <a:lnTo>
                    <a:pt x="1771354" y="0"/>
                  </a:lnTo>
                  <a:lnTo>
                    <a:pt x="1942776" y="0"/>
                  </a:lnTo>
                  <a:lnTo>
                    <a:pt x="1942776" y="28610"/>
                  </a:lnTo>
                  <a:close/>
                </a:path>
                <a:path w="14260830" h="8255634">
                  <a:moveTo>
                    <a:pt x="2142768" y="28610"/>
                  </a:moveTo>
                  <a:lnTo>
                    <a:pt x="1971346" y="28610"/>
                  </a:lnTo>
                  <a:lnTo>
                    <a:pt x="1971346" y="0"/>
                  </a:lnTo>
                  <a:lnTo>
                    <a:pt x="2142768" y="0"/>
                  </a:lnTo>
                  <a:lnTo>
                    <a:pt x="2142768" y="28610"/>
                  </a:lnTo>
                  <a:close/>
                </a:path>
                <a:path w="14260830" h="8255634">
                  <a:moveTo>
                    <a:pt x="2342760" y="28610"/>
                  </a:moveTo>
                  <a:lnTo>
                    <a:pt x="2171338" y="28610"/>
                  </a:lnTo>
                  <a:lnTo>
                    <a:pt x="2171338" y="0"/>
                  </a:lnTo>
                  <a:lnTo>
                    <a:pt x="2342760" y="0"/>
                  </a:lnTo>
                  <a:lnTo>
                    <a:pt x="2342760" y="28610"/>
                  </a:lnTo>
                  <a:close/>
                </a:path>
                <a:path w="14260830" h="8255634">
                  <a:moveTo>
                    <a:pt x="2542752" y="28610"/>
                  </a:moveTo>
                  <a:lnTo>
                    <a:pt x="2371330" y="28610"/>
                  </a:lnTo>
                  <a:lnTo>
                    <a:pt x="2371330" y="0"/>
                  </a:lnTo>
                  <a:lnTo>
                    <a:pt x="2542752" y="0"/>
                  </a:lnTo>
                  <a:lnTo>
                    <a:pt x="2542752" y="28610"/>
                  </a:lnTo>
                  <a:close/>
                </a:path>
                <a:path w="14260830" h="8255634">
                  <a:moveTo>
                    <a:pt x="2742744" y="28610"/>
                  </a:moveTo>
                  <a:lnTo>
                    <a:pt x="2571322" y="28610"/>
                  </a:lnTo>
                  <a:lnTo>
                    <a:pt x="2571322" y="0"/>
                  </a:lnTo>
                  <a:lnTo>
                    <a:pt x="2742744" y="0"/>
                  </a:lnTo>
                  <a:lnTo>
                    <a:pt x="2742744" y="28610"/>
                  </a:lnTo>
                  <a:close/>
                </a:path>
                <a:path w="14260830" h="8255634">
                  <a:moveTo>
                    <a:pt x="2942736" y="28610"/>
                  </a:moveTo>
                  <a:lnTo>
                    <a:pt x="2771314" y="28610"/>
                  </a:lnTo>
                  <a:lnTo>
                    <a:pt x="2771314" y="0"/>
                  </a:lnTo>
                  <a:lnTo>
                    <a:pt x="2942736" y="0"/>
                  </a:lnTo>
                  <a:lnTo>
                    <a:pt x="2942736" y="28610"/>
                  </a:lnTo>
                  <a:close/>
                </a:path>
                <a:path w="14260830" h="8255634">
                  <a:moveTo>
                    <a:pt x="3142728" y="28610"/>
                  </a:moveTo>
                  <a:lnTo>
                    <a:pt x="2971306" y="28610"/>
                  </a:lnTo>
                  <a:lnTo>
                    <a:pt x="2971306" y="0"/>
                  </a:lnTo>
                  <a:lnTo>
                    <a:pt x="3142728" y="0"/>
                  </a:lnTo>
                  <a:lnTo>
                    <a:pt x="3142728" y="28610"/>
                  </a:lnTo>
                  <a:close/>
                </a:path>
                <a:path w="14260830" h="8255634">
                  <a:moveTo>
                    <a:pt x="3342720" y="28610"/>
                  </a:moveTo>
                  <a:lnTo>
                    <a:pt x="3171298" y="28610"/>
                  </a:lnTo>
                  <a:lnTo>
                    <a:pt x="3171298" y="0"/>
                  </a:lnTo>
                  <a:lnTo>
                    <a:pt x="3342720" y="0"/>
                  </a:lnTo>
                  <a:lnTo>
                    <a:pt x="3342720" y="28610"/>
                  </a:lnTo>
                  <a:close/>
                </a:path>
                <a:path w="14260830" h="8255634">
                  <a:moveTo>
                    <a:pt x="3542712" y="28610"/>
                  </a:moveTo>
                  <a:lnTo>
                    <a:pt x="3371290" y="28610"/>
                  </a:lnTo>
                  <a:lnTo>
                    <a:pt x="3371290" y="0"/>
                  </a:lnTo>
                  <a:lnTo>
                    <a:pt x="3542712" y="0"/>
                  </a:lnTo>
                  <a:lnTo>
                    <a:pt x="3542712" y="28610"/>
                  </a:lnTo>
                  <a:close/>
                </a:path>
                <a:path w="14260830" h="8255634">
                  <a:moveTo>
                    <a:pt x="3742704" y="28610"/>
                  </a:moveTo>
                  <a:lnTo>
                    <a:pt x="3571282" y="28610"/>
                  </a:lnTo>
                  <a:lnTo>
                    <a:pt x="3571282" y="0"/>
                  </a:lnTo>
                  <a:lnTo>
                    <a:pt x="3742704" y="0"/>
                  </a:lnTo>
                  <a:lnTo>
                    <a:pt x="3742704" y="28610"/>
                  </a:lnTo>
                  <a:close/>
                </a:path>
                <a:path w="14260830" h="8255634">
                  <a:moveTo>
                    <a:pt x="3942696" y="28610"/>
                  </a:moveTo>
                  <a:lnTo>
                    <a:pt x="3771274" y="28610"/>
                  </a:lnTo>
                  <a:lnTo>
                    <a:pt x="3771274" y="0"/>
                  </a:lnTo>
                  <a:lnTo>
                    <a:pt x="3942696" y="0"/>
                  </a:lnTo>
                  <a:lnTo>
                    <a:pt x="3942696" y="28610"/>
                  </a:lnTo>
                  <a:close/>
                </a:path>
                <a:path w="14260830" h="8255634">
                  <a:moveTo>
                    <a:pt x="4142688" y="28610"/>
                  </a:moveTo>
                  <a:lnTo>
                    <a:pt x="3971266" y="28610"/>
                  </a:lnTo>
                  <a:lnTo>
                    <a:pt x="3971266" y="0"/>
                  </a:lnTo>
                  <a:lnTo>
                    <a:pt x="4142688" y="0"/>
                  </a:lnTo>
                  <a:lnTo>
                    <a:pt x="4142688" y="28610"/>
                  </a:lnTo>
                  <a:close/>
                </a:path>
                <a:path w="14260830" h="8255634">
                  <a:moveTo>
                    <a:pt x="4342680" y="28610"/>
                  </a:moveTo>
                  <a:lnTo>
                    <a:pt x="4171258" y="28610"/>
                  </a:lnTo>
                  <a:lnTo>
                    <a:pt x="4171258" y="0"/>
                  </a:lnTo>
                  <a:lnTo>
                    <a:pt x="4342680" y="0"/>
                  </a:lnTo>
                  <a:lnTo>
                    <a:pt x="4342680" y="28610"/>
                  </a:lnTo>
                  <a:close/>
                </a:path>
                <a:path w="14260830" h="8255634">
                  <a:moveTo>
                    <a:pt x="4542672" y="28610"/>
                  </a:moveTo>
                  <a:lnTo>
                    <a:pt x="4371250" y="28610"/>
                  </a:lnTo>
                  <a:lnTo>
                    <a:pt x="4371250" y="0"/>
                  </a:lnTo>
                  <a:lnTo>
                    <a:pt x="4542672" y="0"/>
                  </a:lnTo>
                  <a:lnTo>
                    <a:pt x="4542672" y="28610"/>
                  </a:lnTo>
                  <a:close/>
                </a:path>
                <a:path w="14260830" h="8255634">
                  <a:moveTo>
                    <a:pt x="4742664" y="28610"/>
                  </a:moveTo>
                  <a:lnTo>
                    <a:pt x="4571243" y="28610"/>
                  </a:lnTo>
                  <a:lnTo>
                    <a:pt x="4571243" y="0"/>
                  </a:lnTo>
                  <a:lnTo>
                    <a:pt x="4742664" y="0"/>
                  </a:lnTo>
                  <a:lnTo>
                    <a:pt x="4742664" y="28610"/>
                  </a:lnTo>
                  <a:close/>
                </a:path>
                <a:path w="14260830" h="8255634">
                  <a:moveTo>
                    <a:pt x="4942656" y="28610"/>
                  </a:moveTo>
                  <a:lnTo>
                    <a:pt x="4771235" y="28610"/>
                  </a:lnTo>
                  <a:lnTo>
                    <a:pt x="4771235" y="0"/>
                  </a:lnTo>
                  <a:lnTo>
                    <a:pt x="4942656" y="0"/>
                  </a:lnTo>
                  <a:lnTo>
                    <a:pt x="4942656" y="28610"/>
                  </a:lnTo>
                  <a:close/>
                </a:path>
                <a:path w="14260830" h="8255634">
                  <a:moveTo>
                    <a:pt x="5142648" y="28610"/>
                  </a:moveTo>
                  <a:lnTo>
                    <a:pt x="4971227" y="28610"/>
                  </a:lnTo>
                  <a:lnTo>
                    <a:pt x="4971227" y="0"/>
                  </a:lnTo>
                  <a:lnTo>
                    <a:pt x="5142648" y="0"/>
                  </a:lnTo>
                  <a:lnTo>
                    <a:pt x="5142648" y="28610"/>
                  </a:lnTo>
                  <a:close/>
                </a:path>
                <a:path w="14260830" h="8255634">
                  <a:moveTo>
                    <a:pt x="5342640" y="28610"/>
                  </a:moveTo>
                  <a:lnTo>
                    <a:pt x="5171218" y="28610"/>
                  </a:lnTo>
                  <a:lnTo>
                    <a:pt x="5171218" y="0"/>
                  </a:lnTo>
                  <a:lnTo>
                    <a:pt x="5342640" y="0"/>
                  </a:lnTo>
                  <a:lnTo>
                    <a:pt x="5342640" y="28610"/>
                  </a:lnTo>
                  <a:close/>
                </a:path>
                <a:path w="14260830" h="8255634">
                  <a:moveTo>
                    <a:pt x="5542632" y="28610"/>
                  </a:moveTo>
                  <a:lnTo>
                    <a:pt x="5371210" y="28610"/>
                  </a:lnTo>
                  <a:lnTo>
                    <a:pt x="5371210" y="0"/>
                  </a:lnTo>
                  <a:lnTo>
                    <a:pt x="5542632" y="0"/>
                  </a:lnTo>
                  <a:lnTo>
                    <a:pt x="5542632" y="28610"/>
                  </a:lnTo>
                  <a:close/>
                </a:path>
                <a:path w="14260830" h="8255634">
                  <a:moveTo>
                    <a:pt x="5742624" y="28610"/>
                  </a:moveTo>
                  <a:lnTo>
                    <a:pt x="5571202" y="28610"/>
                  </a:lnTo>
                  <a:lnTo>
                    <a:pt x="5571202" y="0"/>
                  </a:lnTo>
                  <a:lnTo>
                    <a:pt x="5742624" y="0"/>
                  </a:lnTo>
                  <a:lnTo>
                    <a:pt x="5742624" y="28610"/>
                  </a:lnTo>
                  <a:close/>
                </a:path>
                <a:path w="14260830" h="8255634">
                  <a:moveTo>
                    <a:pt x="5942616" y="28610"/>
                  </a:moveTo>
                  <a:lnTo>
                    <a:pt x="5771194" y="28610"/>
                  </a:lnTo>
                  <a:lnTo>
                    <a:pt x="5771194" y="0"/>
                  </a:lnTo>
                  <a:lnTo>
                    <a:pt x="5942616" y="0"/>
                  </a:lnTo>
                  <a:lnTo>
                    <a:pt x="5942616" y="28610"/>
                  </a:lnTo>
                  <a:close/>
                </a:path>
                <a:path w="14260830" h="8255634">
                  <a:moveTo>
                    <a:pt x="6142608" y="28610"/>
                  </a:moveTo>
                  <a:lnTo>
                    <a:pt x="5971186" y="28610"/>
                  </a:lnTo>
                  <a:lnTo>
                    <a:pt x="5971186" y="0"/>
                  </a:lnTo>
                  <a:lnTo>
                    <a:pt x="6142608" y="0"/>
                  </a:lnTo>
                  <a:lnTo>
                    <a:pt x="6142608" y="28610"/>
                  </a:lnTo>
                  <a:close/>
                </a:path>
                <a:path w="14260830" h="8255634">
                  <a:moveTo>
                    <a:pt x="6342600" y="28610"/>
                  </a:moveTo>
                  <a:lnTo>
                    <a:pt x="6171178" y="28610"/>
                  </a:lnTo>
                  <a:lnTo>
                    <a:pt x="6171178" y="0"/>
                  </a:lnTo>
                  <a:lnTo>
                    <a:pt x="6342600" y="0"/>
                  </a:lnTo>
                  <a:lnTo>
                    <a:pt x="6342600" y="28610"/>
                  </a:lnTo>
                  <a:close/>
                </a:path>
                <a:path w="14260830" h="8255634">
                  <a:moveTo>
                    <a:pt x="6542592" y="28610"/>
                  </a:moveTo>
                  <a:lnTo>
                    <a:pt x="6371170" y="28610"/>
                  </a:lnTo>
                  <a:lnTo>
                    <a:pt x="6371170" y="0"/>
                  </a:lnTo>
                  <a:lnTo>
                    <a:pt x="6542592" y="0"/>
                  </a:lnTo>
                  <a:lnTo>
                    <a:pt x="6542592" y="28610"/>
                  </a:lnTo>
                  <a:close/>
                </a:path>
                <a:path w="14260830" h="8255634">
                  <a:moveTo>
                    <a:pt x="6742585" y="28610"/>
                  </a:moveTo>
                  <a:lnTo>
                    <a:pt x="6571162" y="28610"/>
                  </a:lnTo>
                  <a:lnTo>
                    <a:pt x="6571162" y="0"/>
                  </a:lnTo>
                  <a:lnTo>
                    <a:pt x="6742585" y="0"/>
                  </a:lnTo>
                  <a:lnTo>
                    <a:pt x="6742585" y="28610"/>
                  </a:lnTo>
                  <a:close/>
                </a:path>
                <a:path w="14260830" h="8255634">
                  <a:moveTo>
                    <a:pt x="6942576" y="28610"/>
                  </a:moveTo>
                  <a:lnTo>
                    <a:pt x="6771154" y="28610"/>
                  </a:lnTo>
                  <a:lnTo>
                    <a:pt x="6771154" y="0"/>
                  </a:lnTo>
                  <a:lnTo>
                    <a:pt x="6942576" y="0"/>
                  </a:lnTo>
                  <a:lnTo>
                    <a:pt x="6942576" y="28610"/>
                  </a:lnTo>
                  <a:close/>
                </a:path>
                <a:path w="14260830" h="8255634">
                  <a:moveTo>
                    <a:pt x="7142569" y="28610"/>
                  </a:moveTo>
                  <a:lnTo>
                    <a:pt x="6971146" y="28610"/>
                  </a:lnTo>
                  <a:lnTo>
                    <a:pt x="6971146" y="0"/>
                  </a:lnTo>
                  <a:lnTo>
                    <a:pt x="7142569" y="0"/>
                  </a:lnTo>
                  <a:lnTo>
                    <a:pt x="7142569" y="28610"/>
                  </a:lnTo>
                  <a:close/>
                </a:path>
                <a:path w="14260830" h="8255634">
                  <a:moveTo>
                    <a:pt x="7342561" y="28610"/>
                  </a:moveTo>
                  <a:lnTo>
                    <a:pt x="7171138" y="28610"/>
                  </a:lnTo>
                  <a:lnTo>
                    <a:pt x="7171138" y="0"/>
                  </a:lnTo>
                  <a:lnTo>
                    <a:pt x="7342561" y="0"/>
                  </a:lnTo>
                  <a:lnTo>
                    <a:pt x="7342561" y="28610"/>
                  </a:lnTo>
                  <a:close/>
                </a:path>
                <a:path w="14260830" h="8255634">
                  <a:moveTo>
                    <a:pt x="7542553" y="28610"/>
                  </a:moveTo>
                  <a:lnTo>
                    <a:pt x="7371130" y="28610"/>
                  </a:lnTo>
                  <a:lnTo>
                    <a:pt x="7371130" y="0"/>
                  </a:lnTo>
                  <a:lnTo>
                    <a:pt x="7542553" y="0"/>
                  </a:lnTo>
                  <a:lnTo>
                    <a:pt x="7542553" y="28610"/>
                  </a:lnTo>
                  <a:close/>
                </a:path>
                <a:path w="14260830" h="8255634">
                  <a:moveTo>
                    <a:pt x="7742545" y="28610"/>
                  </a:moveTo>
                  <a:lnTo>
                    <a:pt x="7571124" y="28610"/>
                  </a:lnTo>
                  <a:lnTo>
                    <a:pt x="7571124" y="0"/>
                  </a:lnTo>
                  <a:lnTo>
                    <a:pt x="7742545" y="0"/>
                  </a:lnTo>
                  <a:lnTo>
                    <a:pt x="7742545" y="28610"/>
                  </a:lnTo>
                  <a:close/>
                </a:path>
                <a:path w="14260830" h="8255634">
                  <a:moveTo>
                    <a:pt x="7942537" y="28610"/>
                  </a:moveTo>
                  <a:lnTo>
                    <a:pt x="7771116" y="28610"/>
                  </a:lnTo>
                  <a:lnTo>
                    <a:pt x="7771116" y="0"/>
                  </a:lnTo>
                  <a:lnTo>
                    <a:pt x="7942537" y="0"/>
                  </a:lnTo>
                  <a:lnTo>
                    <a:pt x="7942537" y="28610"/>
                  </a:lnTo>
                  <a:close/>
                </a:path>
                <a:path w="14260830" h="8255634">
                  <a:moveTo>
                    <a:pt x="8142529" y="28610"/>
                  </a:moveTo>
                  <a:lnTo>
                    <a:pt x="7971107" y="28610"/>
                  </a:lnTo>
                  <a:lnTo>
                    <a:pt x="7971107" y="0"/>
                  </a:lnTo>
                  <a:lnTo>
                    <a:pt x="8142529" y="0"/>
                  </a:lnTo>
                  <a:lnTo>
                    <a:pt x="8142529" y="28610"/>
                  </a:lnTo>
                  <a:close/>
                </a:path>
                <a:path w="14260830" h="8255634">
                  <a:moveTo>
                    <a:pt x="8342521" y="28610"/>
                  </a:moveTo>
                  <a:lnTo>
                    <a:pt x="8171099" y="28610"/>
                  </a:lnTo>
                  <a:lnTo>
                    <a:pt x="8171099" y="0"/>
                  </a:lnTo>
                  <a:lnTo>
                    <a:pt x="8342521" y="0"/>
                  </a:lnTo>
                  <a:lnTo>
                    <a:pt x="8342521" y="28610"/>
                  </a:lnTo>
                  <a:close/>
                </a:path>
                <a:path w="14260830" h="8255634">
                  <a:moveTo>
                    <a:pt x="8542513" y="28610"/>
                  </a:moveTo>
                  <a:lnTo>
                    <a:pt x="8371091" y="28610"/>
                  </a:lnTo>
                  <a:lnTo>
                    <a:pt x="8371091" y="0"/>
                  </a:lnTo>
                  <a:lnTo>
                    <a:pt x="8542513" y="0"/>
                  </a:lnTo>
                  <a:lnTo>
                    <a:pt x="8542513" y="28610"/>
                  </a:lnTo>
                  <a:close/>
                </a:path>
                <a:path w="14260830" h="8255634">
                  <a:moveTo>
                    <a:pt x="8742505" y="28610"/>
                  </a:moveTo>
                  <a:lnTo>
                    <a:pt x="8571083" y="28610"/>
                  </a:lnTo>
                  <a:lnTo>
                    <a:pt x="8571083" y="0"/>
                  </a:lnTo>
                  <a:lnTo>
                    <a:pt x="8742505" y="0"/>
                  </a:lnTo>
                  <a:lnTo>
                    <a:pt x="8742505" y="28610"/>
                  </a:lnTo>
                  <a:close/>
                </a:path>
                <a:path w="14260830" h="8255634">
                  <a:moveTo>
                    <a:pt x="8942496" y="28610"/>
                  </a:moveTo>
                  <a:lnTo>
                    <a:pt x="8771075" y="28610"/>
                  </a:lnTo>
                  <a:lnTo>
                    <a:pt x="8771075" y="0"/>
                  </a:lnTo>
                  <a:lnTo>
                    <a:pt x="8942496" y="0"/>
                  </a:lnTo>
                  <a:lnTo>
                    <a:pt x="8942496" y="28610"/>
                  </a:lnTo>
                  <a:close/>
                </a:path>
                <a:path w="14260830" h="8255634">
                  <a:moveTo>
                    <a:pt x="9142489" y="28610"/>
                  </a:moveTo>
                  <a:lnTo>
                    <a:pt x="8971067" y="28610"/>
                  </a:lnTo>
                  <a:lnTo>
                    <a:pt x="8971067" y="0"/>
                  </a:lnTo>
                  <a:lnTo>
                    <a:pt x="9142489" y="0"/>
                  </a:lnTo>
                  <a:lnTo>
                    <a:pt x="9142489" y="28610"/>
                  </a:lnTo>
                  <a:close/>
                </a:path>
                <a:path w="14260830" h="8255634">
                  <a:moveTo>
                    <a:pt x="9342481" y="28610"/>
                  </a:moveTo>
                  <a:lnTo>
                    <a:pt x="9171059" y="28610"/>
                  </a:lnTo>
                  <a:lnTo>
                    <a:pt x="9171059" y="0"/>
                  </a:lnTo>
                  <a:lnTo>
                    <a:pt x="9342481" y="0"/>
                  </a:lnTo>
                  <a:lnTo>
                    <a:pt x="9342481" y="28610"/>
                  </a:lnTo>
                  <a:close/>
                </a:path>
                <a:path w="14260830" h="8255634">
                  <a:moveTo>
                    <a:pt x="9542474" y="28610"/>
                  </a:moveTo>
                  <a:lnTo>
                    <a:pt x="9371052" y="28610"/>
                  </a:lnTo>
                  <a:lnTo>
                    <a:pt x="9371052" y="0"/>
                  </a:lnTo>
                  <a:lnTo>
                    <a:pt x="9542474" y="0"/>
                  </a:lnTo>
                  <a:lnTo>
                    <a:pt x="9542474" y="28610"/>
                  </a:lnTo>
                  <a:close/>
                </a:path>
                <a:path w="14260830" h="8255634">
                  <a:moveTo>
                    <a:pt x="9742464" y="28610"/>
                  </a:moveTo>
                  <a:lnTo>
                    <a:pt x="9571043" y="28610"/>
                  </a:lnTo>
                  <a:lnTo>
                    <a:pt x="9571043" y="0"/>
                  </a:lnTo>
                  <a:lnTo>
                    <a:pt x="9742464" y="0"/>
                  </a:lnTo>
                  <a:lnTo>
                    <a:pt x="9742464" y="28610"/>
                  </a:lnTo>
                  <a:close/>
                </a:path>
                <a:path w="14260830" h="8255634">
                  <a:moveTo>
                    <a:pt x="9942457" y="28610"/>
                  </a:moveTo>
                  <a:lnTo>
                    <a:pt x="9771035" y="28610"/>
                  </a:lnTo>
                  <a:lnTo>
                    <a:pt x="9771035" y="0"/>
                  </a:lnTo>
                  <a:lnTo>
                    <a:pt x="9942457" y="0"/>
                  </a:lnTo>
                  <a:lnTo>
                    <a:pt x="9942457" y="28610"/>
                  </a:lnTo>
                  <a:close/>
                </a:path>
                <a:path w="14260830" h="8255634">
                  <a:moveTo>
                    <a:pt x="10142448" y="28610"/>
                  </a:moveTo>
                  <a:lnTo>
                    <a:pt x="9971027" y="28610"/>
                  </a:lnTo>
                  <a:lnTo>
                    <a:pt x="9971027" y="0"/>
                  </a:lnTo>
                  <a:lnTo>
                    <a:pt x="10142448" y="0"/>
                  </a:lnTo>
                  <a:lnTo>
                    <a:pt x="10142448" y="28610"/>
                  </a:lnTo>
                  <a:close/>
                </a:path>
                <a:path w="14260830" h="8255634">
                  <a:moveTo>
                    <a:pt x="10342441" y="28610"/>
                  </a:moveTo>
                  <a:lnTo>
                    <a:pt x="10171019" y="28610"/>
                  </a:lnTo>
                  <a:lnTo>
                    <a:pt x="10171019" y="0"/>
                  </a:lnTo>
                  <a:lnTo>
                    <a:pt x="10342441" y="0"/>
                  </a:lnTo>
                  <a:lnTo>
                    <a:pt x="10342441" y="28610"/>
                  </a:lnTo>
                  <a:close/>
                </a:path>
                <a:path w="14260830" h="8255634">
                  <a:moveTo>
                    <a:pt x="10542432" y="28610"/>
                  </a:moveTo>
                  <a:lnTo>
                    <a:pt x="10371011" y="28610"/>
                  </a:lnTo>
                  <a:lnTo>
                    <a:pt x="10371011" y="0"/>
                  </a:lnTo>
                  <a:lnTo>
                    <a:pt x="10542432" y="0"/>
                  </a:lnTo>
                  <a:lnTo>
                    <a:pt x="10542432" y="28610"/>
                  </a:lnTo>
                  <a:close/>
                </a:path>
                <a:path w="14260830" h="8255634">
                  <a:moveTo>
                    <a:pt x="10742425" y="28610"/>
                  </a:moveTo>
                  <a:lnTo>
                    <a:pt x="10571003" y="28610"/>
                  </a:lnTo>
                  <a:lnTo>
                    <a:pt x="10571003" y="0"/>
                  </a:lnTo>
                  <a:lnTo>
                    <a:pt x="10742425" y="0"/>
                  </a:lnTo>
                  <a:lnTo>
                    <a:pt x="10742425" y="28610"/>
                  </a:lnTo>
                  <a:close/>
                </a:path>
                <a:path w="14260830" h="8255634">
                  <a:moveTo>
                    <a:pt x="10942417" y="28610"/>
                  </a:moveTo>
                  <a:lnTo>
                    <a:pt x="10770995" y="28610"/>
                  </a:lnTo>
                  <a:lnTo>
                    <a:pt x="10770995" y="0"/>
                  </a:lnTo>
                  <a:lnTo>
                    <a:pt x="10942417" y="0"/>
                  </a:lnTo>
                  <a:lnTo>
                    <a:pt x="10942417" y="28610"/>
                  </a:lnTo>
                  <a:close/>
                </a:path>
                <a:path w="14260830" h="8255634">
                  <a:moveTo>
                    <a:pt x="11142409" y="28610"/>
                  </a:moveTo>
                  <a:lnTo>
                    <a:pt x="10970987" y="28610"/>
                  </a:lnTo>
                  <a:lnTo>
                    <a:pt x="10970987" y="0"/>
                  </a:lnTo>
                  <a:lnTo>
                    <a:pt x="11142409" y="0"/>
                  </a:lnTo>
                  <a:lnTo>
                    <a:pt x="11142409" y="28610"/>
                  </a:lnTo>
                  <a:close/>
                </a:path>
                <a:path w="14260830" h="8255634">
                  <a:moveTo>
                    <a:pt x="11342401" y="28610"/>
                  </a:moveTo>
                  <a:lnTo>
                    <a:pt x="11170980" y="28610"/>
                  </a:lnTo>
                  <a:lnTo>
                    <a:pt x="11170980" y="0"/>
                  </a:lnTo>
                  <a:lnTo>
                    <a:pt x="11342401" y="0"/>
                  </a:lnTo>
                  <a:lnTo>
                    <a:pt x="11342401" y="28610"/>
                  </a:lnTo>
                  <a:close/>
                </a:path>
                <a:path w="14260830" h="8255634">
                  <a:moveTo>
                    <a:pt x="11542393" y="28610"/>
                  </a:moveTo>
                  <a:lnTo>
                    <a:pt x="11370971" y="28610"/>
                  </a:lnTo>
                  <a:lnTo>
                    <a:pt x="11370971" y="0"/>
                  </a:lnTo>
                  <a:lnTo>
                    <a:pt x="11542393" y="0"/>
                  </a:lnTo>
                  <a:lnTo>
                    <a:pt x="11542393" y="28610"/>
                  </a:lnTo>
                  <a:close/>
                </a:path>
                <a:path w="14260830" h="8255634">
                  <a:moveTo>
                    <a:pt x="11742386" y="28610"/>
                  </a:moveTo>
                  <a:lnTo>
                    <a:pt x="11570964" y="28610"/>
                  </a:lnTo>
                  <a:lnTo>
                    <a:pt x="11570964" y="0"/>
                  </a:lnTo>
                  <a:lnTo>
                    <a:pt x="11742386" y="0"/>
                  </a:lnTo>
                  <a:lnTo>
                    <a:pt x="11742386" y="28610"/>
                  </a:lnTo>
                  <a:close/>
                </a:path>
                <a:path w="14260830" h="8255634">
                  <a:moveTo>
                    <a:pt x="11942377" y="28610"/>
                  </a:moveTo>
                  <a:lnTo>
                    <a:pt x="11770955" y="28610"/>
                  </a:lnTo>
                  <a:lnTo>
                    <a:pt x="11770955" y="0"/>
                  </a:lnTo>
                  <a:lnTo>
                    <a:pt x="11942377" y="0"/>
                  </a:lnTo>
                  <a:lnTo>
                    <a:pt x="11942377" y="28610"/>
                  </a:lnTo>
                  <a:close/>
                </a:path>
                <a:path w="14260830" h="8255634">
                  <a:moveTo>
                    <a:pt x="12142370" y="28610"/>
                  </a:moveTo>
                  <a:lnTo>
                    <a:pt x="11970948" y="28610"/>
                  </a:lnTo>
                  <a:lnTo>
                    <a:pt x="11970948" y="0"/>
                  </a:lnTo>
                  <a:lnTo>
                    <a:pt x="12142370" y="0"/>
                  </a:lnTo>
                  <a:lnTo>
                    <a:pt x="12142370" y="28610"/>
                  </a:lnTo>
                  <a:close/>
                </a:path>
                <a:path w="14260830" h="8255634">
                  <a:moveTo>
                    <a:pt x="12342361" y="28610"/>
                  </a:moveTo>
                  <a:lnTo>
                    <a:pt x="12170939" y="28610"/>
                  </a:lnTo>
                  <a:lnTo>
                    <a:pt x="12170939" y="0"/>
                  </a:lnTo>
                  <a:lnTo>
                    <a:pt x="12342361" y="0"/>
                  </a:lnTo>
                  <a:lnTo>
                    <a:pt x="12342361" y="28610"/>
                  </a:lnTo>
                  <a:close/>
                </a:path>
                <a:path w="14260830" h="8255634">
                  <a:moveTo>
                    <a:pt x="12542354" y="28610"/>
                  </a:moveTo>
                  <a:lnTo>
                    <a:pt x="12370932" y="28610"/>
                  </a:lnTo>
                  <a:lnTo>
                    <a:pt x="12370932" y="0"/>
                  </a:lnTo>
                  <a:lnTo>
                    <a:pt x="12542354" y="0"/>
                  </a:lnTo>
                  <a:lnTo>
                    <a:pt x="12542354" y="28610"/>
                  </a:lnTo>
                  <a:close/>
                </a:path>
                <a:path w="14260830" h="8255634">
                  <a:moveTo>
                    <a:pt x="12742345" y="28610"/>
                  </a:moveTo>
                  <a:lnTo>
                    <a:pt x="12570923" y="28610"/>
                  </a:lnTo>
                  <a:lnTo>
                    <a:pt x="12570923" y="0"/>
                  </a:lnTo>
                  <a:lnTo>
                    <a:pt x="12742345" y="0"/>
                  </a:lnTo>
                  <a:lnTo>
                    <a:pt x="12742345" y="28610"/>
                  </a:lnTo>
                  <a:close/>
                </a:path>
                <a:path w="14260830" h="8255634">
                  <a:moveTo>
                    <a:pt x="12942338" y="28610"/>
                  </a:moveTo>
                  <a:lnTo>
                    <a:pt x="12770916" y="28610"/>
                  </a:lnTo>
                  <a:lnTo>
                    <a:pt x="12770916" y="0"/>
                  </a:lnTo>
                  <a:lnTo>
                    <a:pt x="12942338" y="0"/>
                  </a:lnTo>
                  <a:lnTo>
                    <a:pt x="12942338" y="28610"/>
                  </a:lnTo>
                  <a:close/>
                </a:path>
                <a:path w="14260830" h="8255634">
                  <a:moveTo>
                    <a:pt x="13142329" y="28610"/>
                  </a:moveTo>
                  <a:lnTo>
                    <a:pt x="12970907" y="28610"/>
                  </a:lnTo>
                  <a:lnTo>
                    <a:pt x="12970907" y="0"/>
                  </a:lnTo>
                  <a:lnTo>
                    <a:pt x="13142329" y="0"/>
                  </a:lnTo>
                  <a:lnTo>
                    <a:pt x="13142329" y="28610"/>
                  </a:lnTo>
                  <a:close/>
                </a:path>
                <a:path w="14260830" h="8255634">
                  <a:moveTo>
                    <a:pt x="13342322" y="28610"/>
                  </a:moveTo>
                  <a:lnTo>
                    <a:pt x="13170900" y="28610"/>
                  </a:lnTo>
                  <a:lnTo>
                    <a:pt x="13170900" y="0"/>
                  </a:lnTo>
                  <a:lnTo>
                    <a:pt x="13342322" y="0"/>
                  </a:lnTo>
                  <a:lnTo>
                    <a:pt x="13342322" y="28610"/>
                  </a:lnTo>
                  <a:close/>
                </a:path>
                <a:path w="14260830" h="8255634">
                  <a:moveTo>
                    <a:pt x="13542314" y="28610"/>
                  </a:moveTo>
                  <a:lnTo>
                    <a:pt x="13370891" y="28610"/>
                  </a:lnTo>
                  <a:lnTo>
                    <a:pt x="13370891" y="0"/>
                  </a:lnTo>
                  <a:lnTo>
                    <a:pt x="13542314" y="0"/>
                  </a:lnTo>
                  <a:lnTo>
                    <a:pt x="13542314" y="28610"/>
                  </a:lnTo>
                  <a:close/>
                </a:path>
                <a:path w="14260830" h="8255634">
                  <a:moveTo>
                    <a:pt x="13740219" y="30980"/>
                  </a:moveTo>
                  <a:lnTo>
                    <a:pt x="13727499" y="29943"/>
                  </a:lnTo>
                  <a:lnTo>
                    <a:pt x="13714746" y="29202"/>
                  </a:lnTo>
                  <a:lnTo>
                    <a:pt x="13701961" y="28758"/>
                  </a:lnTo>
                  <a:lnTo>
                    <a:pt x="13689143" y="28610"/>
                  </a:lnTo>
                  <a:lnTo>
                    <a:pt x="13570884" y="28610"/>
                  </a:lnTo>
                  <a:lnTo>
                    <a:pt x="13570884" y="0"/>
                  </a:lnTo>
                  <a:lnTo>
                    <a:pt x="13689143" y="0"/>
                  </a:lnTo>
                  <a:lnTo>
                    <a:pt x="13736007" y="1923"/>
                  </a:lnTo>
                  <a:lnTo>
                    <a:pt x="13742850" y="2758"/>
                  </a:lnTo>
                  <a:lnTo>
                    <a:pt x="13740440" y="28610"/>
                  </a:lnTo>
                  <a:lnTo>
                    <a:pt x="13740316" y="29943"/>
                  </a:lnTo>
                  <a:lnTo>
                    <a:pt x="13740219" y="30980"/>
                  </a:lnTo>
                  <a:close/>
                </a:path>
                <a:path w="14260830" h="8255634">
                  <a:moveTo>
                    <a:pt x="13922314" y="81112"/>
                  </a:moveTo>
                  <a:lnTo>
                    <a:pt x="13884867" y="64953"/>
                  </a:lnTo>
                  <a:lnTo>
                    <a:pt x="13846518" y="51743"/>
                  </a:lnTo>
                  <a:lnTo>
                    <a:pt x="13807267" y="41480"/>
                  </a:lnTo>
                  <a:lnTo>
                    <a:pt x="13767115" y="34166"/>
                  </a:lnTo>
                  <a:lnTo>
                    <a:pt x="13771133" y="6206"/>
                  </a:lnTo>
                  <a:lnTo>
                    <a:pt x="13826458" y="16641"/>
                  </a:lnTo>
                  <a:lnTo>
                    <a:pt x="13869750" y="29170"/>
                  </a:lnTo>
                  <a:lnTo>
                    <a:pt x="13911558" y="44949"/>
                  </a:lnTo>
                  <a:lnTo>
                    <a:pt x="13934420" y="55694"/>
                  </a:lnTo>
                  <a:lnTo>
                    <a:pt x="13922314" y="81112"/>
                  </a:lnTo>
                  <a:close/>
                </a:path>
                <a:path w="14260830" h="8255634">
                  <a:moveTo>
                    <a:pt x="14076346" y="191058"/>
                  </a:moveTo>
                  <a:lnTo>
                    <a:pt x="14046624" y="162954"/>
                  </a:lnTo>
                  <a:lnTo>
                    <a:pt x="14015089" y="137316"/>
                  </a:lnTo>
                  <a:lnTo>
                    <a:pt x="13981741" y="114143"/>
                  </a:lnTo>
                  <a:lnTo>
                    <a:pt x="13946580" y="93436"/>
                  </a:lnTo>
                  <a:lnTo>
                    <a:pt x="13960012" y="68539"/>
                  </a:lnTo>
                  <a:lnTo>
                    <a:pt x="14026605" y="110318"/>
                  </a:lnTo>
                  <a:lnTo>
                    <a:pt x="14061005" y="137628"/>
                  </a:lnTo>
                  <a:lnTo>
                    <a:pt x="14093185" y="167452"/>
                  </a:lnTo>
                  <a:lnTo>
                    <a:pt x="14096604" y="171144"/>
                  </a:lnTo>
                  <a:lnTo>
                    <a:pt x="14076346" y="191058"/>
                  </a:lnTo>
                  <a:close/>
                </a:path>
                <a:path w="14260830" h="8255634">
                  <a:moveTo>
                    <a:pt x="14183543" y="347095"/>
                  </a:moveTo>
                  <a:lnTo>
                    <a:pt x="14165276" y="310589"/>
                  </a:lnTo>
                  <a:lnTo>
                    <a:pt x="14144412" y="275722"/>
                  </a:lnTo>
                  <a:lnTo>
                    <a:pt x="14120953" y="242494"/>
                  </a:lnTo>
                  <a:lnTo>
                    <a:pt x="14094897" y="210906"/>
                  </a:lnTo>
                  <a:lnTo>
                    <a:pt x="14116021" y="192111"/>
                  </a:lnTo>
                  <a:lnTo>
                    <a:pt x="14150297" y="234058"/>
                  </a:lnTo>
                  <a:lnTo>
                    <a:pt x="14174935" y="270544"/>
                  </a:lnTo>
                  <a:lnTo>
                    <a:pt x="14196765" y="308957"/>
                  </a:lnTo>
                  <a:lnTo>
                    <a:pt x="14209195" y="335425"/>
                  </a:lnTo>
                  <a:lnTo>
                    <a:pt x="14183543" y="347095"/>
                  </a:lnTo>
                  <a:close/>
                </a:path>
                <a:path w="14260830" h="8255634">
                  <a:moveTo>
                    <a:pt x="14230410" y="530119"/>
                  </a:moveTo>
                  <a:lnTo>
                    <a:pt x="14225823" y="489506"/>
                  </a:lnTo>
                  <a:lnTo>
                    <a:pt x="14218250" y="449628"/>
                  </a:lnTo>
                  <a:lnTo>
                    <a:pt x="14207693" y="410485"/>
                  </a:lnTo>
                  <a:lnTo>
                    <a:pt x="14194151" y="372078"/>
                  </a:lnTo>
                  <a:lnTo>
                    <a:pt x="14220376" y="361706"/>
                  </a:lnTo>
                  <a:lnTo>
                    <a:pt x="14243937" y="434283"/>
                  </a:lnTo>
                  <a:lnTo>
                    <a:pt x="14253065" y="478930"/>
                  </a:lnTo>
                  <a:lnTo>
                    <a:pt x="14258649" y="524768"/>
                  </a:lnTo>
                  <a:lnTo>
                    <a:pt x="14258779" y="527975"/>
                  </a:lnTo>
                  <a:lnTo>
                    <a:pt x="14230410" y="530119"/>
                  </a:lnTo>
                  <a:close/>
                </a:path>
                <a:path w="14260830" h="8255634">
                  <a:moveTo>
                    <a:pt x="14260543" y="728594"/>
                  </a:moveTo>
                  <a:lnTo>
                    <a:pt x="14231973" y="728594"/>
                  </a:lnTo>
                  <a:lnTo>
                    <a:pt x="14231916" y="571650"/>
                  </a:lnTo>
                  <a:lnTo>
                    <a:pt x="14231795" y="557552"/>
                  </a:lnTo>
                  <a:lnTo>
                    <a:pt x="14259945" y="556836"/>
                  </a:lnTo>
                  <a:lnTo>
                    <a:pt x="14260543" y="571650"/>
                  </a:lnTo>
                  <a:lnTo>
                    <a:pt x="14260543" y="728594"/>
                  </a:lnTo>
                  <a:close/>
                </a:path>
                <a:path w="14260830" h="8255634">
                  <a:moveTo>
                    <a:pt x="14260543" y="928663"/>
                  </a:moveTo>
                  <a:lnTo>
                    <a:pt x="14231973" y="928663"/>
                  </a:lnTo>
                  <a:lnTo>
                    <a:pt x="14231973" y="757175"/>
                  </a:lnTo>
                  <a:lnTo>
                    <a:pt x="14260543" y="757175"/>
                  </a:lnTo>
                  <a:lnTo>
                    <a:pt x="14260543" y="928663"/>
                  </a:lnTo>
                  <a:close/>
                </a:path>
                <a:path w="14260830" h="8255634">
                  <a:moveTo>
                    <a:pt x="14260543" y="1128732"/>
                  </a:moveTo>
                  <a:lnTo>
                    <a:pt x="14231973" y="1128732"/>
                  </a:lnTo>
                  <a:lnTo>
                    <a:pt x="14231973" y="957245"/>
                  </a:lnTo>
                  <a:lnTo>
                    <a:pt x="14260543" y="957245"/>
                  </a:lnTo>
                  <a:lnTo>
                    <a:pt x="14260543" y="1128732"/>
                  </a:lnTo>
                  <a:close/>
                </a:path>
                <a:path w="14260830" h="8255634">
                  <a:moveTo>
                    <a:pt x="14260543" y="1328801"/>
                  </a:moveTo>
                  <a:lnTo>
                    <a:pt x="14231973" y="1328801"/>
                  </a:lnTo>
                  <a:lnTo>
                    <a:pt x="14231973" y="1157313"/>
                  </a:lnTo>
                  <a:lnTo>
                    <a:pt x="14260543" y="1157313"/>
                  </a:lnTo>
                  <a:lnTo>
                    <a:pt x="14260543" y="1328801"/>
                  </a:lnTo>
                  <a:close/>
                </a:path>
                <a:path w="14260830" h="8255634">
                  <a:moveTo>
                    <a:pt x="14260543" y="1528869"/>
                  </a:moveTo>
                  <a:lnTo>
                    <a:pt x="14231973" y="1528869"/>
                  </a:lnTo>
                  <a:lnTo>
                    <a:pt x="14231973" y="1357382"/>
                  </a:lnTo>
                  <a:lnTo>
                    <a:pt x="14260543" y="1357382"/>
                  </a:lnTo>
                  <a:lnTo>
                    <a:pt x="14260543" y="1528869"/>
                  </a:lnTo>
                  <a:close/>
                </a:path>
                <a:path w="14260830" h="8255634">
                  <a:moveTo>
                    <a:pt x="14260543" y="1728939"/>
                  </a:moveTo>
                  <a:lnTo>
                    <a:pt x="14231973" y="1728939"/>
                  </a:lnTo>
                  <a:lnTo>
                    <a:pt x="14231973" y="1557451"/>
                  </a:lnTo>
                  <a:lnTo>
                    <a:pt x="14260543" y="1557451"/>
                  </a:lnTo>
                  <a:lnTo>
                    <a:pt x="14260543" y="1728939"/>
                  </a:lnTo>
                  <a:close/>
                </a:path>
                <a:path w="14260830" h="8255634">
                  <a:moveTo>
                    <a:pt x="14260543" y="1929007"/>
                  </a:moveTo>
                  <a:lnTo>
                    <a:pt x="14231973" y="1929007"/>
                  </a:lnTo>
                  <a:lnTo>
                    <a:pt x="14231973" y="1757520"/>
                  </a:lnTo>
                  <a:lnTo>
                    <a:pt x="14260543" y="1757520"/>
                  </a:lnTo>
                  <a:lnTo>
                    <a:pt x="14260543" y="1929007"/>
                  </a:lnTo>
                  <a:close/>
                </a:path>
                <a:path w="14260830" h="8255634">
                  <a:moveTo>
                    <a:pt x="14260543" y="2129077"/>
                  </a:moveTo>
                  <a:lnTo>
                    <a:pt x="14231973" y="2129077"/>
                  </a:lnTo>
                  <a:lnTo>
                    <a:pt x="14231973" y="1957589"/>
                  </a:lnTo>
                  <a:lnTo>
                    <a:pt x="14260543" y="1957589"/>
                  </a:lnTo>
                  <a:lnTo>
                    <a:pt x="14260543" y="2129077"/>
                  </a:lnTo>
                  <a:close/>
                </a:path>
                <a:path w="14260830" h="8255634">
                  <a:moveTo>
                    <a:pt x="14260543" y="2329145"/>
                  </a:moveTo>
                  <a:lnTo>
                    <a:pt x="14231973" y="2329145"/>
                  </a:lnTo>
                  <a:lnTo>
                    <a:pt x="14231973" y="2157658"/>
                  </a:lnTo>
                  <a:lnTo>
                    <a:pt x="14260543" y="2157658"/>
                  </a:lnTo>
                  <a:lnTo>
                    <a:pt x="14260543" y="2329145"/>
                  </a:lnTo>
                  <a:close/>
                </a:path>
                <a:path w="14260830" h="8255634">
                  <a:moveTo>
                    <a:pt x="14260543" y="2529214"/>
                  </a:moveTo>
                  <a:lnTo>
                    <a:pt x="14231973" y="2529214"/>
                  </a:lnTo>
                  <a:lnTo>
                    <a:pt x="14231973" y="2357726"/>
                  </a:lnTo>
                  <a:lnTo>
                    <a:pt x="14260543" y="2357726"/>
                  </a:lnTo>
                  <a:lnTo>
                    <a:pt x="14260543" y="2529214"/>
                  </a:lnTo>
                  <a:close/>
                </a:path>
                <a:path w="14260830" h="8255634">
                  <a:moveTo>
                    <a:pt x="14260543" y="2729283"/>
                  </a:moveTo>
                  <a:lnTo>
                    <a:pt x="14231973" y="2729283"/>
                  </a:lnTo>
                  <a:lnTo>
                    <a:pt x="14231973" y="2557796"/>
                  </a:lnTo>
                  <a:lnTo>
                    <a:pt x="14260543" y="2557796"/>
                  </a:lnTo>
                  <a:lnTo>
                    <a:pt x="14260543" y="2729283"/>
                  </a:lnTo>
                  <a:close/>
                </a:path>
                <a:path w="14260830" h="8255634">
                  <a:moveTo>
                    <a:pt x="14260543" y="2929352"/>
                  </a:moveTo>
                  <a:lnTo>
                    <a:pt x="14231973" y="2929352"/>
                  </a:lnTo>
                  <a:lnTo>
                    <a:pt x="14231973" y="2757864"/>
                  </a:lnTo>
                  <a:lnTo>
                    <a:pt x="14260543" y="2757864"/>
                  </a:lnTo>
                  <a:lnTo>
                    <a:pt x="14260543" y="2929352"/>
                  </a:lnTo>
                  <a:close/>
                </a:path>
                <a:path w="14260830" h="8255634">
                  <a:moveTo>
                    <a:pt x="14260543" y="3129420"/>
                  </a:moveTo>
                  <a:lnTo>
                    <a:pt x="14231973" y="3129420"/>
                  </a:lnTo>
                  <a:lnTo>
                    <a:pt x="14231973" y="2957934"/>
                  </a:lnTo>
                  <a:lnTo>
                    <a:pt x="14260543" y="2957934"/>
                  </a:lnTo>
                  <a:lnTo>
                    <a:pt x="14260543" y="3129420"/>
                  </a:lnTo>
                  <a:close/>
                </a:path>
                <a:path w="14260830" h="8255634">
                  <a:moveTo>
                    <a:pt x="14260543" y="3329490"/>
                  </a:moveTo>
                  <a:lnTo>
                    <a:pt x="14231973" y="3329490"/>
                  </a:lnTo>
                  <a:lnTo>
                    <a:pt x="14231973" y="3158002"/>
                  </a:lnTo>
                  <a:lnTo>
                    <a:pt x="14260543" y="3158002"/>
                  </a:lnTo>
                  <a:lnTo>
                    <a:pt x="14260543" y="3329490"/>
                  </a:lnTo>
                  <a:close/>
                </a:path>
                <a:path w="14260830" h="8255634">
                  <a:moveTo>
                    <a:pt x="14260543" y="3529558"/>
                  </a:moveTo>
                  <a:lnTo>
                    <a:pt x="14231973" y="3529558"/>
                  </a:lnTo>
                  <a:lnTo>
                    <a:pt x="14231973" y="3358071"/>
                  </a:lnTo>
                  <a:lnTo>
                    <a:pt x="14260543" y="3358071"/>
                  </a:lnTo>
                  <a:lnTo>
                    <a:pt x="14260543" y="3529558"/>
                  </a:lnTo>
                  <a:close/>
                </a:path>
                <a:path w="14260830" h="8255634">
                  <a:moveTo>
                    <a:pt x="14260543" y="3729628"/>
                  </a:moveTo>
                  <a:lnTo>
                    <a:pt x="14231973" y="3729628"/>
                  </a:lnTo>
                  <a:lnTo>
                    <a:pt x="14231973" y="3558140"/>
                  </a:lnTo>
                  <a:lnTo>
                    <a:pt x="14260543" y="3558140"/>
                  </a:lnTo>
                  <a:lnTo>
                    <a:pt x="14260543" y="3729628"/>
                  </a:lnTo>
                  <a:close/>
                </a:path>
                <a:path w="14260830" h="8255634">
                  <a:moveTo>
                    <a:pt x="14260543" y="3929696"/>
                  </a:moveTo>
                  <a:lnTo>
                    <a:pt x="14231973" y="3929696"/>
                  </a:lnTo>
                  <a:lnTo>
                    <a:pt x="14231973" y="3758209"/>
                  </a:lnTo>
                  <a:lnTo>
                    <a:pt x="14260543" y="3758209"/>
                  </a:lnTo>
                  <a:lnTo>
                    <a:pt x="14260543" y="3929696"/>
                  </a:lnTo>
                  <a:close/>
                </a:path>
                <a:path w="14260830" h="8255634">
                  <a:moveTo>
                    <a:pt x="14260543" y="4129765"/>
                  </a:moveTo>
                  <a:lnTo>
                    <a:pt x="14231973" y="4129765"/>
                  </a:lnTo>
                  <a:lnTo>
                    <a:pt x="14231973" y="3958277"/>
                  </a:lnTo>
                  <a:lnTo>
                    <a:pt x="14260543" y="3958277"/>
                  </a:lnTo>
                  <a:lnTo>
                    <a:pt x="14260543" y="4129765"/>
                  </a:lnTo>
                  <a:close/>
                </a:path>
                <a:path w="14260830" h="8255634">
                  <a:moveTo>
                    <a:pt x="14260543" y="4329834"/>
                  </a:moveTo>
                  <a:lnTo>
                    <a:pt x="14231973" y="4329834"/>
                  </a:lnTo>
                  <a:lnTo>
                    <a:pt x="14231973" y="4158347"/>
                  </a:lnTo>
                  <a:lnTo>
                    <a:pt x="14260543" y="4158347"/>
                  </a:lnTo>
                  <a:lnTo>
                    <a:pt x="14260543" y="4329834"/>
                  </a:lnTo>
                  <a:close/>
                </a:path>
                <a:path w="14260830" h="8255634">
                  <a:moveTo>
                    <a:pt x="14260543" y="4529903"/>
                  </a:moveTo>
                  <a:lnTo>
                    <a:pt x="14231973" y="4529903"/>
                  </a:lnTo>
                  <a:lnTo>
                    <a:pt x="14231973" y="4358415"/>
                  </a:lnTo>
                  <a:lnTo>
                    <a:pt x="14260543" y="4358415"/>
                  </a:lnTo>
                  <a:lnTo>
                    <a:pt x="14260543" y="4529903"/>
                  </a:lnTo>
                  <a:close/>
                </a:path>
                <a:path w="14260830" h="8255634">
                  <a:moveTo>
                    <a:pt x="14260543" y="4729973"/>
                  </a:moveTo>
                  <a:lnTo>
                    <a:pt x="14231973" y="4729973"/>
                  </a:lnTo>
                  <a:lnTo>
                    <a:pt x="14231973" y="4558485"/>
                  </a:lnTo>
                  <a:lnTo>
                    <a:pt x="14260543" y="4558485"/>
                  </a:lnTo>
                  <a:lnTo>
                    <a:pt x="14260543" y="4729973"/>
                  </a:lnTo>
                  <a:close/>
                </a:path>
                <a:path w="14260830" h="8255634">
                  <a:moveTo>
                    <a:pt x="14260543" y="4930041"/>
                  </a:moveTo>
                  <a:lnTo>
                    <a:pt x="14231973" y="4930041"/>
                  </a:lnTo>
                  <a:lnTo>
                    <a:pt x="14231973" y="4758553"/>
                  </a:lnTo>
                  <a:lnTo>
                    <a:pt x="14260543" y="4758553"/>
                  </a:lnTo>
                  <a:lnTo>
                    <a:pt x="14260543" y="4930041"/>
                  </a:lnTo>
                  <a:close/>
                </a:path>
                <a:path w="14260830" h="8255634">
                  <a:moveTo>
                    <a:pt x="14260543" y="5130109"/>
                  </a:moveTo>
                  <a:lnTo>
                    <a:pt x="14231973" y="5130109"/>
                  </a:lnTo>
                  <a:lnTo>
                    <a:pt x="14231973" y="4958621"/>
                  </a:lnTo>
                  <a:lnTo>
                    <a:pt x="14260543" y="4958621"/>
                  </a:lnTo>
                  <a:lnTo>
                    <a:pt x="14260543" y="5130109"/>
                  </a:lnTo>
                  <a:close/>
                </a:path>
                <a:path w="14260830" h="8255634">
                  <a:moveTo>
                    <a:pt x="14260543" y="5330178"/>
                  </a:moveTo>
                  <a:lnTo>
                    <a:pt x="14231973" y="5330178"/>
                  </a:lnTo>
                  <a:lnTo>
                    <a:pt x="14231973" y="5158692"/>
                  </a:lnTo>
                  <a:lnTo>
                    <a:pt x="14260543" y="5158692"/>
                  </a:lnTo>
                  <a:lnTo>
                    <a:pt x="14260543" y="5330178"/>
                  </a:lnTo>
                  <a:close/>
                </a:path>
                <a:path w="14260830" h="8255634">
                  <a:moveTo>
                    <a:pt x="14260543" y="5530248"/>
                  </a:moveTo>
                  <a:lnTo>
                    <a:pt x="14231973" y="5530248"/>
                  </a:lnTo>
                  <a:lnTo>
                    <a:pt x="14231973" y="5358760"/>
                  </a:lnTo>
                  <a:lnTo>
                    <a:pt x="14260543" y="5358760"/>
                  </a:lnTo>
                  <a:lnTo>
                    <a:pt x="14260543" y="5530248"/>
                  </a:lnTo>
                  <a:close/>
                </a:path>
                <a:path w="14260830" h="8255634">
                  <a:moveTo>
                    <a:pt x="14260543" y="5730316"/>
                  </a:moveTo>
                  <a:lnTo>
                    <a:pt x="14231973" y="5730316"/>
                  </a:lnTo>
                  <a:lnTo>
                    <a:pt x="14231973" y="5558828"/>
                  </a:lnTo>
                  <a:lnTo>
                    <a:pt x="14260543" y="5558828"/>
                  </a:lnTo>
                  <a:lnTo>
                    <a:pt x="14260543" y="5730316"/>
                  </a:lnTo>
                  <a:close/>
                </a:path>
                <a:path w="14260830" h="8255634">
                  <a:moveTo>
                    <a:pt x="14260543" y="5930385"/>
                  </a:moveTo>
                  <a:lnTo>
                    <a:pt x="14231973" y="5930385"/>
                  </a:lnTo>
                  <a:lnTo>
                    <a:pt x="14231973" y="5758897"/>
                  </a:lnTo>
                  <a:lnTo>
                    <a:pt x="14260543" y="5758897"/>
                  </a:lnTo>
                  <a:lnTo>
                    <a:pt x="14260543" y="5930385"/>
                  </a:lnTo>
                  <a:close/>
                </a:path>
                <a:path w="14260830" h="8255634">
                  <a:moveTo>
                    <a:pt x="14260543" y="6130453"/>
                  </a:moveTo>
                  <a:lnTo>
                    <a:pt x="14231973" y="6130453"/>
                  </a:lnTo>
                  <a:lnTo>
                    <a:pt x="14231973" y="5958967"/>
                  </a:lnTo>
                  <a:lnTo>
                    <a:pt x="14260543" y="5958967"/>
                  </a:lnTo>
                  <a:lnTo>
                    <a:pt x="14260543" y="6130453"/>
                  </a:lnTo>
                  <a:close/>
                </a:path>
                <a:path w="14260830" h="8255634">
                  <a:moveTo>
                    <a:pt x="14260543" y="6330524"/>
                  </a:moveTo>
                  <a:lnTo>
                    <a:pt x="14231973" y="6330524"/>
                  </a:lnTo>
                  <a:lnTo>
                    <a:pt x="14231973" y="6159036"/>
                  </a:lnTo>
                  <a:lnTo>
                    <a:pt x="14260543" y="6159036"/>
                  </a:lnTo>
                  <a:lnTo>
                    <a:pt x="14260543" y="6330524"/>
                  </a:lnTo>
                  <a:close/>
                </a:path>
                <a:path w="14260830" h="8255634">
                  <a:moveTo>
                    <a:pt x="14260543" y="6530592"/>
                  </a:moveTo>
                  <a:lnTo>
                    <a:pt x="14231973" y="6530592"/>
                  </a:lnTo>
                  <a:lnTo>
                    <a:pt x="14231973" y="6359104"/>
                  </a:lnTo>
                  <a:lnTo>
                    <a:pt x="14260543" y="6359104"/>
                  </a:lnTo>
                  <a:lnTo>
                    <a:pt x="14260543" y="6530592"/>
                  </a:lnTo>
                  <a:close/>
                </a:path>
                <a:path w="14260830" h="8255634">
                  <a:moveTo>
                    <a:pt x="14260543" y="6730660"/>
                  </a:moveTo>
                  <a:lnTo>
                    <a:pt x="14231973" y="6730660"/>
                  </a:lnTo>
                  <a:lnTo>
                    <a:pt x="14231973" y="6559172"/>
                  </a:lnTo>
                  <a:lnTo>
                    <a:pt x="14260543" y="6559172"/>
                  </a:lnTo>
                  <a:lnTo>
                    <a:pt x="14260543" y="6730660"/>
                  </a:lnTo>
                  <a:close/>
                </a:path>
                <a:path w="14260830" h="8255634">
                  <a:moveTo>
                    <a:pt x="14260543" y="6930729"/>
                  </a:moveTo>
                  <a:lnTo>
                    <a:pt x="14231973" y="6930729"/>
                  </a:lnTo>
                  <a:lnTo>
                    <a:pt x="14231973" y="6759243"/>
                  </a:lnTo>
                  <a:lnTo>
                    <a:pt x="14260543" y="6759243"/>
                  </a:lnTo>
                  <a:lnTo>
                    <a:pt x="14260543" y="6930729"/>
                  </a:lnTo>
                  <a:close/>
                </a:path>
                <a:path w="14260830" h="8255634">
                  <a:moveTo>
                    <a:pt x="14260543" y="7130799"/>
                  </a:moveTo>
                  <a:lnTo>
                    <a:pt x="14231973" y="7130799"/>
                  </a:lnTo>
                  <a:lnTo>
                    <a:pt x="14231973" y="6959311"/>
                  </a:lnTo>
                  <a:lnTo>
                    <a:pt x="14260543" y="6959311"/>
                  </a:lnTo>
                  <a:lnTo>
                    <a:pt x="14260543" y="7130799"/>
                  </a:lnTo>
                  <a:close/>
                </a:path>
                <a:path w="14260830" h="8255634">
                  <a:moveTo>
                    <a:pt x="14260543" y="7330867"/>
                  </a:moveTo>
                  <a:lnTo>
                    <a:pt x="14231973" y="7330867"/>
                  </a:lnTo>
                  <a:lnTo>
                    <a:pt x="14231973" y="7159379"/>
                  </a:lnTo>
                  <a:lnTo>
                    <a:pt x="14260543" y="7159379"/>
                  </a:lnTo>
                  <a:lnTo>
                    <a:pt x="14260543" y="7330867"/>
                  </a:lnTo>
                  <a:close/>
                </a:path>
                <a:path w="14260830" h="8255634">
                  <a:moveTo>
                    <a:pt x="14260543" y="7530936"/>
                  </a:moveTo>
                  <a:lnTo>
                    <a:pt x="14231973" y="7530936"/>
                  </a:lnTo>
                  <a:lnTo>
                    <a:pt x="14231973" y="7359448"/>
                  </a:lnTo>
                  <a:lnTo>
                    <a:pt x="14260543" y="7359448"/>
                  </a:lnTo>
                  <a:lnTo>
                    <a:pt x="14260543" y="7530936"/>
                  </a:lnTo>
                  <a:close/>
                </a:path>
                <a:path w="14260830" h="8255634">
                  <a:moveTo>
                    <a:pt x="14260543" y="7731004"/>
                  </a:moveTo>
                  <a:lnTo>
                    <a:pt x="14231973" y="7731004"/>
                  </a:lnTo>
                  <a:lnTo>
                    <a:pt x="14231973" y="7559518"/>
                  </a:lnTo>
                  <a:lnTo>
                    <a:pt x="14260543" y="7559518"/>
                  </a:lnTo>
                  <a:lnTo>
                    <a:pt x="14260543" y="7731004"/>
                  </a:lnTo>
                  <a:close/>
                </a:path>
                <a:path w="14260830" h="8255634">
                  <a:moveTo>
                    <a:pt x="14260543" y="7931075"/>
                  </a:moveTo>
                  <a:lnTo>
                    <a:pt x="14231973" y="7931075"/>
                  </a:lnTo>
                  <a:lnTo>
                    <a:pt x="14231973" y="7759587"/>
                  </a:lnTo>
                  <a:lnTo>
                    <a:pt x="14260543" y="7759587"/>
                  </a:lnTo>
                  <a:lnTo>
                    <a:pt x="14260543" y="7931075"/>
                  </a:lnTo>
                  <a:close/>
                </a:path>
                <a:path w="14260830" h="8255634">
                  <a:moveTo>
                    <a:pt x="14260544" y="8131143"/>
                  </a:moveTo>
                  <a:lnTo>
                    <a:pt x="14231973" y="8131143"/>
                  </a:lnTo>
                  <a:lnTo>
                    <a:pt x="14231973" y="7959655"/>
                  </a:lnTo>
                  <a:lnTo>
                    <a:pt x="14260543" y="7959655"/>
                  </a:lnTo>
                  <a:lnTo>
                    <a:pt x="14260544" y="8131143"/>
                  </a:lnTo>
                  <a:close/>
                </a:path>
                <a:path w="14260830" h="8255634">
                  <a:moveTo>
                    <a:pt x="14260544" y="8255278"/>
                  </a:moveTo>
                  <a:lnTo>
                    <a:pt x="14231973" y="8255278"/>
                  </a:lnTo>
                  <a:lnTo>
                    <a:pt x="14231973" y="8159723"/>
                  </a:lnTo>
                  <a:lnTo>
                    <a:pt x="14260544" y="8159723"/>
                  </a:lnTo>
                  <a:lnTo>
                    <a:pt x="14260544" y="8255278"/>
                  </a:lnTo>
                  <a:close/>
                </a:path>
                <a:path w="14260830" h="8255634">
                  <a:moveTo>
                    <a:pt x="28570" y="8255278"/>
                  </a:moveTo>
                  <a:lnTo>
                    <a:pt x="0" y="8255278"/>
                  </a:lnTo>
                  <a:lnTo>
                    <a:pt x="0" y="8205441"/>
                  </a:lnTo>
                  <a:lnTo>
                    <a:pt x="28570" y="8205441"/>
                  </a:lnTo>
                  <a:lnTo>
                    <a:pt x="28570" y="8255278"/>
                  </a:lnTo>
                  <a:close/>
                </a:path>
                <a:path w="14260830" h="8255634">
                  <a:moveTo>
                    <a:pt x="28570" y="8176861"/>
                  </a:moveTo>
                  <a:lnTo>
                    <a:pt x="0" y="8176861"/>
                  </a:lnTo>
                  <a:lnTo>
                    <a:pt x="0" y="8005375"/>
                  </a:lnTo>
                  <a:lnTo>
                    <a:pt x="28570" y="8005375"/>
                  </a:lnTo>
                  <a:lnTo>
                    <a:pt x="28570" y="8176861"/>
                  </a:lnTo>
                  <a:close/>
                </a:path>
                <a:path w="14260830" h="8255634">
                  <a:moveTo>
                    <a:pt x="28570" y="7976790"/>
                  </a:moveTo>
                  <a:lnTo>
                    <a:pt x="0" y="7976790"/>
                  </a:lnTo>
                  <a:lnTo>
                    <a:pt x="0" y="7805304"/>
                  </a:lnTo>
                  <a:lnTo>
                    <a:pt x="28570" y="7805304"/>
                  </a:lnTo>
                  <a:lnTo>
                    <a:pt x="28570" y="7976790"/>
                  </a:lnTo>
                  <a:close/>
                </a:path>
                <a:path w="14260830" h="8255634">
                  <a:moveTo>
                    <a:pt x="28570" y="7776724"/>
                  </a:moveTo>
                  <a:lnTo>
                    <a:pt x="0" y="7776724"/>
                  </a:lnTo>
                  <a:lnTo>
                    <a:pt x="0" y="7605234"/>
                  </a:lnTo>
                  <a:lnTo>
                    <a:pt x="28570" y="7605234"/>
                  </a:lnTo>
                  <a:lnTo>
                    <a:pt x="28570" y="7776724"/>
                  </a:lnTo>
                  <a:close/>
                </a:path>
                <a:path w="14260830" h="8255634">
                  <a:moveTo>
                    <a:pt x="28570" y="7576653"/>
                  </a:moveTo>
                  <a:lnTo>
                    <a:pt x="0" y="7576653"/>
                  </a:lnTo>
                  <a:lnTo>
                    <a:pt x="0" y="7405167"/>
                  </a:lnTo>
                  <a:lnTo>
                    <a:pt x="28570" y="7405167"/>
                  </a:lnTo>
                  <a:lnTo>
                    <a:pt x="28570" y="7576653"/>
                  </a:lnTo>
                  <a:close/>
                </a:path>
                <a:path w="14260830" h="8255634">
                  <a:moveTo>
                    <a:pt x="28570" y="7376587"/>
                  </a:moveTo>
                  <a:lnTo>
                    <a:pt x="0" y="7376587"/>
                  </a:lnTo>
                  <a:lnTo>
                    <a:pt x="0" y="7205097"/>
                  </a:lnTo>
                  <a:lnTo>
                    <a:pt x="28570" y="7205097"/>
                  </a:lnTo>
                  <a:lnTo>
                    <a:pt x="28570" y="7376587"/>
                  </a:lnTo>
                  <a:close/>
                </a:path>
                <a:path w="14260830" h="8255634">
                  <a:moveTo>
                    <a:pt x="28570" y="7176517"/>
                  </a:moveTo>
                  <a:lnTo>
                    <a:pt x="0" y="7176517"/>
                  </a:lnTo>
                  <a:lnTo>
                    <a:pt x="0" y="7005031"/>
                  </a:lnTo>
                  <a:lnTo>
                    <a:pt x="28570" y="7005031"/>
                  </a:lnTo>
                  <a:lnTo>
                    <a:pt x="28570" y="7176517"/>
                  </a:lnTo>
                  <a:close/>
                </a:path>
                <a:path w="14260830" h="8255634">
                  <a:moveTo>
                    <a:pt x="28570" y="6976446"/>
                  </a:moveTo>
                  <a:lnTo>
                    <a:pt x="0" y="6976446"/>
                  </a:lnTo>
                  <a:lnTo>
                    <a:pt x="0" y="6804960"/>
                  </a:lnTo>
                  <a:lnTo>
                    <a:pt x="28570" y="6804960"/>
                  </a:lnTo>
                  <a:lnTo>
                    <a:pt x="28570" y="6976446"/>
                  </a:lnTo>
                  <a:close/>
                </a:path>
                <a:path w="14260830" h="8255634">
                  <a:moveTo>
                    <a:pt x="28570" y="6776380"/>
                  </a:moveTo>
                  <a:lnTo>
                    <a:pt x="0" y="6776380"/>
                  </a:lnTo>
                  <a:lnTo>
                    <a:pt x="0" y="6604890"/>
                  </a:lnTo>
                  <a:lnTo>
                    <a:pt x="28570" y="6604890"/>
                  </a:lnTo>
                  <a:lnTo>
                    <a:pt x="28570" y="6776380"/>
                  </a:lnTo>
                  <a:close/>
                </a:path>
                <a:path w="14260830" h="8255634">
                  <a:moveTo>
                    <a:pt x="28570" y="6576310"/>
                  </a:moveTo>
                  <a:lnTo>
                    <a:pt x="0" y="6576310"/>
                  </a:lnTo>
                  <a:lnTo>
                    <a:pt x="0" y="6404824"/>
                  </a:lnTo>
                  <a:lnTo>
                    <a:pt x="28570" y="6404824"/>
                  </a:lnTo>
                  <a:lnTo>
                    <a:pt x="28570" y="6576310"/>
                  </a:lnTo>
                  <a:close/>
                </a:path>
                <a:path w="14260830" h="8255634">
                  <a:moveTo>
                    <a:pt x="28570" y="6376239"/>
                  </a:moveTo>
                  <a:lnTo>
                    <a:pt x="0" y="6376239"/>
                  </a:lnTo>
                  <a:lnTo>
                    <a:pt x="0" y="6204753"/>
                  </a:lnTo>
                  <a:lnTo>
                    <a:pt x="28570" y="6204753"/>
                  </a:lnTo>
                  <a:lnTo>
                    <a:pt x="28570" y="6376239"/>
                  </a:lnTo>
                  <a:close/>
                </a:path>
                <a:path w="14260830" h="8255634">
                  <a:moveTo>
                    <a:pt x="28570" y="6176173"/>
                  </a:moveTo>
                  <a:lnTo>
                    <a:pt x="0" y="6176173"/>
                  </a:lnTo>
                  <a:lnTo>
                    <a:pt x="0" y="6004683"/>
                  </a:lnTo>
                  <a:lnTo>
                    <a:pt x="28570" y="6004683"/>
                  </a:lnTo>
                  <a:lnTo>
                    <a:pt x="28570" y="6176173"/>
                  </a:lnTo>
                  <a:close/>
                </a:path>
                <a:path w="14260830" h="8255634">
                  <a:moveTo>
                    <a:pt x="28570" y="5976102"/>
                  </a:moveTo>
                  <a:lnTo>
                    <a:pt x="0" y="5976102"/>
                  </a:lnTo>
                  <a:lnTo>
                    <a:pt x="0" y="5804616"/>
                  </a:lnTo>
                  <a:lnTo>
                    <a:pt x="28570" y="5804616"/>
                  </a:lnTo>
                  <a:lnTo>
                    <a:pt x="28570" y="5976102"/>
                  </a:lnTo>
                  <a:close/>
                </a:path>
                <a:path w="14260830" h="8255634">
                  <a:moveTo>
                    <a:pt x="28570" y="5776036"/>
                  </a:moveTo>
                  <a:lnTo>
                    <a:pt x="0" y="5776036"/>
                  </a:lnTo>
                  <a:lnTo>
                    <a:pt x="0" y="5604546"/>
                  </a:lnTo>
                  <a:lnTo>
                    <a:pt x="28570" y="5604546"/>
                  </a:lnTo>
                  <a:lnTo>
                    <a:pt x="28570" y="5776036"/>
                  </a:lnTo>
                  <a:close/>
                </a:path>
                <a:path w="14260830" h="8255634">
                  <a:moveTo>
                    <a:pt x="28570" y="5575966"/>
                  </a:moveTo>
                  <a:lnTo>
                    <a:pt x="0" y="5575966"/>
                  </a:lnTo>
                  <a:lnTo>
                    <a:pt x="0" y="5404480"/>
                  </a:lnTo>
                  <a:lnTo>
                    <a:pt x="28570" y="5404480"/>
                  </a:lnTo>
                  <a:lnTo>
                    <a:pt x="28570" y="5575966"/>
                  </a:lnTo>
                  <a:close/>
                </a:path>
                <a:path w="14260830" h="8255634">
                  <a:moveTo>
                    <a:pt x="28570" y="5375895"/>
                  </a:moveTo>
                  <a:lnTo>
                    <a:pt x="0" y="5375895"/>
                  </a:lnTo>
                  <a:lnTo>
                    <a:pt x="0" y="5204409"/>
                  </a:lnTo>
                  <a:lnTo>
                    <a:pt x="28570" y="5204409"/>
                  </a:lnTo>
                  <a:lnTo>
                    <a:pt x="28570" y="5375895"/>
                  </a:lnTo>
                  <a:close/>
                </a:path>
                <a:path w="14260830" h="8255634">
                  <a:moveTo>
                    <a:pt x="28570" y="5175829"/>
                  </a:moveTo>
                  <a:lnTo>
                    <a:pt x="0" y="5175829"/>
                  </a:lnTo>
                  <a:lnTo>
                    <a:pt x="0" y="5004339"/>
                  </a:lnTo>
                  <a:lnTo>
                    <a:pt x="28570" y="5004339"/>
                  </a:lnTo>
                  <a:lnTo>
                    <a:pt x="28570" y="5175829"/>
                  </a:lnTo>
                  <a:close/>
                </a:path>
                <a:path w="14260830" h="8255634">
                  <a:moveTo>
                    <a:pt x="28570" y="4975759"/>
                  </a:moveTo>
                  <a:lnTo>
                    <a:pt x="0" y="4975759"/>
                  </a:lnTo>
                  <a:lnTo>
                    <a:pt x="0" y="4804273"/>
                  </a:lnTo>
                  <a:lnTo>
                    <a:pt x="28570" y="4804273"/>
                  </a:lnTo>
                  <a:lnTo>
                    <a:pt x="28570" y="4975759"/>
                  </a:lnTo>
                  <a:close/>
                </a:path>
                <a:path w="14260830" h="8255634">
                  <a:moveTo>
                    <a:pt x="28570" y="4775688"/>
                  </a:moveTo>
                  <a:lnTo>
                    <a:pt x="0" y="4775688"/>
                  </a:lnTo>
                  <a:lnTo>
                    <a:pt x="0" y="4604202"/>
                  </a:lnTo>
                  <a:lnTo>
                    <a:pt x="28570" y="4604202"/>
                  </a:lnTo>
                  <a:lnTo>
                    <a:pt x="28570" y="4775688"/>
                  </a:lnTo>
                  <a:close/>
                </a:path>
                <a:path w="14260830" h="8255634">
                  <a:moveTo>
                    <a:pt x="28570" y="4575622"/>
                  </a:moveTo>
                  <a:lnTo>
                    <a:pt x="0" y="4575622"/>
                  </a:lnTo>
                  <a:lnTo>
                    <a:pt x="0" y="4404132"/>
                  </a:lnTo>
                  <a:lnTo>
                    <a:pt x="28570" y="4404132"/>
                  </a:lnTo>
                  <a:lnTo>
                    <a:pt x="28570" y="4575622"/>
                  </a:lnTo>
                  <a:close/>
                </a:path>
                <a:path w="14260830" h="8255634">
                  <a:moveTo>
                    <a:pt x="28570" y="4375551"/>
                  </a:moveTo>
                  <a:lnTo>
                    <a:pt x="0" y="4375551"/>
                  </a:lnTo>
                  <a:lnTo>
                    <a:pt x="0" y="4204065"/>
                  </a:lnTo>
                  <a:lnTo>
                    <a:pt x="28570" y="4204065"/>
                  </a:lnTo>
                  <a:lnTo>
                    <a:pt x="28570" y="4375551"/>
                  </a:lnTo>
                  <a:close/>
                </a:path>
                <a:path w="14260830" h="8255634">
                  <a:moveTo>
                    <a:pt x="28570" y="4175485"/>
                  </a:moveTo>
                  <a:lnTo>
                    <a:pt x="0" y="4175485"/>
                  </a:lnTo>
                  <a:lnTo>
                    <a:pt x="0" y="4003995"/>
                  </a:lnTo>
                  <a:lnTo>
                    <a:pt x="28570" y="4003995"/>
                  </a:lnTo>
                  <a:lnTo>
                    <a:pt x="28570" y="4175485"/>
                  </a:lnTo>
                  <a:close/>
                </a:path>
                <a:path w="14260830" h="8255634">
                  <a:moveTo>
                    <a:pt x="28570" y="3975415"/>
                  </a:moveTo>
                  <a:lnTo>
                    <a:pt x="0" y="3975415"/>
                  </a:lnTo>
                  <a:lnTo>
                    <a:pt x="0" y="3803929"/>
                  </a:lnTo>
                  <a:lnTo>
                    <a:pt x="28570" y="3803929"/>
                  </a:lnTo>
                  <a:lnTo>
                    <a:pt x="28570" y="3975415"/>
                  </a:lnTo>
                  <a:close/>
                </a:path>
                <a:path w="14260830" h="8255634">
                  <a:moveTo>
                    <a:pt x="28570" y="3775344"/>
                  </a:moveTo>
                  <a:lnTo>
                    <a:pt x="0" y="3775344"/>
                  </a:lnTo>
                  <a:lnTo>
                    <a:pt x="0" y="3603858"/>
                  </a:lnTo>
                  <a:lnTo>
                    <a:pt x="28570" y="3603858"/>
                  </a:lnTo>
                  <a:lnTo>
                    <a:pt x="28570" y="3775344"/>
                  </a:lnTo>
                  <a:close/>
                </a:path>
                <a:path w="14260830" h="8255634">
                  <a:moveTo>
                    <a:pt x="28570" y="3575278"/>
                  </a:moveTo>
                  <a:lnTo>
                    <a:pt x="0" y="3575278"/>
                  </a:lnTo>
                  <a:lnTo>
                    <a:pt x="0" y="3403788"/>
                  </a:lnTo>
                  <a:lnTo>
                    <a:pt x="28570" y="3403788"/>
                  </a:lnTo>
                  <a:lnTo>
                    <a:pt x="28570" y="3575278"/>
                  </a:lnTo>
                  <a:close/>
                </a:path>
                <a:path w="14260830" h="8255634">
                  <a:moveTo>
                    <a:pt x="28570" y="3375208"/>
                  </a:moveTo>
                  <a:lnTo>
                    <a:pt x="0" y="3375208"/>
                  </a:lnTo>
                  <a:lnTo>
                    <a:pt x="0" y="3203722"/>
                  </a:lnTo>
                  <a:lnTo>
                    <a:pt x="28570" y="3203722"/>
                  </a:lnTo>
                  <a:lnTo>
                    <a:pt x="28570" y="3375208"/>
                  </a:lnTo>
                  <a:close/>
                </a:path>
                <a:path w="14260830" h="8255634">
                  <a:moveTo>
                    <a:pt x="28570" y="3175137"/>
                  </a:moveTo>
                  <a:lnTo>
                    <a:pt x="0" y="3175137"/>
                  </a:lnTo>
                  <a:lnTo>
                    <a:pt x="0" y="3003651"/>
                  </a:lnTo>
                  <a:lnTo>
                    <a:pt x="28570" y="3003651"/>
                  </a:lnTo>
                  <a:lnTo>
                    <a:pt x="28570" y="3175137"/>
                  </a:lnTo>
                  <a:close/>
                </a:path>
                <a:path w="14260830" h="8255634">
                  <a:moveTo>
                    <a:pt x="28570" y="2975071"/>
                  </a:moveTo>
                  <a:lnTo>
                    <a:pt x="0" y="2975071"/>
                  </a:lnTo>
                  <a:lnTo>
                    <a:pt x="0" y="2803581"/>
                  </a:lnTo>
                  <a:lnTo>
                    <a:pt x="28570" y="2803581"/>
                  </a:lnTo>
                  <a:lnTo>
                    <a:pt x="28570" y="2975071"/>
                  </a:lnTo>
                  <a:close/>
                </a:path>
                <a:path w="14260830" h="8255634">
                  <a:moveTo>
                    <a:pt x="28570" y="2775000"/>
                  </a:moveTo>
                  <a:lnTo>
                    <a:pt x="0" y="2775000"/>
                  </a:lnTo>
                  <a:lnTo>
                    <a:pt x="0" y="2603514"/>
                  </a:lnTo>
                  <a:lnTo>
                    <a:pt x="28570" y="2603514"/>
                  </a:lnTo>
                  <a:lnTo>
                    <a:pt x="28570" y="2775000"/>
                  </a:lnTo>
                  <a:close/>
                </a:path>
                <a:path w="14260830" h="8255634">
                  <a:moveTo>
                    <a:pt x="28570" y="2574934"/>
                  </a:moveTo>
                  <a:lnTo>
                    <a:pt x="0" y="2574934"/>
                  </a:lnTo>
                  <a:lnTo>
                    <a:pt x="0" y="2403444"/>
                  </a:lnTo>
                  <a:lnTo>
                    <a:pt x="28570" y="2403444"/>
                  </a:lnTo>
                  <a:lnTo>
                    <a:pt x="28570" y="2574934"/>
                  </a:lnTo>
                  <a:close/>
                </a:path>
                <a:path w="14260830" h="8255634">
                  <a:moveTo>
                    <a:pt x="28570" y="2374864"/>
                  </a:moveTo>
                  <a:lnTo>
                    <a:pt x="0" y="2374864"/>
                  </a:lnTo>
                  <a:lnTo>
                    <a:pt x="0" y="2203378"/>
                  </a:lnTo>
                  <a:lnTo>
                    <a:pt x="28570" y="2203378"/>
                  </a:lnTo>
                  <a:lnTo>
                    <a:pt x="28570" y="2374864"/>
                  </a:lnTo>
                  <a:close/>
                </a:path>
                <a:path w="14260830" h="8255634">
                  <a:moveTo>
                    <a:pt x="28570" y="2174793"/>
                  </a:moveTo>
                  <a:lnTo>
                    <a:pt x="0" y="2174793"/>
                  </a:lnTo>
                  <a:lnTo>
                    <a:pt x="0" y="2003307"/>
                  </a:lnTo>
                  <a:lnTo>
                    <a:pt x="28570" y="2003307"/>
                  </a:lnTo>
                  <a:lnTo>
                    <a:pt x="28570" y="2174793"/>
                  </a:lnTo>
                  <a:close/>
                </a:path>
                <a:path w="14260830" h="8255634">
                  <a:moveTo>
                    <a:pt x="28570" y="1974727"/>
                  </a:moveTo>
                  <a:lnTo>
                    <a:pt x="0" y="1974727"/>
                  </a:lnTo>
                  <a:lnTo>
                    <a:pt x="0" y="1803237"/>
                  </a:lnTo>
                  <a:lnTo>
                    <a:pt x="28570" y="1803237"/>
                  </a:lnTo>
                  <a:lnTo>
                    <a:pt x="28570" y="1974727"/>
                  </a:lnTo>
                  <a:close/>
                </a:path>
                <a:path w="14260830" h="8255634">
                  <a:moveTo>
                    <a:pt x="28570" y="1774656"/>
                  </a:moveTo>
                  <a:lnTo>
                    <a:pt x="0" y="1774656"/>
                  </a:lnTo>
                  <a:lnTo>
                    <a:pt x="0" y="1603171"/>
                  </a:lnTo>
                  <a:lnTo>
                    <a:pt x="28570" y="1603171"/>
                  </a:lnTo>
                  <a:lnTo>
                    <a:pt x="28570" y="1774656"/>
                  </a:lnTo>
                  <a:close/>
                </a:path>
                <a:path w="14260830" h="8255634">
                  <a:moveTo>
                    <a:pt x="28570" y="1574586"/>
                  </a:moveTo>
                  <a:lnTo>
                    <a:pt x="0" y="1574586"/>
                  </a:lnTo>
                  <a:lnTo>
                    <a:pt x="0" y="1403100"/>
                  </a:lnTo>
                  <a:lnTo>
                    <a:pt x="28570" y="1403100"/>
                  </a:lnTo>
                  <a:lnTo>
                    <a:pt x="28570" y="1574586"/>
                  </a:lnTo>
                  <a:close/>
                </a:path>
                <a:path w="14260830" h="8255634">
                  <a:moveTo>
                    <a:pt x="28570" y="1374520"/>
                  </a:moveTo>
                  <a:lnTo>
                    <a:pt x="0" y="1374520"/>
                  </a:lnTo>
                  <a:lnTo>
                    <a:pt x="0" y="1203030"/>
                  </a:lnTo>
                  <a:lnTo>
                    <a:pt x="28570" y="1203030"/>
                  </a:lnTo>
                  <a:lnTo>
                    <a:pt x="28570" y="1374520"/>
                  </a:lnTo>
                  <a:close/>
                </a:path>
                <a:path w="14260830" h="8255634">
                  <a:moveTo>
                    <a:pt x="28570" y="1174449"/>
                  </a:moveTo>
                  <a:lnTo>
                    <a:pt x="0" y="1174449"/>
                  </a:lnTo>
                  <a:lnTo>
                    <a:pt x="0" y="1002963"/>
                  </a:lnTo>
                  <a:lnTo>
                    <a:pt x="28570" y="1002963"/>
                  </a:lnTo>
                  <a:lnTo>
                    <a:pt x="28570" y="1174449"/>
                  </a:lnTo>
                  <a:close/>
                </a:path>
                <a:path w="14260830" h="8255634">
                  <a:moveTo>
                    <a:pt x="28570" y="974383"/>
                  </a:moveTo>
                  <a:lnTo>
                    <a:pt x="0" y="974383"/>
                  </a:lnTo>
                  <a:lnTo>
                    <a:pt x="0" y="802893"/>
                  </a:lnTo>
                  <a:lnTo>
                    <a:pt x="28570" y="802893"/>
                  </a:lnTo>
                  <a:lnTo>
                    <a:pt x="28570" y="974383"/>
                  </a:lnTo>
                  <a:close/>
                </a:path>
                <a:path w="14260830" h="8255634">
                  <a:moveTo>
                    <a:pt x="28570" y="774313"/>
                  </a:moveTo>
                  <a:lnTo>
                    <a:pt x="0" y="774313"/>
                  </a:lnTo>
                  <a:lnTo>
                    <a:pt x="0" y="602827"/>
                  </a:lnTo>
                  <a:lnTo>
                    <a:pt x="28570" y="602827"/>
                  </a:lnTo>
                  <a:lnTo>
                    <a:pt x="28570" y="774313"/>
                  </a:lnTo>
                  <a:close/>
                </a:path>
                <a:path w="14260830" h="8255634">
                  <a:moveTo>
                    <a:pt x="28570" y="574242"/>
                  </a:moveTo>
                  <a:lnTo>
                    <a:pt x="0" y="574242"/>
                  </a:lnTo>
                  <a:lnTo>
                    <a:pt x="0" y="571650"/>
                  </a:lnTo>
                  <a:lnTo>
                    <a:pt x="1894" y="524768"/>
                  </a:lnTo>
                  <a:lnTo>
                    <a:pt x="7478" y="478930"/>
                  </a:lnTo>
                  <a:lnTo>
                    <a:pt x="16606" y="434283"/>
                  </a:lnTo>
                  <a:lnTo>
                    <a:pt x="25156" y="404716"/>
                  </a:lnTo>
                  <a:lnTo>
                    <a:pt x="52111" y="412943"/>
                  </a:lnTo>
                  <a:lnTo>
                    <a:pt x="41812" y="451808"/>
                  </a:lnTo>
                  <a:lnTo>
                    <a:pt x="34455" y="491215"/>
                  </a:lnTo>
                  <a:lnTo>
                    <a:pt x="30041" y="531162"/>
                  </a:lnTo>
                  <a:lnTo>
                    <a:pt x="28570" y="571650"/>
                  </a:lnTo>
                  <a:lnTo>
                    <a:pt x="28570" y="574242"/>
                  </a:lnTo>
                  <a:close/>
                </a:path>
                <a:path w="14260830" h="8255634">
                  <a:moveTo>
                    <a:pt x="60669" y="387223"/>
                  </a:moveTo>
                  <a:lnTo>
                    <a:pt x="34155" y="377648"/>
                  </a:lnTo>
                  <a:lnTo>
                    <a:pt x="44805" y="349408"/>
                  </a:lnTo>
                  <a:lnTo>
                    <a:pt x="44903" y="349149"/>
                  </a:lnTo>
                  <a:lnTo>
                    <a:pt x="63778" y="308957"/>
                  </a:lnTo>
                  <a:lnTo>
                    <a:pt x="85609" y="270544"/>
                  </a:lnTo>
                  <a:lnTo>
                    <a:pt x="110247" y="234058"/>
                  </a:lnTo>
                  <a:lnTo>
                    <a:pt x="115488" y="227451"/>
                  </a:lnTo>
                  <a:lnTo>
                    <a:pt x="138072" y="244528"/>
                  </a:lnTo>
                  <a:lnTo>
                    <a:pt x="114636" y="278060"/>
                  </a:lnTo>
                  <a:lnTo>
                    <a:pt x="93924" y="313020"/>
                  </a:lnTo>
                  <a:lnTo>
                    <a:pt x="75935" y="349408"/>
                  </a:lnTo>
                  <a:lnTo>
                    <a:pt x="60669" y="387223"/>
                  </a:lnTo>
                  <a:close/>
                </a:path>
                <a:path w="14260830" h="8255634">
                  <a:moveTo>
                    <a:pt x="155001" y="223246"/>
                  </a:moveTo>
                  <a:lnTo>
                    <a:pt x="133266" y="205040"/>
                  </a:lnTo>
                  <a:lnTo>
                    <a:pt x="137546" y="199645"/>
                  </a:lnTo>
                  <a:lnTo>
                    <a:pt x="167359" y="167452"/>
                  </a:lnTo>
                  <a:lnTo>
                    <a:pt x="199539" y="137628"/>
                  </a:lnTo>
                  <a:lnTo>
                    <a:pt x="233939" y="110318"/>
                  </a:lnTo>
                  <a:lnTo>
                    <a:pt x="261290" y="91834"/>
                  </a:lnTo>
                  <a:lnTo>
                    <a:pt x="276652" y="115555"/>
                  </a:lnTo>
                  <a:lnTo>
                    <a:pt x="243219" y="139027"/>
                  </a:lnTo>
                  <a:lnTo>
                    <a:pt x="211799" y="164800"/>
                  </a:lnTo>
                  <a:lnTo>
                    <a:pt x="182393" y="192873"/>
                  </a:lnTo>
                  <a:lnTo>
                    <a:pt x="155001" y="223246"/>
                  </a:lnTo>
                  <a:close/>
                </a:path>
                <a:path w="14260830" h="8255634">
                  <a:moveTo>
                    <a:pt x="299756" y="101386"/>
                  </a:moveTo>
                  <a:lnTo>
                    <a:pt x="308809" y="63832"/>
                  </a:lnTo>
                  <a:lnTo>
                    <a:pt x="348986" y="44949"/>
                  </a:lnTo>
                  <a:lnTo>
                    <a:pt x="390794" y="29170"/>
                  </a:lnTo>
                  <a:lnTo>
                    <a:pt x="434087" y="16641"/>
                  </a:lnTo>
                  <a:lnTo>
                    <a:pt x="444740" y="14462"/>
                  </a:lnTo>
                  <a:lnTo>
                    <a:pt x="450976" y="42013"/>
                  </a:lnTo>
                  <a:lnTo>
                    <a:pt x="411509" y="52524"/>
                  </a:lnTo>
                  <a:lnTo>
                    <a:pt x="373150" y="65923"/>
                  </a:lnTo>
                  <a:lnTo>
                    <a:pt x="335899" y="82210"/>
                  </a:lnTo>
                  <a:lnTo>
                    <a:pt x="299756" y="101386"/>
                  </a:lnTo>
                  <a:close/>
                </a:path>
                <a:path w="14260830" h="8255634">
                  <a:moveTo>
                    <a:pt x="477502" y="36700"/>
                  </a:moveTo>
                  <a:lnTo>
                    <a:pt x="524538" y="1923"/>
                  </a:lnTo>
                  <a:lnTo>
                    <a:pt x="571401" y="0"/>
                  </a:lnTo>
                  <a:lnTo>
                    <a:pt x="742823" y="0"/>
                  </a:lnTo>
                  <a:lnTo>
                    <a:pt x="742823" y="28610"/>
                  </a:lnTo>
                  <a:lnTo>
                    <a:pt x="571401" y="28610"/>
                  </a:lnTo>
                  <a:lnTo>
                    <a:pt x="547718" y="29115"/>
                  </a:lnTo>
                  <a:lnTo>
                    <a:pt x="524173" y="30632"/>
                  </a:lnTo>
                  <a:lnTo>
                    <a:pt x="500768" y="33160"/>
                  </a:lnTo>
                  <a:lnTo>
                    <a:pt x="477502" y="36700"/>
                  </a:lnTo>
                  <a:close/>
                </a:path>
              </a:pathLst>
            </a:custGeom>
            <a:solidFill>
              <a:srgbClr val="E7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94812" y="2540291"/>
              <a:ext cx="126401" cy="12640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94812" y="5000910"/>
              <a:ext cx="126401" cy="12640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94812" y="6231219"/>
              <a:ext cx="126401" cy="12640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94812" y="8691837"/>
              <a:ext cx="126401" cy="126401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2984291" y="2180964"/>
            <a:ext cx="11423650" cy="679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4200"/>
              </a:lnSpc>
              <a:spcBef>
                <a:spcPts val="95"/>
              </a:spcBef>
            </a:pPr>
            <a:r>
              <a:rPr sz="3250" dirty="0">
                <a:latin typeface="Microsoft Sans Serif"/>
                <a:cs typeface="Microsoft Sans Serif"/>
              </a:rPr>
              <a:t>Genç</a:t>
            </a:r>
            <a:r>
              <a:rPr sz="3250" spc="385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bu</a:t>
            </a:r>
            <a:r>
              <a:rPr sz="3250" spc="380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dönemde</a:t>
            </a:r>
            <a:r>
              <a:rPr sz="3250" spc="385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kimlik</a:t>
            </a:r>
            <a:r>
              <a:rPr sz="3250" spc="380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arayışındadır.</a:t>
            </a:r>
            <a:r>
              <a:rPr sz="3250" spc="385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Otoriteye</a:t>
            </a:r>
            <a:r>
              <a:rPr sz="3250" spc="385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karşı</a:t>
            </a:r>
            <a:r>
              <a:rPr sz="3250" spc="380" dirty="0">
                <a:latin typeface="Microsoft Sans Serif"/>
                <a:cs typeface="Microsoft Sans Serif"/>
              </a:rPr>
              <a:t> </a:t>
            </a:r>
            <a:r>
              <a:rPr sz="3250" spc="-10" dirty="0">
                <a:latin typeface="Microsoft Sans Serif"/>
                <a:cs typeface="Microsoft Sans Serif"/>
              </a:rPr>
              <a:t>kendi </a:t>
            </a:r>
            <a:r>
              <a:rPr sz="3250" dirty="0">
                <a:latin typeface="Microsoft Sans Serif"/>
                <a:cs typeface="Microsoft Sans Serif"/>
              </a:rPr>
              <a:t>kimliğini</a:t>
            </a:r>
            <a:r>
              <a:rPr sz="3250" spc="450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bulmaya</a:t>
            </a:r>
            <a:r>
              <a:rPr sz="3250" spc="455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çalışır.</a:t>
            </a:r>
            <a:r>
              <a:rPr sz="3250" spc="450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Bu</a:t>
            </a:r>
            <a:r>
              <a:rPr sz="3250" spc="450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nedenle</a:t>
            </a:r>
            <a:r>
              <a:rPr sz="3250" spc="455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anne-</a:t>
            </a:r>
            <a:r>
              <a:rPr sz="3250" spc="450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babayla</a:t>
            </a:r>
            <a:r>
              <a:rPr sz="3250" spc="450" dirty="0">
                <a:latin typeface="Microsoft Sans Serif"/>
                <a:cs typeface="Microsoft Sans Serif"/>
              </a:rPr>
              <a:t> </a:t>
            </a:r>
            <a:r>
              <a:rPr sz="3250" spc="-10" dirty="0">
                <a:latin typeface="Microsoft Sans Serif"/>
                <a:cs typeface="Microsoft Sans Serif"/>
              </a:rPr>
              <a:t>çatışma </a:t>
            </a:r>
            <a:r>
              <a:rPr sz="3250" dirty="0">
                <a:latin typeface="Microsoft Sans Serif"/>
                <a:cs typeface="Microsoft Sans Serif"/>
              </a:rPr>
              <a:t>artar.</a:t>
            </a:r>
            <a:r>
              <a:rPr sz="3250" spc="-10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Aileyle</a:t>
            </a:r>
            <a:r>
              <a:rPr sz="3250" spc="-5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inatlaşabilir.</a:t>
            </a:r>
            <a:r>
              <a:rPr sz="3250" spc="-5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Ebeveynleri</a:t>
            </a:r>
            <a:r>
              <a:rPr sz="3250" spc="-10" dirty="0">
                <a:latin typeface="Microsoft Sans Serif"/>
                <a:cs typeface="Microsoft Sans Serif"/>
              </a:rPr>
              <a:t> eleştirebilir.</a:t>
            </a:r>
            <a:endParaRPr sz="32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105"/>
              </a:spcBef>
            </a:pPr>
            <a:endParaRPr sz="325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3250" dirty="0">
                <a:latin typeface="Microsoft Sans Serif"/>
                <a:cs typeface="Microsoft Sans Serif"/>
              </a:rPr>
              <a:t>Ebeveynlerden</a:t>
            </a:r>
            <a:r>
              <a:rPr sz="3250" spc="40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ayrışmaya</a:t>
            </a:r>
            <a:r>
              <a:rPr sz="3250" spc="40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ve</a:t>
            </a:r>
            <a:r>
              <a:rPr sz="3250" spc="35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bireyselleşmeye</a:t>
            </a:r>
            <a:r>
              <a:rPr sz="3250" spc="40" dirty="0">
                <a:latin typeface="Microsoft Sans Serif"/>
                <a:cs typeface="Microsoft Sans Serif"/>
              </a:rPr>
              <a:t> </a:t>
            </a:r>
            <a:r>
              <a:rPr sz="3250" spc="-10" dirty="0">
                <a:latin typeface="Microsoft Sans Serif"/>
                <a:cs typeface="Microsoft Sans Serif"/>
              </a:rPr>
              <a:t>başlarlar.</a:t>
            </a:r>
            <a:endParaRPr sz="32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160"/>
              </a:spcBef>
            </a:pPr>
            <a:endParaRPr sz="325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24200"/>
              </a:lnSpc>
              <a:spcBef>
                <a:spcPts val="5"/>
              </a:spcBef>
            </a:pPr>
            <a:r>
              <a:rPr sz="3250" dirty="0">
                <a:latin typeface="Microsoft Sans Serif"/>
                <a:cs typeface="Microsoft Sans Serif"/>
              </a:rPr>
              <a:t>Gençlerin</a:t>
            </a:r>
            <a:r>
              <a:rPr sz="3250" spc="275" dirty="0">
                <a:latin typeface="Microsoft Sans Serif"/>
                <a:cs typeface="Microsoft Sans Serif"/>
              </a:rPr>
              <a:t>  </a:t>
            </a:r>
            <a:r>
              <a:rPr sz="3250" dirty="0">
                <a:latin typeface="Microsoft Sans Serif"/>
                <a:cs typeface="Microsoft Sans Serif"/>
              </a:rPr>
              <a:t>yaşamında</a:t>
            </a:r>
            <a:r>
              <a:rPr sz="3250" spc="275" dirty="0">
                <a:latin typeface="Microsoft Sans Serif"/>
                <a:cs typeface="Microsoft Sans Serif"/>
              </a:rPr>
              <a:t>  </a:t>
            </a:r>
            <a:r>
              <a:rPr sz="3250" dirty="0">
                <a:latin typeface="Microsoft Sans Serif"/>
                <a:cs typeface="Microsoft Sans Serif"/>
              </a:rPr>
              <a:t>arkadaşlık</a:t>
            </a:r>
            <a:r>
              <a:rPr sz="3250" spc="275" dirty="0">
                <a:latin typeface="Microsoft Sans Serif"/>
                <a:cs typeface="Microsoft Sans Serif"/>
              </a:rPr>
              <a:t>  </a:t>
            </a:r>
            <a:r>
              <a:rPr sz="3250" dirty="0">
                <a:latin typeface="Microsoft Sans Serif"/>
                <a:cs typeface="Microsoft Sans Serif"/>
              </a:rPr>
              <a:t>ilişkileri</a:t>
            </a:r>
            <a:r>
              <a:rPr sz="3250" spc="275" dirty="0">
                <a:latin typeface="Microsoft Sans Serif"/>
                <a:cs typeface="Microsoft Sans Serif"/>
              </a:rPr>
              <a:t>  </a:t>
            </a:r>
            <a:r>
              <a:rPr sz="3250" dirty="0">
                <a:latin typeface="Microsoft Sans Serif"/>
                <a:cs typeface="Microsoft Sans Serif"/>
              </a:rPr>
              <a:t>aile</a:t>
            </a:r>
            <a:r>
              <a:rPr sz="3250" spc="275" dirty="0">
                <a:latin typeface="Microsoft Sans Serif"/>
                <a:cs typeface="Microsoft Sans Serif"/>
              </a:rPr>
              <a:t>  </a:t>
            </a:r>
            <a:r>
              <a:rPr sz="3250" spc="-10" dirty="0">
                <a:latin typeface="Microsoft Sans Serif"/>
                <a:cs typeface="Microsoft Sans Serif"/>
              </a:rPr>
              <a:t>ilişkilerinden </a:t>
            </a:r>
            <a:r>
              <a:rPr sz="3250" dirty="0">
                <a:latin typeface="Microsoft Sans Serif"/>
                <a:cs typeface="Microsoft Sans Serif"/>
              </a:rPr>
              <a:t>daha</a:t>
            </a:r>
            <a:r>
              <a:rPr sz="3250" spc="260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önemli</a:t>
            </a:r>
            <a:r>
              <a:rPr sz="3250" spc="265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hale</a:t>
            </a:r>
            <a:r>
              <a:rPr sz="3250" spc="260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gelmeye</a:t>
            </a:r>
            <a:r>
              <a:rPr sz="3250" spc="260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başlar.</a:t>
            </a:r>
            <a:r>
              <a:rPr sz="3250" spc="260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Bir</a:t>
            </a:r>
            <a:r>
              <a:rPr sz="3250" spc="265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gruba</a:t>
            </a:r>
            <a:r>
              <a:rPr sz="3250" spc="260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dahil</a:t>
            </a:r>
            <a:r>
              <a:rPr sz="3250" spc="260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olma</a:t>
            </a:r>
            <a:r>
              <a:rPr sz="3250" spc="260" dirty="0">
                <a:latin typeface="Microsoft Sans Serif"/>
                <a:cs typeface="Microsoft Sans Serif"/>
              </a:rPr>
              <a:t> </a:t>
            </a:r>
            <a:r>
              <a:rPr sz="3250" spc="-10" dirty="0">
                <a:latin typeface="Microsoft Sans Serif"/>
                <a:cs typeface="Microsoft Sans Serif"/>
              </a:rPr>
              <a:t>isteği duyar.</a:t>
            </a:r>
            <a:endParaRPr sz="32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105"/>
              </a:spcBef>
            </a:pPr>
            <a:endParaRPr sz="325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</a:pPr>
            <a:r>
              <a:rPr sz="3250" dirty="0">
                <a:latin typeface="Microsoft Sans Serif"/>
                <a:cs typeface="Microsoft Sans Serif"/>
              </a:rPr>
              <a:t>Arkadaşlar</a:t>
            </a:r>
            <a:r>
              <a:rPr sz="3250" spc="50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arasında</a:t>
            </a:r>
            <a:r>
              <a:rPr sz="3250" spc="50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jargonla</a:t>
            </a:r>
            <a:r>
              <a:rPr sz="3250" spc="45" dirty="0">
                <a:latin typeface="Microsoft Sans Serif"/>
                <a:cs typeface="Microsoft Sans Serif"/>
              </a:rPr>
              <a:t> </a:t>
            </a:r>
            <a:r>
              <a:rPr sz="3250" dirty="0">
                <a:latin typeface="Microsoft Sans Serif"/>
                <a:cs typeface="Microsoft Sans Serif"/>
              </a:rPr>
              <a:t>konuşma</a:t>
            </a:r>
            <a:r>
              <a:rPr sz="3250" spc="50" dirty="0">
                <a:latin typeface="Microsoft Sans Serif"/>
                <a:cs typeface="Microsoft Sans Serif"/>
              </a:rPr>
              <a:t> </a:t>
            </a:r>
            <a:r>
              <a:rPr sz="3250" spc="-10" dirty="0">
                <a:latin typeface="Microsoft Sans Serif"/>
                <a:cs typeface="Microsoft Sans Serif"/>
              </a:rPr>
              <a:t>görülebilir.</a:t>
            </a:r>
            <a:endParaRPr sz="3250">
              <a:latin typeface="Microsoft Sans Serif"/>
              <a:cs typeface="Microsoft Sans Serif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540289" y="1080060"/>
            <a:ext cx="13905230" cy="7586980"/>
            <a:chOff x="1540289" y="1080060"/>
            <a:chExt cx="13905230" cy="7586980"/>
          </a:xfrm>
        </p:grpSpPr>
        <p:sp>
          <p:nvSpPr>
            <p:cNvPr id="35" name="object 35"/>
            <p:cNvSpPr/>
            <p:nvPr/>
          </p:nvSpPr>
          <p:spPr>
            <a:xfrm>
              <a:off x="1540281" y="1622754"/>
              <a:ext cx="263525" cy="7044690"/>
            </a:xfrm>
            <a:custGeom>
              <a:avLst/>
              <a:gdLst/>
              <a:ahLst/>
              <a:cxnLst/>
              <a:rect l="l" t="t" r="r" b="b"/>
              <a:pathLst>
                <a:path w="263525" h="7044690">
                  <a:moveTo>
                    <a:pt x="263118" y="6912534"/>
                  </a:moveTo>
                  <a:lnTo>
                    <a:pt x="256413" y="6870941"/>
                  </a:lnTo>
                  <a:lnTo>
                    <a:pt x="237731" y="6834835"/>
                  </a:lnTo>
                  <a:lnTo>
                    <a:pt x="209257" y="6806349"/>
                  </a:lnTo>
                  <a:lnTo>
                    <a:pt x="173139" y="6787680"/>
                  </a:lnTo>
                  <a:lnTo>
                    <a:pt x="131559" y="6780974"/>
                  </a:lnTo>
                  <a:lnTo>
                    <a:pt x="89979" y="6787680"/>
                  </a:lnTo>
                  <a:lnTo>
                    <a:pt x="53860" y="6806349"/>
                  </a:lnTo>
                  <a:lnTo>
                    <a:pt x="25387" y="6834835"/>
                  </a:lnTo>
                  <a:lnTo>
                    <a:pt x="6705" y="6870941"/>
                  </a:lnTo>
                  <a:lnTo>
                    <a:pt x="0" y="6912534"/>
                  </a:lnTo>
                  <a:lnTo>
                    <a:pt x="6705" y="6954113"/>
                  </a:lnTo>
                  <a:lnTo>
                    <a:pt x="25387" y="6990220"/>
                  </a:lnTo>
                  <a:lnTo>
                    <a:pt x="53860" y="7018706"/>
                  </a:lnTo>
                  <a:lnTo>
                    <a:pt x="89979" y="7037375"/>
                  </a:lnTo>
                  <a:lnTo>
                    <a:pt x="131559" y="7044080"/>
                  </a:lnTo>
                  <a:lnTo>
                    <a:pt x="173139" y="7037375"/>
                  </a:lnTo>
                  <a:lnTo>
                    <a:pt x="209257" y="7018706"/>
                  </a:lnTo>
                  <a:lnTo>
                    <a:pt x="237731" y="6990220"/>
                  </a:lnTo>
                  <a:lnTo>
                    <a:pt x="256413" y="6954113"/>
                  </a:lnTo>
                  <a:lnTo>
                    <a:pt x="263118" y="6912534"/>
                  </a:lnTo>
                  <a:close/>
                </a:path>
                <a:path w="263525" h="7044690">
                  <a:moveTo>
                    <a:pt x="263118" y="6064910"/>
                  </a:moveTo>
                  <a:lnTo>
                    <a:pt x="256413" y="6023318"/>
                  </a:lnTo>
                  <a:lnTo>
                    <a:pt x="237731" y="5987212"/>
                  </a:lnTo>
                  <a:lnTo>
                    <a:pt x="209257" y="5958725"/>
                  </a:lnTo>
                  <a:lnTo>
                    <a:pt x="173139" y="5940056"/>
                  </a:lnTo>
                  <a:lnTo>
                    <a:pt x="131559" y="5933351"/>
                  </a:lnTo>
                  <a:lnTo>
                    <a:pt x="89979" y="5940056"/>
                  </a:lnTo>
                  <a:lnTo>
                    <a:pt x="53860" y="5958725"/>
                  </a:lnTo>
                  <a:lnTo>
                    <a:pt x="25387" y="5987212"/>
                  </a:lnTo>
                  <a:lnTo>
                    <a:pt x="6705" y="6023318"/>
                  </a:lnTo>
                  <a:lnTo>
                    <a:pt x="0" y="6064910"/>
                  </a:lnTo>
                  <a:lnTo>
                    <a:pt x="6705" y="6106490"/>
                  </a:lnTo>
                  <a:lnTo>
                    <a:pt x="25387" y="6142596"/>
                  </a:lnTo>
                  <a:lnTo>
                    <a:pt x="53860" y="6171082"/>
                  </a:lnTo>
                  <a:lnTo>
                    <a:pt x="89979" y="6189751"/>
                  </a:lnTo>
                  <a:lnTo>
                    <a:pt x="131559" y="6196457"/>
                  </a:lnTo>
                  <a:lnTo>
                    <a:pt x="173139" y="6189751"/>
                  </a:lnTo>
                  <a:lnTo>
                    <a:pt x="209257" y="6171082"/>
                  </a:lnTo>
                  <a:lnTo>
                    <a:pt x="237731" y="6142596"/>
                  </a:lnTo>
                  <a:lnTo>
                    <a:pt x="256413" y="6106490"/>
                  </a:lnTo>
                  <a:lnTo>
                    <a:pt x="263118" y="6064910"/>
                  </a:lnTo>
                  <a:close/>
                </a:path>
                <a:path w="263525" h="7044690">
                  <a:moveTo>
                    <a:pt x="263118" y="5217287"/>
                  </a:moveTo>
                  <a:lnTo>
                    <a:pt x="256413" y="5175707"/>
                  </a:lnTo>
                  <a:lnTo>
                    <a:pt x="237731" y="5139588"/>
                  </a:lnTo>
                  <a:lnTo>
                    <a:pt x="209257" y="5111115"/>
                  </a:lnTo>
                  <a:lnTo>
                    <a:pt x="173139" y="5092433"/>
                  </a:lnTo>
                  <a:lnTo>
                    <a:pt x="131559" y="5085727"/>
                  </a:lnTo>
                  <a:lnTo>
                    <a:pt x="89979" y="5092433"/>
                  </a:lnTo>
                  <a:lnTo>
                    <a:pt x="53860" y="5111115"/>
                  </a:lnTo>
                  <a:lnTo>
                    <a:pt x="25387" y="5139588"/>
                  </a:lnTo>
                  <a:lnTo>
                    <a:pt x="6705" y="5175707"/>
                  </a:lnTo>
                  <a:lnTo>
                    <a:pt x="0" y="5217287"/>
                  </a:lnTo>
                  <a:lnTo>
                    <a:pt x="6705" y="5258867"/>
                  </a:lnTo>
                  <a:lnTo>
                    <a:pt x="25387" y="5294985"/>
                  </a:lnTo>
                  <a:lnTo>
                    <a:pt x="53860" y="5323459"/>
                  </a:lnTo>
                  <a:lnTo>
                    <a:pt x="89979" y="5342140"/>
                  </a:lnTo>
                  <a:lnTo>
                    <a:pt x="131559" y="5348846"/>
                  </a:lnTo>
                  <a:lnTo>
                    <a:pt x="173139" y="5342140"/>
                  </a:lnTo>
                  <a:lnTo>
                    <a:pt x="209257" y="5323459"/>
                  </a:lnTo>
                  <a:lnTo>
                    <a:pt x="237731" y="5294985"/>
                  </a:lnTo>
                  <a:lnTo>
                    <a:pt x="256413" y="5258867"/>
                  </a:lnTo>
                  <a:lnTo>
                    <a:pt x="263118" y="5217287"/>
                  </a:lnTo>
                  <a:close/>
                </a:path>
                <a:path w="263525" h="7044690">
                  <a:moveTo>
                    <a:pt x="263118" y="4369663"/>
                  </a:moveTo>
                  <a:lnTo>
                    <a:pt x="256413" y="4328084"/>
                  </a:lnTo>
                  <a:lnTo>
                    <a:pt x="237731" y="4291965"/>
                  </a:lnTo>
                  <a:lnTo>
                    <a:pt x="209257" y="4263491"/>
                  </a:lnTo>
                  <a:lnTo>
                    <a:pt x="173139" y="4244810"/>
                  </a:lnTo>
                  <a:lnTo>
                    <a:pt x="131559" y="4238104"/>
                  </a:lnTo>
                  <a:lnTo>
                    <a:pt x="89979" y="4244810"/>
                  </a:lnTo>
                  <a:lnTo>
                    <a:pt x="53860" y="4263491"/>
                  </a:lnTo>
                  <a:lnTo>
                    <a:pt x="25387" y="4291965"/>
                  </a:lnTo>
                  <a:lnTo>
                    <a:pt x="6705" y="4328084"/>
                  </a:lnTo>
                  <a:lnTo>
                    <a:pt x="0" y="4369663"/>
                  </a:lnTo>
                  <a:lnTo>
                    <a:pt x="6705" y="4411243"/>
                  </a:lnTo>
                  <a:lnTo>
                    <a:pt x="25387" y="4447362"/>
                  </a:lnTo>
                  <a:lnTo>
                    <a:pt x="53860" y="4475835"/>
                  </a:lnTo>
                  <a:lnTo>
                    <a:pt x="89979" y="4494517"/>
                  </a:lnTo>
                  <a:lnTo>
                    <a:pt x="131559" y="4501223"/>
                  </a:lnTo>
                  <a:lnTo>
                    <a:pt x="173139" y="4494517"/>
                  </a:lnTo>
                  <a:lnTo>
                    <a:pt x="209257" y="4475835"/>
                  </a:lnTo>
                  <a:lnTo>
                    <a:pt x="237731" y="4447362"/>
                  </a:lnTo>
                  <a:lnTo>
                    <a:pt x="256413" y="4411243"/>
                  </a:lnTo>
                  <a:lnTo>
                    <a:pt x="263118" y="4369663"/>
                  </a:lnTo>
                  <a:close/>
                </a:path>
                <a:path w="263525" h="7044690">
                  <a:moveTo>
                    <a:pt x="263118" y="3522040"/>
                  </a:moveTo>
                  <a:lnTo>
                    <a:pt x="256413" y="3480460"/>
                  </a:lnTo>
                  <a:lnTo>
                    <a:pt x="237731" y="3444341"/>
                  </a:lnTo>
                  <a:lnTo>
                    <a:pt x="209257" y="3415868"/>
                  </a:lnTo>
                  <a:lnTo>
                    <a:pt x="173139" y="3397186"/>
                  </a:lnTo>
                  <a:lnTo>
                    <a:pt x="131559" y="3390481"/>
                  </a:lnTo>
                  <a:lnTo>
                    <a:pt x="89979" y="3397186"/>
                  </a:lnTo>
                  <a:lnTo>
                    <a:pt x="53860" y="3415868"/>
                  </a:lnTo>
                  <a:lnTo>
                    <a:pt x="25387" y="3444341"/>
                  </a:lnTo>
                  <a:lnTo>
                    <a:pt x="6705" y="3480460"/>
                  </a:lnTo>
                  <a:lnTo>
                    <a:pt x="0" y="3522040"/>
                  </a:lnTo>
                  <a:lnTo>
                    <a:pt x="6705" y="3563620"/>
                  </a:lnTo>
                  <a:lnTo>
                    <a:pt x="25387" y="3599738"/>
                  </a:lnTo>
                  <a:lnTo>
                    <a:pt x="53860" y="3628212"/>
                  </a:lnTo>
                  <a:lnTo>
                    <a:pt x="89979" y="3646894"/>
                  </a:lnTo>
                  <a:lnTo>
                    <a:pt x="131559" y="3653599"/>
                  </a:lnTo>
                  <a:lnTo>
                    <a:pt x="173139" y="3646894"/>
                  </a:lnTo>
                  <a:lnTo>
                    <a:pt x="209257" y="3628212"/>
                  </a:lnTo>
                  <a:lnTo>
                    <a:pt x="237731" y="3599738"/>
                  </a:lnTo>
                  <a:lnTo>
                    <a:pt x="256413" y="3563620"/>
                  </a:lnTo>
                  <a:lnTo>
                    <a:pt x="263118" y="3522040"/>
                  </a:lnTo>
                  <a:close/>
                </a:path>
                <a:path w="263525" h="7044690">
                  <a:moveTo>
                    <a:pt x="263118" y="2674429"/>
                  </a:moveTo>
                  <a:lnTo>
                    <a:pt x="256413" y="2632837"/>
                  </a:lnTo>
                  <a:lnTo>
                    <a:pt x="237731" y="2596731"/>
                  </a:lnTo>
                  <a:lnTo>
                    <a:pt x="209257" y="2568244"/>
                  </a:lnTo>
                  <a:lnTo>
                    <a:pt x="173139" y="2549575"/>
                  </a:lnTo>
                  <a:lnTo>
                    <a:pt x="131559" y="2542870"/>
                  </a:lnTo>
                  <a:lnTo>
                    <a:pt x="89979" y="2549575"/>
                  </a:lnTo>
                  <a:lnTo>
                    <a:pt x="53860" y="2568244"/>
                  </a:lnTo>
                  <a:lnTo>
                    <a:pt x="25387" y="2596731"/>
                  </a:lnTo>
                  <a:lnTo>
                    <a:pt x="6705" y="2632837"/>
                  </a:lnTo>
                  <a:lnTo>
                    <a:pt x="0" y="2674429"/>
                  </a:lnTo>
                  <a:lnTo>
                    <a:pt x="6705" y="2716009"/>
                  </a:lnTo>
                  <a:lnTo>
                    <a:pt x="25387" y="2752115"/>
                  </a:lnTo>
                  <a:lnTo>
                    <a:pt x="53860" y="2780601"/>
                  </a:lnTo>
                  <a:lnTo>
                    <a:pt x="89979" y="2799270"/>
                  </a:lnTo>
                  <a:lnTo>
                    <a:pt x="131559" y="2805976"/>
                  </a:lnTo>
                  <a:lnTo>
                    <a:pt x="173139" y="2799270"/>
                  </a:lnTo>
                  <a:lnTo>
                    <a:pt x="209257" y="2780601"/>
                  </a:lnTo>
                  <a:lnTo>
                    <a:pt x="237731" y="2752115"/>
                  </a:lnTo>
                  <a:lnTo>
                    <a:pt x="256413" y="2716009"/>
                  </a:lnTo>
                  <a:lnTo>
                    <a:pt x="263118" y="2674429"/>
                  </a:lnTo>
                  <a:close/>
                </a:path>
                <a:path w="263525" h="7044690">
                  <a:moveTo>
                    <a:pt x="263118" y="1826806"/>
                  </a:moveTo>
                  <a:lnTo>
                    <a:pt x="256413" y="1785213"/>
                  </a:lnTo>
                  <a:lnTo>
                    <a:pt x="237731" y="1749107"/>
                  </a:lnTo>
                  <a:lnTo>
                    <a:pt x="209257" y="1720621"/>
                  </a:lnTo>
                  <a:lnTo>
                    <a:pt x="173139" y="1701952"/>
                  </a:lnTo>
                  <a:lnTo>
                    <a:pt x="131559" y="1695246"/>
                  </a:lnTo>
                  <a:lnTo>
                    <a:pt x="89979" y="1701952"/>
                  </a:lnTo>
                  <a:lnTo>
                    <a:pt x="53860" y="1720621"/>
                  </a:lnTo>
                  <a:lnTo>
                    <a:pt x="25387" y="1749107"/>
                  </a:lnTo>
                  <a:lnTo>
                    <a:pt x="6705" y="1785213"/>
                  </a:lnTo>
                  <a:lnTo>
                    <a:pt x="0" y="1826806"/>
                  </a:lnTo>
                  <a:lnTo>
                    <a:pt x="6705" y="1868385"/>
                  </a:lnTo>
                  <a:lnTo>
                    <a:pt x="25387" y="1904492"/>
                  </a:lnTo>
                  <a:lnTo>
                    <a:pt x="53860" y="1932978"/>
                  </a:lnTo>
                  <a:lnTo>
                    <a:pt x="89979" y="1951647"/>
                  </a:lnTo>
                  <a:lnTo>
                    <a:pt x="131559" y="1958352"/>
                  </a:lnTo>
                  <a:lnTo>
                    <a:pt x="173139" y="1951647"/>
                  </a:lnTo>
                  <a:lnTo>
                    <a:pt x="209257" y="1932978"/>
                  </a:lnTo>
                  <a:lnTo>
                    <a:pt x="237731" y="1904492"/>
                  </a:lnTo>
                  <a:lnTo>
                    <a:pt x="256413" y="1868385"/>
                  </a:lnTo>
                  <a:lnTo>
                    <a:pt x="263118" y="1826806"/>
                  </a:lnTo>
                  <a:close/>
                </a:path>
                <a:path w="263525" h="7044690">
                  <a:moveTo>
                    <a:pt x="263118" y="979182"/>
                  </a:moveTo>
                  <a:lnTo>
                    <a:pt x="256413" y="937602"/>
                  </a:lnTo>
                  <a:lnTo>
                    <a:pt x="237731" y="901484"/>
                  </a:lnTo>
                  <a:lnTo>
                    <a:pt x="209257" y="873010"/>
                  </a:lnTo>
                  <a:lnTo>
                    <a:pt x="173139" y="854329"/>
                  </a:lnTo>
                  <a:lnTo>
                    <a:pt x="131559" y="847623"/>
                  </a:lnTo>
                  <a:lnTo>
                    <a:pt x="89979" y="854329"/>
                  </a:lnTo>
                  <a:lnTo>
                    <a:pt x="53860" y="873010"/>
                  </a:lnTo>
                  <a:lnTo>
                    <a:pt x="25387" y="901484"/>
                  </a:lnTo>
                  <a:lnTo>
                    <a:pt x="6705" y="937602"/>
                  </a:lnTo>
                  <a:lnTo>
                    <a:pt x="0" y="979182"/>
                  </a:lnTo>
                  <a:lnTo>
                    <a:pt x="6705" y="1020762"/>
                  </a:lnTo>
                  <a:lnTo>
                    <a:pt x="25387" y="1056881"/>
                  </a:lnTo>
                  <a:lnTo>
                    <a:pt x="53860" y="1085354"/>
                  </a:lnTo>
                  <a:lnTo>
                    <a:pt x="89979" y="1104036"/>
                  </a:lnTo>
                  <a:lnTo>
                    <a:pt x="131559" y="1110742"/>
                  </a:lnTo>
                  <a:lnTo>
                    <a:pt x="173139" y="1104036"/>
                  </a:lnTo>
                  <a:lnTo>
                    <a:pt x="209257" y="1085354"/>
                  </a:lnTo>
                  <a:lnTo>
                    <a:pt x="237731" y="1056881"/>
                  </a:lnTo>
                  <a:lnTo>
                    <a:pt x="256413" y="1020762"/>
                  </a:lnTo>
                  <a:lnTo>
                    <a:pt x="263118" y="979182"/>
                  </a:lnTo>
                  <a:close/>
                </a:path>
                <a:path w="263525" h="7044690">
                  <a:moveTo>
                    <a:pt x="263118" y="131559"/>
                  </a:moveTo>
                  <a:lnTo>
                    <a:pt x="256413" y="89979"/>
                  </a:lnTo>
                  <a:lnTo>
                    <a:pt x="237731" y="53860"/>
                  </a:lnTo>
                  <a:lnTo>
                    <a:pt x="209257" y="25387"/>
                  </a:lnTo>
                  <a:lnTo>
                    <a:pt x="173139" y="6705"/>
                  </a:lnTo>
                  <a:lnTo>
                    <a:pt x="131559" y="0"/>
                  </a:lnTo>
                  <a:lnTo>
                    <a:pt x="89979" y="6705"/>
                  </a:lnTo>
                  <a:lnTo>
                    <a:pt x="53860" y="25387"/>
                  </a:lnTo>
                  <a:lnTo>
                    <a:pt x="25387" y="53860"/>
                  </a:lnTo>
                  <a:lnTo>
                    <a:pt x="6705" y="89979"/>
                  </a:lnTo>
                  <a:lnTo>
                    <a:pt x="0" y="131559"/>
                  </a:lnTo>
                  <a:lnTo>
                    <a:pt x="6705" y="173139"/>
                  </a:lnTo>
                  <a:lnTo>
                    <a:pt x="25387" y="209257"/>
                  </a:lnTo>
                  <a:lnTo>
                    <a:pt x="53860" y="237731"/>
                  </a:lnTo>
                  <a:lnTo>
                    <a:pt x="89979" y="256413"/>
                  </a:lnTo>
                  <a:lnTo>
                    <a:pt x="131559" y="263118"/>
                  </a:lnTo>
                  <a:lnTo>
                    <a:pt x="173139" y="256413"/>
                  </a:lnTo>
                  <a:lnTo>
                    <a:pt x="209257" y="237731"/>
                  </a:lnTo>
                  <a:lnTo>
                    <a:pt x="237731" y="209257"/>
                  </a:lnTo>
                  <a:lnTo>
                    <a:pt x="256413" y="173139"/>
                  </a:lnTo>
                  <a:lnTo>
                    <a:pt x="263118" y="131559"/>
                  </a:lnTo>
                  <a:close/>
                </a:path>
              </a:pathLst>
            </a:custGeom>
            <a:solidFill>
              <a:srgbClr val="9EC2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225899" y="1080060"/>
              <a:ext cx="13219430" cy="1085215"/>
            </a:xfrm>
            <a:custGeom>
              <a:avLst/>
              <a:gdLst/>
              <a:ahLst/>
              <a:cxnLst/>
              <a:rect l="l" t="t" r="r" b="b"/>
              <a:pathLst>
                <a:path w="13219430" h="1085214">
                  <a:moveTo>
                    <a:pt x="12676807" y="1085205"/>
                  </a:moveTo>
                  <a:lnTo>
                    <a:pt x="542602" y="1085205"/>
                  </a:lnTo>
                  <a:lnTo>
                    <a:pt x="494893" y="1083105"/>
                  </a:lnTo>
                  <a:lnTo>
                    <a:pt x="447870" y="1076874"/>
                  </a:lnTo>
                  <a:lnTo>
                    <a:pt x="401784" y="1066615"/>
                  </a:lnTo>
                  <a:lnTo>
                    <a:pt x="356884" y="1052432"/>
                  </a:lnTo>
                  <a:lnTo>
                    <a:pt x="313420" y="1034429"/>
                  </a:lnTo>
                  <a:lnTo>
                    <a:pt x="271642" y="1012709"/>
                  </a:lnTo>
                  <a:lnTo>
                    <a:pt x="231801" y="987375"/>
                  </a:lnTo>
                  <a:lnTo>
                    <a:pt x="194144" y="958531"/>
                  </a:lnTo>
                  <a:lnTo>
                    <a:pt x="158924" y="926280"/>
                  </a:lnTo>
                  <a:lnTo>
                    <a:pt x="126674" y="891060"/>
                  </a:lnTo>
                  <a:lnTo>
                    <a:pt x="97830" y="853404"/>
                  </a:lnTo>
                  <a:lnTo>
                    <a:pt x="72496" y="813562"/>
                  </a:lnTo>
                  <a:lnTo>
                    <a:pt x="50775" y="771784"/>
                  </a:lnTo>
                  <a:lnTo>
                    <a:pt x="32772" y="728320"/>
                  </a:lnTo>
                  <a:lnTo>
                    <a:pt x="18589" y="683420"/>
                  </a:lnTo>
                  <a:lnTo>
                    <a:pt x="8331" y="637334"/>
                  </a:lnTo>
                  <a:lnTo>
                    <a:pt x="2100" y="590311"/>
                  </a:lnTo>
                  <a:lnTo>
                    <a:pt x="0" y="542602"/>
                  </a:lnTo>
                  <a:lnTo>
                    <a:pt x="2100" y="494893"/>
                  </a:lnTo>
                  <a:lnTo>
                    <a:pt x="8331" y="447870"/>
                  </a:lnTo>
                  <a:lnTo>
                    <a:pt x="18589" y="401784"/>
                  </a:lnTo>
                  <a:lnTo>
                    <a:pt x="32772" y="356884"/>
                  </a:lnTo>
                  <a:lnTo>
                    <a:pt x="50775" y="313420"/>
                  </a:lnTo>
                  <a:lnTo>
                    <a:pt x="72496" y="271643"/>
                  </a:lnTo>
                  <a:lnTo>
                    <a:pt x="97830" y="231801"/>
                  </a:lnTo>
                  <a:lnTo>
                    <a:pt x="126674" y="194145"/>
                  </a:lnTo>
                  <a:lnTo>
                    <a:pt x="158924" y="158924"/>
                  </a:lnTo>
                  <a:lnTo>
                    <a:pt x="194144" y="126674"/>
                  </a:lnTo>
                  <a:lnTo>
                    <a:pt x="231801" y="97830"/>
                  </a:lnTo>
                  <a:lnTo>
                    <a:pt x="271642" y="72496"/>
                  </a:lnTo>
                  <a:lnTo>
                    <a:pt x="313420" y="50775"/>
                  </a:lnTo>
                  <a:lnTo>
                    <a:pt x="356884" y="32772"/>
                  </a:lnTo>
                  <a:lnTo>
                    <a:pt x="401784" y="18589"/>
                  </a:lnTo>
                  <a:lnTo>
                    <a:pt x="447870" y="8331"/>
                  </a:lnTo>
                  <a:lnTo>
                    <a:pt x="494893" y="2100"/>
                  </a:lnTo>
                  <a:lnTo>
                    <a:pt x="542602" y="0"/>
                  </a:lnTo>
                  <a:lnTo>
                    <a:pt x="12676807" y="0"/>
                  </a:lnTo>
                  <a:lnTo>
                    <a:pt x="12724516" y="2100"/>
                  </a:lnTo>
                  <a:lnTo>
                    <a:pt x="12771539" y="8331"/>
                  </a:lnTo>
                  <a:lnTo>
                    <a:pt x="12817625" y="18589"/>
                  </a:lnTo>
                  <a:lnTo>
                    <a:pt x="12862525" y="32772"/>
                  </a:lnTo>
                  <a:lnTo>
                    <a:pt x="12905989" y="50775"/>
                  </a:lnTo>
                  <a:lnTo>
                    <a:pt x="12947767" y="72496"/>
                  </a:lnTo>
                  <a:lnTo>
                    <a:pt x="12987609" y="97830"/>
                  </a:lnTo>
                  <a:lnTo>
                    <a:pt x="13025265" y="126674"/>
                  </a:lnTo>
                  <a:lnTo>
                    <a:pt x="13060486" y="158924"/>
                  </a:lnTo>
                  <a:lnTo>
                    <a:pt x="13092736" y="194145"/>
                  </a:lnTo>
                  <a:lnTo>
                    <a:pt x="13121580" y="231801"/>
                  </a:lnTo>
                  <a:lnTo>
                    <a:pt x="13146914" y="271643"/>
                  </a:lnTo>
                  <a:lnTo>
                    <a:pt x="13168635" y="313420"/>
                  </a:lnTo>
                  <a:lnTo>
                    <a:pt x="13186638" y="356884"/>
                  </a:lnTo>
                  <a:lnTo>
                    <a:pt x="13200821" y="401784"/>
                  </a:lnTo>
                  <a:lnTo>
                    <a:pt x="13211079" y="447870"/>
                  </a:lnTo>
                  <a:lnTo>
                    <a:pt x="13217310" y="494893"/>
                  </a:lnTo>
                  <a:lnTo>
                    <a:pt x="13219410" y="542602"/>
                  </a:lnTo>
                  <a:lnTo>
                    <a:pt x="13217310" y="590311"/>
                  </a:lnTo>
                  <a:lnTo>
                    <a:pt x="13211079" y="637334"/>
                  </a:lnTo>
                  <a:lnTo>
                    <a:pt x="13200821" y="683420"/>
                  </a:lnTo>
                  <a:lnTo>
                    <a:pt x="13186638" y="728320"/>
                  </a:lnTo>
                  <a:lnTo>
                    <a:pt x="13168635" y="771784"/>
                  </a:lnTo>
                  <a:lnTo>
                    <a:pt x="13146914" y="813562"/>
                  </a:lnTo>
                  <a:lnTo>
                    <a:pt x="13121580" y="853404"/>
                  </a:lnTo>
                  <a:lnTo>
                    <a:pt x="13092736" y="891060"/>
                  </a:lnTo>
                  <a:lnTo>
                    <a:pt x="13060486" y="926280"/>
                  </a:lnTo>
                  <a:lnTo>
                    <a:pt x="13025265" y="958531"/>
                  </a:lnTo>
                  <a:lnTo>
                    <a:pt x="12987609" y="987375"/>
                  </a:lnTo>
                  <a:lnTo>
                    <a:pt x="12947767" y="1012709"/>
                  </a:lnTo>
                  <a:lnTo>
                    <a:pt x="12905989" y="1034429"/>
                  </a:lnTo>
                  <a:lnTo>
                    <a:pt x="12862525" y="1052432"/>
                  </a:lnTo>
                  <a:lnTo>
                    <a:pt x="12817625" y="1066615"/>
                  </a:lnTo>
                  <a:lnTo>
                    <a:pt x="12771539" y="1076874"/>
                  </a:lnTo>
                  <a:lnTo>
                    <a:pt x="12724516" y="1083105"/>
                  </a:lnTo>
                  <a:lnTo>
                    <a:pt x="12676807" y="1085205"/>
                  </a:lnTo>
                  <a:close/>
                </a:path>
              </a:pathLst>
            </a:custGeom>
            <a:solidFill>
              <a:srgbClr val="FFC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226481" y="1080060"/>
              <a:ext cx="13218794" cy="1085850"/>
            </a:xfrm>
            <a:custGeom>
              <a:avLst/>
              <a:gdLst/>
              <a:ahLst/>
              <a:cxnLst/>
              <a:rect l="l" t="t" r="r" b="b"/>
              <a:pathLst>
                <a:path w="13218794" h="1085850">
                  <a:moveTo>
                    <a:pt x="1161795" y="47657"/>
                  </a:moveTo>
                  <a:lnTo>
                    <a:pt x="876016" y="47657"/>
                  </a:lnTo>
                  <a:lnTo>
                    <a:pt x="876016" y="0"/>
                  </a:lnTo>
                  <a:lnTo>
                    <a:pt x="1161795" y="0"/>
                  </a:lnTo>
                  <a:lnTo>
                    <a:pt x="1161795" y="47657"/>
                  </a:lnTo>
                  <a:close/>
                </a:path>
                <a:path w="13218794" h="1085850">
                  <a:moveTo>
                    <a:pt x="1495204" y="47657"/>
                  </a:moveTo>
                  <a:lnTo>
                    <a:pt x="1209425" y="47657"/>
                  </a:lnTo>
                  <a:lnTo>
                    <a:pt x="1209425" y="0"/>
                  </a:lnTo>
                  <a:lnTo>
                    <a:pt x="1495204" y="0"/>
                  </a:lnTo>
                  <a:lnTo>
                    <a:pt x="1495204" y="47657"/>
                  </a:lnTo>
                  <a:close/>
                </a:path>
                <a:path w="13218794" h="1085850">
                  <a:moveTo>
                    <a:pt x="1828613" y="47657"/>
                  </a:moveTo>
                  <a:lnTo>
                    <a:pt x="1542834" y="47657"/>
                  </a:lnTo>
                  <a:lnTo>
                    <a:pt x="1542834" y="0"/>
                  </a:lnTo>
                  <a:lnTo>
                    <a:pt x="1828613" y="0"/>
                  </a:lnTo>
                  <a:lnTo>
                    <a:pt x="1828613" y="47657"/>
                  </a:lnTo>
                  <a:close/>
                </a:path>
                <a:path w="13218794" h="1085850">
                  <a:moveTo>
                    <a:pt x="2162021" y="47657"/>
                  </a:moveTo>
                  <a:lnTo>
                    <a:pt x="1876242" y="47657"/>
                  </a:lnTo>
                  <a:lnTo>
                    <a:pt x="1876242" y="0"/>
                  </a:lnTo>
                  <a:lnTo>
                    <a:pt x="2162021" y="0"/>
                  </a:lnTo>
                  <a:lnTo>
                    <a:pt x="2162021" y="47657"/>
                  </a:lnTo>
                  <a:close/>
                </a:path>
                <a:path w="13218794" h="1085850">
                  <a:moveTo>
                    <a:pt x="2495430" y="47657"/>
                  </a:moveTo>
                  <a:lnTo>
                    <a:pt x="2209651" y="47657"/>
                  </a:lnTo>
                  <a:lnTo>
                    <a:pt x="2209651" y="0"/>
                  </a:lnTo>
                  <a:lnTo>
                    <a:pt x="2495430" y="0"/>
                  </a:lnTo>
                  <a:lnTo>
                    <a:pt x="2495430" y="47657"/>
                  </a:lnTo>
                  <a:close/>
                </a:path>
                <a:path w="13218794" h="1085850">
                  <a:moveTo>
                    <a:pt x="2828839" y="47657"/>
                  </a:moveTo>
                  <a:lnTo>
                    <a:pt x="2543060" y="47657"/>
                  </a:lnTo>
                  <a:lnTo>
                    <a:pt x="2543060" y="0"/>
                  </a:lnTo>
                  <a:lnTo>
                    <a:pt x="2828839" y="0"/>
                  </a:lnTo>
                  <a:lnTo>
                    <a:pt x="2828839" y="47657"/>
                  </a:lnTo>
                  <a:close/>
                </a:path>
                <a:path w="13218794" h="1085850">
                  <a:moveTo>
                    <a:pt x="3162248" y="47657"/>
                  </a:moveTo>
                  <a:lnTo>
                    <a:pt x="2876469" y="47657"/>
                  </a:lnTo>
                  <a:lnTo>
                    <a:pt x="2876469" y="0"/>
                  </a:lnTo>
                  <a:lnTo>
                    <a:pt x="3162248" y="0"/>
                  </a:lnTo>
                  <a:lnTo>
                    <a:pt x="3162248" y="47657"/>
                  </a:lnTo>
                  <a:close/>
                </a:path>
                <a:path w="13218794" h="1085850">
                  <a:moveTo>
                    <a:pt x="3495656" y="47657"/>
                  </a:moveTo>
                  <a:lnTo>
                    <a:pt x="3209877" y="47657"/>
                  </a:lnTo>
                  <a:lnTo>
                    <a:pt x="3209877" y="0"/>
                  </a:lnTo>
                  <a:lnTo>
                    <a:pt x="3495656" y="0"/>
                  </a:lnTo>
                  <a:lnTo>
                    <a:pt x="3495656" y="47657"/>
                  </a:lnTo>
                  <a:close/>
                </a:path>
                <a:path w="13218794" h="1085850">
                  <a:moveTo>
                    <a:pt x="3829065" y="47657"/>
                  </a:moveTo>
                  <a:lnTo>
                    <a:pt x="3543286" y="47657"/>
                  </a:lnTo>
                  <a:lnTo>
                    <a:pt x="3543286" y="0"/>
                  </a:lnTo>
                  <a:lnTo>
                    <a:pt x="3829065" y="0"/>
                  </a:lnTo>
                  <a:lnTo>
                    <a:pt x="3829065" y="47657"/>
                  </a:lnTo>
                  <a:close/>
                </a:path>
                <a:path w="13218794" h="1085850">
                  <a:moveTo>
                    <a:pt x="4162474" y="47657"/>
                  </a:moveTo>
                  <a:lnTo>
                    <a:pt x="3876695" y="47657"/>
                  </a:lnTo>
                  <a:lnTo>
                    <a:pt x="3876695" y="0"/>
                  </a:lnTo>
                  <a:lnTo>
                    <a:pt x="4162474" y="0"/>
                  </a:lnTo>
                  <a:lnTo>
                    <a:pt x="4162474" y="47657"/>
                  </a:lnTo>
                  <a:close/>
                </a:path>
                <a:path w="13218794" h="1085850">
                  <a:moveTo>
                    <a:pt x="4495883" y="47657"/>
                  </a:moveTo>
                  <a:lnTo>
                    <a:pt x="4210104" y="47657"/>
                  </a:lnTo>
                  <a:lnTo>
                    <a:pt x="4210104" y="0"/>
                  </a:lnTo>
                  <a:lnTo>
                    <a:pt x="4495883" y="0"/>
                  </a:lnTo>
                  <a:lnTo>
                    <a:pt x="4495883" y="47657"/>
                  </a:lnTo>
                  <a:close/>
                </a:path>
                <a:path w="13218794" h="1085850">
                  <a:moveTo>
                    <a:pt x="4829291" y="47657"/>
                  </a:moveTo>
                  <a:lnTo>
                    <a:pt x="4543513" y="47657"/>
                  </a:lnTo>
                  <a:lnTo>
                    <a:pt x="4543513" y="0"/>
                  </a:lnTo>
                  <a:lnTo>
                    <a:pt x="4829291" y="0"/>
                  </a:lnTo>
                  <a:lnTo>
                    <a:pt x="4829291" y="47657"/>
                  </a:lnTo>
                  <a:close/>
                </a:path>
                <a:path w="13218794" h="1085850">
                  <a:moveTo>
                    <a:pt x="5162700" y="47657"/>
                  </a:moveTo>
                  <a:lnTo>
                    <a:pt x="4876921" y="47657"/>
                  </a:lnTo>
                  <a:lnTo>
                    <a:pt x="4876921" y="0"/>
                  </a:lnTo>
                  <a:lnTo>
                    <a:pt x="5162700" y="0"/>
                  </a:lnTo>
                  <a:lnTo>
                    <a:pt x="5162700" y="47657"/>
                  </a:lnTo>
                  <a:close/>
                </a:path>
                <a:path w="13218794" h="1085850">
                  <a:moveTo>
                    <a:pt x="5496109" y="47657"/>
                  </a:moveTo>
                  <a:lnTo>
                    <a:pt x="5210330" y="47657"/>
                  </a:lnTo>
                  <a:lnTo>
                    <a:pt x="5210330" y="0"/>
                  </a:lnTo>
                  <a:lnTo>
                    <a:pt x="5496109" y="0"/>
                  </a:lnTo>
                  <a:lnTo>
                    <a:pt x="5496109" y="47657"/>
                  </a:lnTo>
                  <a:close/>
                </a:path>
                <a:path w="13218794" h="1085850">
                  <a:moveTo>
                    <a:pt x="5829518" y="47657"/>
                  </a:moveTo>
                  <a:lnTo>
                    <a:pt x="5543739" y="47657"/>
                  </a:lnTo>
                  <a:lnTo>
                    <a:pt x="5543739" y="0"/>
                  </a:lnTo>
                  <a:lnTo>
                    <a:pt x="5829518" y="0"/>
                  </a:lnTo>
                  <a:lnTo>
                    <a:pt x="5829518" y="47657"/>
                  </a:lnTo>
                  <a:close/>
                </a:path>
                <a:path w="13218794" h="1085850">
                  <a:moveTo>
                    <a:pt x="6162926" y="47657"/>
                  </a:moveTo>
                  <a:lnTo>
                    <a:pt x="5877147" y="47657"/>
                  </a:lnTo>
                  <a:lnTo>
                    <a:pt x="5877147" y="0"/>
                  </a:lnTo>
                  <a:lnTo>
                    <a:pt x="6162926" y="0"/>
                  </a:lnTo>
                  <a:lnTo>
                    <a:pt x="6162926" y="47657"/>
                  </a:lnTo>
                  <a:close/>
                </a:path>
                <a:path w="13218794" h="1085850">
                  <a:moveTo>
                    <a:pt x="6496335" y="47657"/>
                  </a:moveTo>
                  <a:lnTo>
                    <a:pt x="6210556" y="47657"/>
                  </a:lnTo>
                  <a:lnTo>
                    <a:pt x="6210556" y="0"/>
                  </a:lnTo>
                  <a:lnTo>
                    <a:pt x="6496335" y="0"/>
                  </a:lnTo>
                  <a:lnTo>
                    <a:pt x="6496335" y="47657"/>
                  </a:lnTo>
                  <a:close/>
                </a:path>
                <a:path w="13218794" h="1085850">
                  <a:moveTo>
                    <a:pt x="6829744" y="47657"/>
                  </a:moveTo>
                  <a:lnTo>
                    <a:pt x="6543965" y="47657"/>
                  </a:lnTo>
                  <a:lnTo>
                    <a:pt x="6543965" y="0"/>
                  </a:lnTo>
                  <a:lnTo>
                    <a:pt x="6829744" y="0"/>
                  </a:lnTo>
                  <a:lnTo>
                    <a:pt x="6829744" y="47657"/>
                  </a:lnTo>
                  <a:close/>
                </a:path>
                <a:path w="13218794" h="1085850">
                  <a:moveTo>
                    <a:pt x="7163153" y="47657"/>
                  </a:moveTo>
                  <a:lnTo>
                    <a:pt x="6877374" y="47657"/>
                  </a:lnTo>
                  <a:lnTo>
                    <a:pt x="6877374" y="0"/>
                  </a:lnTo>
                  <a:lnTo>
                    <a:pt x="7163153" y="0"/>
                  </a:lnTo>
                  <a:lnTo>
                    <a:pt x="7163153" y="47657"/>
                  </a:lnTo>
                  <a:close/>
                </a:path>
                <a:path w="13218794" h="1085850">
                  <a:moveTo>
                    <a:pt x="7496561" y="47657"/>
                  </a:moveTo>
                  <a:lnTo>
                    <a:pt x="7210782" y="47657"/>
                  </a:lnTo>
                  <a:lnTo>
                    <a:pt x="7210782" y="0"/>
                  </a:lnTo>
                  <a:lnTo>
                    <a:pt x="7496561" y="0"/>
                  </a:lnTo>
                  <a:lnTo>
                    <a:pt x="7496561" y="47657"/>
                  </a:lnTo>
                  <a:close/>
                </a:path>
                <a:path w="13218794" h="1085850">
                  <a:moveTo>
                    <a:pt x="7829970" y="47657"/>
                  </a:moveTo>
                  <a:lnTo>
                    <a:pt x="7544191" y="47657"/>
                  </a:lnTo>
                  <a:lnTo>
                    <a:pt x="7544191" y="0"/>
                  </a:lnTo>
                  <a:lnTo>
                    <a:pt x="7829970" y="0"/>
                  </a:lnTo>
                  <a:lnTo>
                    <a:pt x="7829970" y="47657"/>
                  </a:lnTo>
                  <a:close/>
                </a:path>
                <a:path w="13218794" h="1085850">
                  <a:moveTo>
                    <a:pt x="8163379" y="47657"/>
                  </a:moveTo>
                  <a:lnTo>
                    <a:pt x="7877600" y="47657"/>
                  </a:lnTo>
                  <a:lnTo>
                    <a:pt x="7877600" y="0"/>
                  </a:lnTo>
                  <a:lnTo>
                    <a:pt x="8163379" y="0"/>
                  </a:lnTo>
                  <a:lnTo>
                    <a:pt x="8163379" y="47657"/>
                  </a:lnTo>
                  <a:close/>
                </a:path>
                <a:path w="13218794" h="1085850">
                  <a:moveTo>
                    <a:pt x="8496788" y="47657"/>
                  </a:moveTo>
                  <a:lnTo>
                    <a:pt x="8211009" y="47657"/>
                  </a:lnTo>
                  <a:lnTo>
                    <a:pt x="8211009" y="0"/>
                  </a:lnTo>
                  <a:lnTo>
                    <a:pt x="8496788" y="0"/>
                  </a:lnTo>
                  <a:lnTo>
                    <a:pt x="8496788" y="47657"/>
                  </a:lnTo>
                  <a:close/>
                </a:path>
                <a:path w="13218794" h="1085850">
                  <a:moveTo>
                    <a:pt x="8830196" y="47657"/>
                  </a:moveTo>
                  <a:lnTo>
                    <a:pt x="8544418" y="47657"/>
                  </a:lnTo>
                  <a:lnTo>
                    <a:pt x="8544418" y="0"/>
                  </a:lnTo>
                  <a:lnTo>
                    <a:pt x="8830196" y="0"/>
                  </a:lnTo>
                  <a:lnTo>
                    <a:pt x="8830196" y="47657"/>
                  </a:lnTo>
                  <a:close/>
                </a:path>
                <a:path w="13218794" h="1085850">
                  <a:moveTo>
                    <a:pt x="9163605" y="47657"/>
                  </a:moveTo>
                  <a:lnTo>
                    <a:pt x="8877826" y="47657"/>
                  </a:lnTo>
                  <a:lnTo>
                    <a:pt x="8877826" y="0"/>
                  </a:lnTo>
                  <a:lnTo>
                    <a:pt x="9163605" y="0"/>
                  </a:lnTo>
                  <a:lnTo>
                    <a:pt x="9163605" y="47657"/>
                  </a:lnTo>
                  <a:close/>
                </a:path>
                <a:path w="13218794" h="1085850">
                  <a:moveTo>
                    <a:pt x="9497013" y="47657"/>
                  </a:moveTo>
                  <a:lnTo>
                    <a:pt x="9211235" y="47657"/>
                  </a:lnTo>
                  <a:lnTo>
                    <a:pt x="9211235" y="0"/>
                  </a:lnTo>
                  <a:lnTo>
                    <a:pt x="9497013" y="0"/>
                  </a:lnTo>
                  <a:lnTo>
                    <a:pt x="9497013" y="47657"/>
                  </a:lnTo>
                  <a:close/>
                </a:path>
                <a:path w="13218794" h="1085850">
                  <a:moveTo>
                    <a:pt x="9830423" y="47657"/>
                  </a:moveTo>
                  <a:lnTo>
                    <a:pt x="9544644" y="47657"/>
                  </a:lnTo>
                  <a:lnTo>
                    <a:pt x="9544644" y="0"/>
                  </a:lnTo>
                  <a:lnTo>
                    <a:pt x="9830423" y="0"/>
                  </a:lnTo>
                  <a:lnTo>
                    <a:pt x="9830423" y="47657"/>
                  </a:lnTo>
                  <a:close/>
                </a:path>
                <a:path w="13218794" h="1085850">
                  <a:moveTo>
                    <a:pt x="10163831" y="47657"/>
                  </a:moveTo>
                  <a:lnTo>
                    <a:pt x="9878052" y="47657"/>
                  </a:lnTo>
                  <a:lnTo>
                    <a:pt x="9878052" y="0"/>
                  </a:lnTo>
                  <a:lnTo>
                    <a:pt x="10163831" y="0"/>
                  </a:lnTo>
                  <a:lnTo>
                    <a:pt x="10163831" y="47657"/>
                  </a:lnTo>
                  <a:close/>
                </a:path>
                <a:path w="13218794" h="1085850">
                  <a:moveTo>
                    <a:pt x="10497240" y="47657"/>
                  </a:moveTo>
                  <a:lnTo>
                    <a:pt x="10211461" y="47657"/>
                  </a:lnTo>
                  <a:lnTo>
                    <a:pt x="10211461" y="0"/>
                  </a:lnTo>
                  <a:lnTo>
                    <a:pt x="10497240" y="0"/>
                  </a:lnTo>
                  <a:lnTo>
                    <a:pt x="10497240" y="47657"/>
                  </a:lnTo>
                  <a:close/>
                </a:path>
                <a:path w="13218794" h="1085850">
                  <a:moveTo>
                    <a:pt x="10830649" y="47657"/>
                  </a:moveTo>
                  <a:lnTo>
                    <a:pt x="10544870" y="47657"/>
                  </a:lnTo>
                  <a:lnTo>
                    <a:pt x="10544870" y="0"/>
                  </a:lnTo>
                  <a:lnTo>
                    <a:pt x="10830649" y="0"/>
                  </a:lnTo>
                  <a:lnTo>
                    <a:pt x="10830649" y="47657"/>
                  </a:lnTo>
                  <a:close/>
                </a:path>
                <a:path w="13218794" h="1085850">
                  <a:moveTo>
                    <a:pt x="11164058" y="47657"/>
                  </a:moveTo>
                  <a:lnTo>
                    <a:pt x="10878279" y="47657"/>
                  </a:lnTo>
                  <a:lnTo>
                    <a:pt x="10878279" y="0"/>
                  </a:lnTo>
                  <a:lnTo>
                    <a:pt x="11164058" y="0"/>
                  </a:lnTo>
                  <a:lnTo>
                    <a:pt x="11164058" y="47657"/>
                  </a:lnTo>
                  <a:close/>
                </a:path>
                <a:path w="13218794" h="1085850">
                  <a:moveTo>
                    <a:pt x="11497466" y="47657"/>
                  </a:moveTo>
                  <a:lnTo>
                    <a:pt x="11211687" y="47657"/>
                  </a:lnTo>
                  <a:lnTo>
                    <a:pt x="11211687" y="0"/>
                  </a:lnTo>
                  <a:lnTo>
                    <a:pt x="11497466" y="0"/>
                  </a:lnTo>
                  <a:lnTo>
                    <a:pt x="11497466" y="47657"/>
                  </a:lnTo>
                  <a:close/>
                </a:path>
                <a:path w="13218794" h="1085850">
                  <a:moveTo>
                    <a:pt x="11830875" y="47657"/>
                  </a:moveTo>
                  <a:lnTo>
                    <a:pt x="11545096" y="47657"/>
                  </a:lnTo>
                  <a:lnTo>
                    <a:pt x="11545096" y="0"/>
                  </a:lnTo>
                  <a:lnTo>
                    <a:pt x="11830875" y="0"/>
                  </a:lnTo>
                  <a:lnTo>
                    <a:pt x="11830875" y="47657"/>
                  </a:lnTo>
                  <a:close/>
                </a:path>
                <a:path w="13218794" h="1085850">
                  <a:moveTo>
                    <a:pt x="12164284" y="47657"/>
                  </a:moveTo>
                  <a:lnTo>
                    <a:pt x="11878505" y="47657"/>
                  </a:lnTo>
                  <a:lnTo>
                    <a:pt x="11878505" y="0"/>
                  </a:lnTo>
                  <a:lnTo>
                    <a:pt x="12164284" y="0"/>
                  </a:lnTo>
                  <a:lnTo>
                    <a:pt x="12164284" y="47657"/>
                  </a:lnTo>
                  <a:close/>
                </a:path>
                <a:path w="13218794" h="1085850">
                  <a:moveTo>
                    <a:pt x="12497693" y="47657"/>
                  </a:moveTo>
                  <a:lnTo>
                    <a:pt x="12211914" y="47657"/>
                  </a:lnTo>
                  <a:lnTo>
                    <a:pt x="12211914" y="0"/>
                  </a:lnTo>
                  <a:lnTo>
                    <a:pt x="12497693" y="0"/>
                  </a:lnTo>
                  <a:lnTo>
                    <a:pt x="12497693" y="47657"/>
                  </a:lnTo>
                  <a:close/>
                </a:path>
                <a:path w="13218794" h="1085850">
                  <a:moveTo>
                    <a:pt x="12815953" y="67593"/>
                  </a:moveTo>
                  <a:lnTo>
                    <a:pt x="12781736" y="58871"/>
                  </a:lnTo>
                  <a:lnTo>
                    <a:pt x="12747160" y="52641"/>
                  </a:lnTo>
                  <a:lnTo>
                    <a:pt x="12712223" y="48903"/>
                  </a:lnTo>
                  <a:lnTo>
                    <a:pt x="12676927" y="47657"/>
                  </a:lnTo>
                  <a:lnTo>
                    <a:pt x="12545322" y="47657"/>
                  </a:lnTo>
                  <a:lnTo>
                    <a:pt x="12545322" y="0"/>
                  </a:lnTo>
                  <a:lnTo>
                    <a:pt x="12676928" y="0"/>
                  </a:lnTo>
                  <a:lnTo>
                    <a:pt x="12724638" y="2101"/>
                  </a:lnTo>
                  <a:lnTo>
                    <a:pt x="12771661" y="8336"/>
                  </a:lnTo>
                  <a:lnTo>
                    <a:pt x="12817748" y="18600"/>
                  </a:lnTo>
                  <a:lnTo>
                    <a:pt x="12829224" y="22227"/>
                  </a:lnTo>
                  <a:lnTo>
                    <a:pt x="12815953" y="67593"/>
                  </a:lnTo>
                  <a:close/>
                </a:path>
                <a:path w="13218794" h="1085850">
                  <a:moveTo>
                    <a:pt x="13064776" y="235209"/>
                  </a:moveTo>
                  <a:lnTo>
                    <a:pt x="13036853" y="202936"/>
                  </a:lnTo>
                  <a:lnTo>
                    <a:pt x="12988830" y="158274"/>
                  </a:lnTo>
                  <a:lnTo>
                    <a:pt x="12947824" y="128278"/>
                  </a:lnTo>
                  <a:lnTo>
                    <a:pt x="12903911" y="102730"/>
                  </a:lnTo>
                  <a:lnTo>
                    <a:pt x="12857091" y="81630"/>
                  </a:lnTo>
                  <a:lnTo>
                    <a:pt x="12874282" y="37613"/>
                  </a:lnTo>
                  <a:lnTo>
                    <a:pt x="12947890" y="72539"/>
                  </a:lnTo>
                  <a:lnTo>
                    <a:pt x="12987732" y="97888"/>
                  </a:lnTo>
                  <a:lnTo>
                    <a:pt x="13025389" y="126749"/>
                  </a:lnTo>
                  <a:lnTo>
                    <a:pt x="13060610" y="159019"/>
                  </a:lnTo>
                  <a:lnTo>
                    <a:pt x="13092861" y="194260"/>
                  </a:lnTo>
                  <a:lnTo>
                    <a:pt x="13101750" y="205872"/>
                  </a:lnTo>
                  <a:lnTo>
                    <a:pt x="13064776" y="235209"/>
                  </a:lnTo>
                  <a:close/>
                </a:path>
                <a:path w="13218794" h="1085850">
                  <a:moveTo>
                    <a:pt x="13171139" y="515387"/>
                  </a:moveTo>
                  <a:lnTo>
                    <a:pt x="13165527" y="462883"/>
                  </a:lnTo>
                  <a:lnTo>
                    <a:pt x="13154625" y="412125"/>
                  </a:lnTo>
                  <a:lnTo>
                    <a:pt x="13138436" y="363115"/>
                  </a:lnTo>
                  <a:lnTo>
                    <a:pt x="13116958" y="315853"/>
                  </a:lnTo>
                  <a:lnTo>
                    <a:pt x="13090192" y="270337"/>
                  </a:lnTo>
                  <a:lnTo>
                    <a:pt x="13129592" y="244350"/>
                  </a:lnTo>
                  <a:lnTo>
                    <a:pt x="13168759" y="313606"/>
                  </a:lnTo>
                  <a:lnTo>
                    <a:pt x="13186763" y="357096"/>
                  </a:lnTo>
                  <a:lnTo>
                    <a:pt x="13200946" y="402023"/>
                  </a:lnTo>
                  <a:lnTo>
                    <a:pt x="13211205" y="448136"/>
                  </a:lnTo>
                  <a:lnTo>
                    <a:pt x="13217436" y="495187"/>
                  </a:lnTo>
                  <a:lnTo>
                    <a:pt x="13218209" y="512766"/>
                  </a:lnTo>
                  <a:lnTo>
                    <a:pt x="13171139" y="515387"/>
                  </a:lnTo>
                  <a:close/>
                </a:path>
                <a:path w="13218794" h="1085850">
                  <a:moveTo>
                    <a:pt x="13136215" y="831078"/>
                  </a:moveTo>
                  <a:lnTo>
                    <a:pt x="13096286" y="806029"/>
                  </a:lnTo>
                  <a:lnTo>
                    <a:pt x="13122012" y="759910"/>
                  </a:lnTo>
                  <a:lnTo>
                    <a:pt x="13142409" y="712166"/>
                  </a:lnTo>
                  <a:lnTo>
                    <a:pt x="13157480" y="662796"/>
                  </a:lnTo>
                  <a:lnTo>
                    <a:pt x="13167223" y="611800"/>
                  </a:lnTo>
                  <a:lnTo>
                    <a:pt x="13171638" y="559178"/>
                  </a:lnTo>
                  <a:lnTo>
                    <a:pt x="13218753" y="560724"/>
                  </a:lnTo>
                  <a:lnTo>
                    <a:pt x="13211205" y="637712"/>
                  </a:lnTo>
                  <a:lnTo>
                    <a:pt x="13200946" y="683826"/>
                  </a:lnTo>
                  <a:lnTo>
                    <a:pt x="13186763" y="728753"/>
                  </a:lnTo>
                  <a:lnTo>
                    <a:pt x="13168759" y="772242"/>
                  </a:lnTo>
                  <a:lnTo>
                    <a:pt x="13147039" y="814045"/>
                  </a:lnTo>
                  <a:lnTo>
                    <a:pt x="13136215" y="831078"/>
                  </a:lnTo>
                  <a:close/>
                </a:path>
                <a:path w="13218794" h="1085850">
                  <a:moveTo>
                    <a:pt x="12885643" y="1043527"/>
                  </a:moveTo>
                  <a:lnTo>
                    <a:pt x="12867500" y="1000012"/>
                  </a:lnTo>
                  <a:lnTo>
                    <a:pt x="12911316" y="979202"/>
                  </a:lnTo>
                  <a:lnTo>
                    <a:pt x="12952493" y="954451"/>
                  </a:lnTo>
                  <a:lnTo>
                    <a:pt x="12991030" y="925761"/>
                  </a:lnTo>
                  <a:lnTo>
                    <a:pt x="13026929" y="893131"/>
                  </a:lnTo>
                  <a:lnTo>
                    <a:pt x="13061133" y="855183"/>
                  </a:lnTo>
                  <a:lnTo>
                    <a:pt x="13071646" y="841767"/>
                  </a:lnTo>
                  <a:lnTo>
                    <a:pt x="13109221" y="870218"/>
                  </a:lnTo>
                  <a:lnTo>
                    <a:pt x="13060610" y="926830"/>
                  </a:lnTo>
                  <a:lnTo>
                    <a:pt x="13025389" y="959100"/>
                  </a:lnTo>
                  <a:lnTo>
                    <a:pt x="12987732" y="987961"/>
                  </a:lnTo>
                  <a:lnTo>
                    <a:pt x="12947890" y="1013310"/>
                  </a:lnTo>
                  <a:lnTo>
                    <a:pt x="12906112" y="1035043"/>
                  </a:lnTo>
                  <a:lnTo>
                    <a:pt x="12885643" y="1043527"/>
                  </a:lnTo>
                  <a:close/>
                </a:path>
                <a:path w="13218794" h="1085850">
                  <a:moveTo>
                    <a:pt x="12676928" y="1085849"/>
                  </a:moveTo>
                  <a:lnTo>
                    <a:pt x="12557629" y="1085849"/>
                  </a:lnTo>
                  <a:lnTo>
                    <a:pt x="12557629" y="1038192"/>
                  </a:lnTo>
                  <a:lnTo>
                    <a:pt x="12676927" y="1038192"/>
                  </a:lnTo>
                  <a:lnTo>
                    <a:pt x="12715048" y="1036741"/>
                  </a:lnTo>
                  <a:lnTo>
                    <a:pt x="12752718" y="1032387"/>
                  </a:lnTo>
                  <a:lnTo>
                    <a:pt x="12789937" y="1025132"/>
                  </a:lnTo>
                  <a:lnTo>
                    <a:pt x="12826704" y="1014974"/>
                  </a:lnTo>
                  <a:lnTo>
                    <a:pt x="12840963" y="1059911"/>
                  </a:lnTo>
                  <a:lnTo>
                    <a:pt x="12817748" y="1067249"/>
                  </a:lnTo>
                  <a:lnTo>
                    <a:pt x="12771661" y="1077513"/>
                  </a:lnTo>
                  <a:lnTo>
                    <a:pt x="12724638" y="1083748"/>
                  </a:lnTo>
                  <a:lnTo>
                    <a:pt x="12676928" y="1085849"/>
                  </a:lnTo>
                  <a:close/>
                </a:path>
                <a:path w="13218794" h="1085850">
                  <a:moveTo>
                    <a:pt x="12509999" y="1085849"/>
                  </a:moveTo>
                  <a:lnTo>
                    <a:pt x="12224220" y="1085849"/>
                  </a:lnTo>
                  <a:lnTo>
                    <a:pt x="12224220" y="1038192"/>
                  </a:lnTo>
                  <a:lnTo>
                    <a:pt x="12509999" y="1038192"/>
                  </a:lnTo>
                  <a:lnTo>
                    <a:pt x="12509999" y="1085849"/>
                  </a:lnTo>
                  <a:close/>
                </a:path>
                <a:path w="13218794" h="1085850">
                  <a:moveTo>
                    <a:pt x="12176590" y="1085849"/>
                  </a:moveTo>
                  <a:lnTo>
                    <a:pt x="11890811" y="1085849"/>
                  </a:lnTo>
                  <a:lnTo>
                    <a:pt x="11890811" y="1038192"/>
                  </a:lnTo>
                  <a:lnTo>
                    <a:pt x="12176590" y="1038192"/>
                  </a:lnTo>
                  <a:lnTo>
                    <a:pt x="12176590" y="1085849"/>
                  </a:lnTo>
                  <a:close/>
                </a:path>
                <a:path w="13218794" h="1085850">
                  <a:moveTo>
                    <a:pt x="11843181" y="1085849"/>
                  </a:moveTo>
                  <a:lnTo>
                    <a:pt x="11557403" y="1085849"/>
                  </a:lnTo>
                  <a:lnTo>
                    <a:pt x="11557403" y="1038192"/>
                  </a:lnTo>
                  <a:lnTo>
                    <a:pt x="11843181" y="1038192"/>
                  </a:lnTo>
                  <a:lnTo>
                    <a:pt x="11843181" y="1085849"/>
                  </a:lnTo>
                  <a:close/>
                </a:path>
                <a:path w="13218794" h="1085850">
                  <a:moveTo>
                    <a:pt x="11509773" y="1085849"/>
                  </a:moveTo>
                  <a:lnTo>
                    <a:pt x="11223994" y="1085849"/>
                  </a:lnTo>
                  <a:lnTo>
                    <a:pt x="11223994" y="1038192"/>
                  </a:lnTo>
                  <a:lnTo>
                    <a:pt x="11509773" y="1038192"/>
                  </a:lnTo>
                  <a:lnTo>
                    <a:pt x="11509773" y="1085849"/>
                  </a:lnTo>
                  <a:close/>
                </a:path>
                <a:path w="13218794" h="1085850">
                  <a:moveTo>
                    <a:pt x="11176364" y="1085849"/>
                  </a:moveTo>
                  <a:lnTo>
                    <a:pt x="10890585" y="1085849"/>
                  </a:lnTo>
                  <a:lnTo>
                    <a:pt x="10890585" y="1038192"/>
                  </a:lnTo>
                  <a:lnTo>
                    <a:pt x="11176364" y="1038192"/>
                  </a:lnTo>
                  <a:lnTo>
                    <a:pt x="11176364" y="1085849"/>
                  </a:lnTo>
                  <a:close/>
                </a:path>
                <a:path w="13218794" h="1085850">
                  <a:moveTo>
                    <a:pt x="10842955" y="1085849"/>
                  </a:moveTo>
                  <a:lnTo>
                    <a:pt x="10557176" y="1085849"/>
                  </a:lnTo>
                  <a:lnTo>
                    <a:pt x="10557176" y="1038192"/>
                  </a:lnTo>
                  <a:lnTo>
                    <a:pt x="10842955" y="1038192"/>
                  </a:lnTo>
                  <a:lnTo>
                    <a:pt x="10842955" y="1085849"/>
                  </a:lnTo>
                  <a:close/>
                </a:path>
                <a:path w="13218794" h="1085850">
                  <a:moveTo>
                    <a:pt x="10509546" y="1085849"/>
                  </a:moveTo>
                  <a:lnTo>
                    <a:pt x="10223768" y="1085849"/>
                  </a:lnTo>
                  <a:lnTo>
                    <a:pt x="10223768" y="1038192"/>
                  </a:lnTo>
                  <a:lnTo>
                    <a:pt x="10509546" y="1038192"/>
                  </a:lnTo>
                  <a:lnTo>
                    <a:pt x="10509546" y="1085849"/>
                  </a:lnTo>
                  <a:close/>
                </a:path>
                <a:path w="13218794" h="1085850">
                  <a:moveTo>
                    <a:pt x="10176138" y="1085849"/>
                  </a:moveTo>
                  <a:lnTo>
                    <a:pt x="9890359" y="1085849"/>
                  </a:lnTo>
                  <a:lnTo>
                    <a:pt x="9890359" y="1038192"/>
                  </a:lnTo>
                  <a:lnTo>
                    <a:pt x="10176138" y="1038192"/>
                  </a:lnTo>
                  <a:lnTo>
                    <a:pt x="10176138" y="1085849"/>
                  </a:lnTo>
                  <a:close/>
                </a:path>
                <a:path w="13218794" h="1085850">
                  <a:moveTo>
                    <a:pt x="9842729" y="1085849"/>
                  </a:moveTo>
                  <a:lnTo>
                    <a:pt x="9556950" y="1085849"/>
                  </a:lnTo>
                  <a:lnTo>
                    <a:pt x="9556950" y="1038192"/>
                  </a:lnTo>
                  <a:lnTo>
                    <a:pt x="9842729" y="1038192"/>
                  </a:lnTo>
                  <a:lnTo>
                    <a:pt x="9842729" y="1085849"/>
                  </a:lnTo>
                  <a:close/>
                </a:path>
                <a:path w="13218794" h="1085850">
                  <a:moveTo>
                    <a:pt x="9509320" y="1085849"/>
                  </a:moveTo>
                  <a:lnTo>
                    <a:pt x="9223541" y="1085849"/>
                  </a:lnTo>
                  <a:lnTo>
                    <a:pt x="9223541" y="1038192"/>
                  </a:lnTo>
                  <a:lnTo>
                    <a:pt x="9509320" y="1038192"/>
                  </a:lnTo>
                  <a:lnTo>
                    <a:pt x="9509320" y="1085849"/>
                  </a:lnTo>
                  <a:close/>
                </a:path>
                <a:path w="13218794" h="1085850">
                  <a:moveTo>
                    <a:pt x="9175911" y="1085849"/>
                  </a:moveTo>
                  <a:lnTo>
                    <a:pt x="8890132" y="1085849"/>
                  </a:lnTo>
                  <a:lnTo>
                    <a:pt x="8890132" y="1038192"/>
                  </a:lnTo>
                  <a:lnTo>
                    <a:pt x="9175911" y="1038192"/>
                  </a:lnTo>
                  <a:lnTo>
                    <a:pt x="9175911" y="1085849"/>
                  </a:lnTo>
                  <a:close/>
                </a:path>
                <a:path w="13218794" h="1085850">
                  <a:moveTo>
                    <a:pt x="8842503" y="1085849"/>
                  </a:moveTo>
                  <a:lnTo>
                    <a:pt x="8556724" y="1085849"/>
                  </a:lnTo>
                  <a:lnTo>
                    <a:pt x="8556724" y="1038192"/>
                  </a:lnTo>
                  <a:lnTo>
                    <a:pt x="8842503" y="1038192"/>
                  </a:lnTo>
                  <a:lnTo>
                    <a:pt x="8842503" y="1085849"/>
                  </a:lnTo>
                  <a:close/>
                </a:path>
                <a:path w="13218794" h="1085850">
                  <a:moveTo>
                    <a:pt x="8509094" y="1085849"/>
                  </a:moveTo>
                  <a:lnTo>
                    <a:pt x="8223316" y="1085849"/>
                  </a:lnTo>
                  <a:lnTo>
                    <a:pt x="8223316" y="1038192"/>
                  </a:lnTo>
                  <a:lnTo>
                    <a:pt x="8509094" y="1038192"/>
                  </a:lnTo>
                  <a:lnTo>
                    <a:pt x="8509094" y="1085849"/>
                  </a:lnTo>
                  <a:close/>
                </a:path>
                <a:path w="13218794" h="1085850">
                  <a:moveTo>
                    <a:pt x="8175685" y="1085849"/>
                  </a:moveTo>
                  <a:lnTo>
                    <a:pt x="7889907" y="1085849"/>
                  </a:lnTo>
                  <a:lnTo>
                    <a:pt x="7889907" y="1038192"/>
                  </a:lnTo>
                  <a:lnTo>
                    <a:pt x="8175685" y="1038192"/>
                  </a:lnTo>
                  <a:lnTo>
                    <a:pt x="8175685" y="1085849"/>
                  </a:lnTo>
                  <a:close/>
                </a:path>
                <a:path w="13218794" h="1085850">
                  <a:moveTo>
                    <a:pt x="7842277" y="1085849"/>
                  </a:moveTo>
                  <a:lnTo>
                    <a:pt x="7556498" y="1085849"/>
                  </a:lnTo>
                  <a:lnTo>
                    <a:pt x="7556498" y="1038192"/>
                  </a:lnTo>
                  <a:lnTo>
                    <a:pt x="7842277" y="1038192"/>
                  </a:lnTo>
                  <a:lnTo>
                    <a:pt x="7842277" y="1085849"/>
                  </a:lnTo>
                  <a:close/>
                </a:path>
                <a:path w="13218794" h="1085850">
                  <a:moveTo>
                    <a:pt x="7508868" y="1085849"/>
                  </a:moveTo>
                  <a:lnTo>
                    <a:pt x="7223089" y="1085849"/>
                  </a:lnTo>
                  <a:lnTo>
                    <a:pt x="7223089" y="1038192"/>
                  </a:lnTo>
                  <a:lnTo>
                    <a:pt x="7508868" y="1038192"/>
                  </a:lnTo>
                  <a:lnTo>
                    <a:pt x="7508868" y="1085849"/>
                  </a:lnTo>
                  <a:close/>
                </a:path>
                <a:path w="13218794" h="1085850">
                  <a:moveTo>
                    <a:pt x="7175459" y="1085849"/>
                  </a:moveTo>
                  <a:lnTo>
                    <a:pt x="6889681" y="1085849"/>
                  </a:lnTo>
                  <a:lnTo>
                    <a:pt x="6889681" y="1038192"/>
                  </a:lnTo>
                  <a:lnTo>
                    <a:pt x="7175459" y="1038192"/>
                  </a:lnTo>
                  <a:lnTo>
                    <a:pt x="7175459" y="1085849"/>
                  </a:lnTo>
                  <a:close/>
                </a:path>
                <a:path w="13218794" h="1085850">
                  <a:moveTo>
                    <a:pt x="6842051" y="1085849"/>
                  </a:moveTo>
                  <a:lnTo>
                    <a:pt x="6556272" y="1085849"/>
                  </a:lnTo>
                  <a:lnTo>
                    <a:pt x="6556272" y="1038192"/>
                  </a:lnTo>
                  <a:lnTo>
                    <a:pt x="6842051" y="1038192"/>
                  </a:lnTo>
                  <a:lnTo>
                    <a:pt x="6842051" y="1085849"/>
                  </a:lnTo>
                  <a:close/>
                </a:path>
                <a:path w="13218794" h="1085850">
                  <a:moveTo>
                    <a:pt x="6508642" y="1085849"/>
                  </a:moveTo>
                  <a:lnTo>
                    <a:pt x="6222863" y="1085849"/>
                  </a:lnTo>
                  <a:lnTo>
                    <a:pt x="6222863" y="1038192"/>
                  </a:lnTo>
                  <a:lnTo>
                    <a:pt x="6508642" y="1038192"/>
                  </a:lnTo>
                  <a:lnTo>
                    <a:pt x="6508642" y="1085849"/>
                  </a:lnTo>
                  <a:close/>
                </a:path>
                <a:path w="13218794" h="1085850">
                  <a:moveTo>
                    <a:pt x="6175233" y="1085849"/>
                  </a:moveTo>
                  <a:lnTo>
                    <a:pt x="5889455" y="1085849"/>
                  </a:lnTo>
                  <a:lnTo>
                    <a:pt x="5889455" y="1038192"/>
                  </a:lnTo>
                  <a:lnTo>
                    <a:pt x="6175233" y="1038192"/>
                  </a:lnTo>
                  <a:lnTo>
                    <a:pt x="6175233" y="1085849"/>
                  </a:lnTo>
                  <a:close/>
                </a:path>
                <a:path w="13218794" h="1085850">
                  <a:moveTo>
                    <a:pt x="5841824" y="1085849"/>
                  </a:moveTo>
                  <a:lnTo>
                    <a:pt x="5556046" y="1085849"/>
                  </a:lnTo>
                  <a:lnTo>
                    <a:pt x="5556046" y="1038192"/>
                  </a:lnTo>
                  <a:lnTo>
                    <a:pt x="5841824" y="1038192"/>
                  </a:lnTo>
                  <a:lnTo>
                    <a:pt x="5841824" y="1085849"/>
                  </a:lnTo>
                  <a:close/>
                </a:path>
                <a:path w="13218794" h="1085850">
                  <a:moveTo>
                    <a:pt x="5508416" y="1085849"/>
                  </a:moveTo>
                  <a:lnTo>
                    <a:pt x="5222637" y="1085849"/>
                  </a:lnTo>
                  <a:lnTo>
                    <a:pt x="5222637" y="1038192"/>
                  </a:lnTo>
                  <a:lnTo>
                    <a:pt x="5508416" y="1038192"/>
                  </a:lnTo>
                  <a:lnTo>
                    <a:pt x="5508416" y="1085849"/>
                  </a:lnTo>
                  <a:close/>
                </a:path>
                <a:path w="13218794" h="1085850">
                  <a:moveTo>
                    <a:pt x="5175007" y="1085849"/>
                  </a:moveTo>
                  <a:lnTo>
                    <a:pt x="4889229" y="1085849"/>
                  </a:lnTo>
                  <a:lnTo>
                    <a:pt x="4889229" y="1038192"/>
                  </a:lnTo>
                  <a:lnTo>
                    <a:pt x="5175007" y="1038192"/>
                  </a:lnTo>
                  <a:lnTo>
                    <a:pt x="5175007" y="1085849"/>
                  </a:lnTo>
                  <a:close/>
                </a:path>
                <a:path w="13218794" h="1085850">
                  <a:moveTo>
                    <a:pt x="4841598" y="1085849"/>
                  </a:moveTo>
                  <a:lnTo>
                    <a:pt x="4555819" y="1085849"/>
                  </a:lnTo>
                  <a:lnTo>
                    <a:pt x="4555819" y="1038192"/>
                  </a:lnTo>
                  <a:lnTo>
                    <a:pt x="4841598" y="1038192"/>
                  </a:lnTo>
                  <a:lnTo>
                    <a:pt x="4841598" y="1085849"/>
                  </a:lnTo>
                  <a:close/>
                </a:path>
                <a:path w="13218794" h="1085850">
                  <a:moveTo>
                    <a:pt x="4508189" y="1085849"/>
                  </a:moveTo>
                  <a:lnTo>
                    <a:pt x="4222411" y="1085849"/>
                  </a:lnTo>
                  <a:lnTo>
                    <a:pt x="4222411" y="1038192"/>
                  </a:lnTo>
                  <a:lnTo>
                    <a:pt x="4508189" y="1038192"/>
                  </a:lnTo>
                  <a:lnTo>
                    <a:pt x="4508189" y="1085849"/>
                  </a:lnTo>
                  <a:close/>
                </a:path>
                <a:path w="13218794" h="1085850">
                  <a:moveTo>
                    <a:pt x="4174781" y="1085849"/>
                  </a:moveTo>
                  <a:lnTo>
                    <a:pt x="3889002" y="1085849"/>
                  </a:lnTo>
                  <a:lnTo>
                    <a:pt x="3889002" y="1038192"/>
                  </a:lnTo>
                  <a:lnTo>
                    <a:pt x="4174781" y="1038192"/>
                  </a:lnTo>
                  <a:lnTo>
                    <a:pt x="4174781" y="1085849"/>
                  </a:lnTo>
                  <a:close/>
                </a:path>
                <a:path w="13218794" h="1085850">
                  <a:moveTo>
                    <a:pt x="3841373" y="1085849"/>
                  </a:moveTo>
                  <a:lnTo>
                    <a:pt x="3555593" y="1085849"/>
                  </a:lnTo>
                  <a:lnTo>
                    <a:pt x="3555593" y="1038192"/>
                  </a:lnTo>
                  <a:lnTo>
                    <a:pt x="3841373" y="1038192"/>
                  </a:lnTo>
                  <a:lnTo>
                    <a:pt x="3841373" y="1085849"/>
                  </a:lnTo>
                  <a:close/>
                </a:path>
                <a:path w="13218794" h="1085850">
                  <a:moveTo>
                    <a:pt x="3507963" y="1085849"/>
                  </a:moveTo>
                  <a:lnTo>
                    <a:pt x="3222184" y="1085849"/>
                  </a:lnTo>
                  <a:lnTo>
                    <a:pt x="3222184" y="1038192"/>
                  </a:lnTo>
                  <a:lnTo>
                    <a:pt x="3507963" y="1038192"/>
                  </a:lnTo>
                  <a:lnTo>
                    <a:pt x="3507963" y="1085849"/>
                  </a:lnTo>
                  <a:close/>
                </a:path>
                <a:path w="13218794" h="1085850">
                  <a:moveTo>
                    <a:pt x="3174555" y="1085849"/>
                  </a:moveTo>
                  <a:lnTo>
                    <a:pt x="2888776" y="1085849"/>
                  </a:lnTo>
                  <a:lnTo>
                    <a:pt x="2888776" y="1038192"/>
                  </a:lnTo>
                  <a:lnTo>
                    <a:pt x="3174555" y="1038192"/>
                  </a:lnTo>
                  <a:lnTo>
                    <a:pt x="3174555" y="1085849"/>
                  </a:lnTo>
                  <a:close/>
                </a:path>
                <a:path w="13218794" h="1085850">
                  <a:moveTo>
                    <a:pt x="2841146" y="1085849"/>
                  </a:moveTo>
                  <a:lnTo>
                    <a:pt x="2555367" y="1085849"/>
                  </a:lnTo>
                  <a:lnTo>
                    <a:pt x="2555367" y="1038192"/>
                  </a:lnTo>
                  <a:lnTo>
                    <a:pt x="2841146" y="1038192"/>
                  </a:lnTo>
                  <a:lnTo>
                    <a:pt x="2841146" y="1085849"/>
                  </a:lnTo>
                  <a:close/>
                </a:path>
                <a:path w="13218794" h="1085850">
                  <a:moveTo>
                    <a:pt x="2507737" y="1085849"/>
                  </a:moveTo>
                  <a:lnTo>
                    <a:pt x="2221959" y="1085849"/>
                  </a:lnTo>
                  <a:lnTo>
                    <a:pt x="2221959" y="1038192"/>
                  </a:lnTo>
                  <a:lnTo>
                    <a:pt x="2507737" y="1038192"/>
                  </a:lnTo>
                  <a:lnTo>
                    <a:pt x="2507737" y="1085849"/>
                  </a:lnTo>
                  <a:close/>
                </a:path>
                <a:path w="13218794" h="1085850">
                  <a:moveTo>
                    <a:pt x="2174329" y="1085849"/>
                  </a:moveTo>
                  <a:lnTo>
                    <a:pt x="1888550" y="1085849"/>
                  </a:lnTo>
                  <a:lnTo>
                    <a:pt x="1888550" y="1038192"/>
                  </a:lnTo>
                  <a:lnTo>
                    <a:pt x="2174329" y="1038192"/>
                  </a:lnTo>
                  <a:lnTo>
                    <a:pt x="2174329" y="1085849"/>
                  </a:lnTo>
                  <a:close/>
                </a:path>
                <a:path w="13218794" h="1085850">
                  <a:moveTo>
                    <a:pt x="1840920" y="1085849"/>
                  </a:moveTo>
                  <a:lnTo>
                    <a:pt x="1555141" y="1085849"/>
                  </a:lnTo>
                  <a:lnTo>
                    <a:pt x="1555141" y="1038192"/>
                  </a:lnTo>
                  <a:lnTo>
                    <a:pt x="1840920" y="1038192"/>
                  </a:lnTo>
                  <a:lnTo>
                    <a:pt x="1840920" y="1085849"/>
                  </a:lnTo>
                  <a:close/>
                </a:path>
                <a:path w="13218794" h="1085850">
                  <a:moveTo>
                    <a:pt x="1507511" y="1085849"/>
                  </a:moveTo>
                  <a:lnTo>
                    <a:pt x="1221732" y="1085849"/>
                  </a:lnTo>
                  <a:lnTo>
                    <a:pt x="1221732" y="1038192"/>
                  </a:lnTo>
                  <a:lnTo>
                    <a:pt x="1507511" y="1038192"/>
                  </a:lnTo>
                  <a:lnTo>
                    <a:pt x="1507511" y="1085849"/>
                  </a:lnTo>
                  <a:close/>
                </a:path>
                <a:path w="13218794" h="1085850">
                  <a:moveTo>
                    <a:pt x="1174102" y="1085849"/>
                  </a:moveTo>
                  <a:lnTo>
                    <a:pt x="888324" y="1085849"/>
                  </a:lnTo>
                  <a:lnTo>
                    <a:pt x="888324" y="1038192"/>
                  </a:lnTo>
                  <a:lnTo>
                    <a:pt x="1174102" y="1038192"/>
                  </a:lnTo>
                  <a:lnTo>
                    <a:pt x="1174102" y="1085849"/>
                  </a:lnTo>
                  <a:close/>
                </a:path>
                <a:path w="13218794" h="1085850">
                  <a:moveTo>
                    <a:pt x="840694" y="1085849"/>
                  </a:moveTo>
                  <a:lnTo>
                    <a:pt x="554915" y="1085849"/>
                  </a:lnTo>
                  <a:lnTo>
                    <a:pt x="554915" y="1038192"/>
                  </a:lnTo>
                  <a:lnTo>
                    <a:pt x="840694" y="1038192"/>
                  </a:lnTo>
                  <a:lnTo>
                    <a:pt x="840694" y="1085849"/>
                  </a:lnTo>
                  <a:close/>
                </a:path>
                <a:path w="13218794" h="1085850">
                  <a:moveTo>
                    <a:pt x="507099" y="1084286"/>
                  </a:moveTo>
                  <a:lnTo>
                    <a:pt x="447875" y="1077513"/>
                  </a:lnTo>
                  <a:lnTo>
                    <a:pt x="401788" y="1067249"/>
                  </a:lnTo>
                  <a:lnTo>
                    <a:pt x="356888" y="1053057"/>
                  </a:lnTo>
                  <a:lnTo>
                    <a:pt x="313423" y="1035043"/>
                  </a:lnTo>
                  <a:lnTo>
                    <a:pt x="271645" y="1013310"/>
                  </a:lnTo>
                  <a:lnTo>
                    <a:pt x="239691" y="992980"/>
                  </a:lnTo>
                  <a:lnTo>
                    <a:pt x="266114" y="953721"/>
                  </a:lnTo>
                  <a:lnTo>
                    <a:pt x="311333" y="980949"/>
                  </a:lnTo>
                  <a:lnTo>
                    <a:pt x="358351" y="1002904"/>
                  </a:lnTo>
                  <a:lnTo>
                    <a:pt x="407166" y="1019586"/>
                  </a:lnTo>
                  <a:lnTo>
                    <a:pt x="457779" y="1030994"/>
                  </a:lnTo>
                  <a:lnTo>
                    <a:pt x="510190" y="1037129"/>
                  </a:lnTo>
                  <a:lnTo>
                    <a:pt x="507134" y="1083748"/>
                  </a:lnTo>
                  <a:lnTo>
                    <a:pt x="507099" y="1084286"/>
                  </a:lnTo>
                  <a:close/>
                </a:path>
                <a:path w="13218794" h="1085850">
                  <a:moveTo>
                    <a:pt x="201504" y="964739"/>
                  </a:moveTo>
                  <a:lnTo>
                    <a:pt x="194146" y="959100"/>
                  </a:lnTo>
                  <a:lnTo>
                    <a:pt x="158926" y="926830"/>
                  </a:lnTo>
                  <a:lnTo>
                    <a:pt x="126675" y="891589"/>
                  </a:lnTo>
                  <a:lnTo>
                    <a:pt x="97936" y="854048"/>
                  </a:lnTo>
                  <a:lnTo>
                    <a:pt x="97831" y="853911"/>
                  </a:lnTo>
                  <a:lnTo>
                    <a:pt x="72496" y="814045"/>
                  </a:lnTo>
                  <a:lnTo>
                    <a:pt x="50776" y="772242"/>
                  </a:lnTo>
                  <a:lnTo>
                    <a:pt x="35545" y="735450"/>
                  </a:lnTo>
                  <a:lnTo>
                    <a:pt x="79828" y="718636"/>
                  </a:lnTo>
                  <a:lnTo>
                    <a:pt x="101007" y="766800"/>
                  </a:lnTo>
                  <a:lnTo>
                    <a:pt x="126863" y="811938"/>
                  </a:lnTo>
                  <a:lnTo>
                    <a:pt x="157296" y="853911"/>
                  </a:lnTo>
                  <a:lnTo>
                    <a:pt x="192605" y="893131"/>
                  </a:lnTo>
                  <a:lnTo>
                    <a:pt x="221255" y="919625"/>
                  </a:lnTo>
                  <a:lnTo>
                    <a:pt x="231260" y="927945"/>
                  </a:lnTo>
                  <a:lnTo>
                    <a:pt x="201504" y="964739"/>
                  </a:lnTo>
                  <a:close/>
                </a:path>
                <a:path w="13218794" h="1085850">
                  <a:moveTo>
                    <a:pt x="20601" y="690198"/>
                  </a:moveTo>
                  <a:lnTo>
                    <a:pt x="18590" y="683826"/>
                  </a:lnTo>
                  <a:lnTo>
                    <a:pt x="8331" y="637712"/>
                  </a:lnTo>
                  <a:lnTo>
                    <a:pt x="2100" y="590662"/>
                  </a:lnTo>
                  <a:lnTo>
                    <a:pt x="0" y="542924"/>
                  </a:lnTo>
                  <a:lnTo>
                    <a:pt x="2100" y="495187"/>
                  </a:lnTo>
                  <a:lnTo>
                    <a:pt x="8331" y="448136"/>
                  </a:lnTo>
                  <a:lnTo>
                    <a:pt x="17455" y="407123"/>
                  </a:lnTo>
                  <a:lnTo>
                    <a:pt x="63374" y="418999"/>
                  </a:lnTo>
                  <a:lnTo>
                    <a:pt x="56485" y="449599"/>
                  </a:lnTo>
                  <a:lnTo>
                    <a:pt x="51565" y="480454"/>
                  </a:lnTo>
                  <a:lnTo>
                    <a:pt x="48613" y="511562"/>
                  </a:lnTo>
                  <a:lnTo>
                    <a:pt x="47629" y="542924"/>
                  </a:lnTo>
                  <a:lnTo>
                    <a:pt x="48790" y="577013"/>
                  </a:lnTo>
                  <a:lnTo>
                    <a:pt x="52273" y="610776"/>
                  </a:lnTo>
                  <a:lnTo>
                    <a:pt x="58077" y="644216"/>
                  </a:lnTo>
                  <a:lnTo>
                    <a:pt x="66204" y="677331"/>
                  </a:lnTo>
                  <a:lnTo>
                    <a:pt x="20601" y="690198"/>
                  </a:lnTo>
                  <a:close/>
                </a:path>
                <a:path w="13218794" h="1085850">
                  <a:moveTo>
                    <a:pt x="76096" y="377387"/>
                  </a:moveTo>
                  <a:lnTo>
                    <a:pt x="31376" y="361518"/>
                  </a:lnTo>
                  <a:lnTo>
                    <a:pt x="32772" y="357096"/>
                  </a:lnTo>
                  <a:lnTo>
                    <a:pt x="50776" y="313606"/>
                  </a:lnTo>
                  <a:lnTo>
                    <a:pt x="72496" y="271804"/>
                  </a:lnTo>
                  <a:lnTo>
                    <a:pt x="97831" y="231938"/>
                  </a:lnTo>
                  <a:lnTo>
                    <a:pt x="126675" y="194260"/>
                  </a:lnTo>
                  <a:lnTo>
                    <a:pt x="158926" y="159019"/>
                  </a:lnTo>
                  <a:lnTo>
                    <a:pt x="192210" y="128523"/>
                  </a:lnTo>
                  <a:lnTo>
                    <a:pt x="222905" y="164822"/>
                  </a:lnTo>
                  <a:lnTo>
                    <a:pt x="215114" y="171557"/>
                  </a:lnTo>
                  <a:lnTo>
                    <a:pt x="207467" y="178452"/>
                  </a:lnTo>
                  <a:lnTo>
                    <a:pt x="155657" y="233943"/>
                  </a:lnTo>
                  <a:lnTo>
                    <a:pt x="123923" y="278463"/>
                  </a:lnTo>
                  <a:lnTo>
                    <a:pt x="97402" y="326278"/>
                  </a:lnTo>
                  <a:lnTo>
                    <a:pt x="76096" y="377387"/>
                  </a:lnTo>
                  <a:close/>
                </a:path>
                <a:path w="13218794" h="1085850">
                  <a:moveTo>
                    <a:pt x="257235" y="138252"/>
                  </a:moveTo>
                  <a:lnTo>
                    <a:pt x="229834" y="99396"/>
                  </a:lnTo>
                  <a:lnTo>
                    <a:pt x="231803" y="97888"/>
                  </a:lnTo>
                  <a:lnTo>
                    <a:pt x="271645" y="72539"/>
                  </a:lnTo>
                  <a:lnTo>
                    <a:pt x="313423" y="50806"/>
                  </a:lnTo>
                  <a:lnTo>
                    <a:pt x="356888" y="32792"/>
                  </a:lnTo>
                  <a:lnTo>
                    <a:pt x="401788" y="18600"/>
                  </a:lnTo>
                  <a:lnTo>
                    <a:pt x="447875" y="8336"/>
                  </a:lnTo>
                  <a:lnTo>
                    <a:pt x="495000" y="2087"/>
                  </a:lnTo>
                  <a:lnTo>
                    <a:pt x="495204" y="2087"/>
                  </a:lnTo>
                  <a:lnTo>
                    <a:pt x="499362" y="49549"/>
                  </a:lnTo>
                  <a:lnTo>
                    <a:pt x="447113" y="56831"/>
                  </a:lnTo>
                  <a:lnTo>
                    <a:pt x="396776" y="69342"/>
                  </a:lnTo>
                  <a:lnTo>
                    <a:pt x="348350" y="87083"/>
                  </a:lnTo>
                  <a:lnTo>
                    <a:pt x="301837" y="110053"/>
                  </a:lnTo>
                  <a:lnTo>
                    <a:pt x="257235" y="138252"/>
                  </a:lnTo>
                  <a:close/>
                </a:path>
                <a:path w="13218794" h="1085850">
                  <a:moveTo>
                    <a:pt x="828386" y="47657"/>
                  </a:moveTo>
                  <a:lnTo>
                    <a:pt x="542607" y="47657"/>
                  </a:lnTo>
                  <a:lnTo>
                    <a:pt x="542607" y="0"/>
                  </a:lnTo>
                  <a:lnTo>
                    <a:pt x="828386" y="0"/>
                  </a:lnTo>
                  <a:lnTo>
                    <a:pt x="828386" y="47657"/>
                  </a:lnTo>
                  <a:close/>
                </a:path>
              </a:pathLst>
            </a:custGeom>
            <a:solidFill>
              <a:srgbClr val="E7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3745813" y="1302797"/>
            <a:ext cx="102412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ERGENL</a:t>
            </a:r>
            <a:r>
              <a:rPr sz="4000" spc="254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K</a:t>
            </a:r>
            <a:r>
              <a:rPr sz="4000" spc="-40" dirty="0">
                <a:solidFill>
                  <a:srgbClr val="4F3C36"/>
                </a:solidFill>
                <a:latin typeface="Trebuchet MS"/>
                <a:cs typeface="Trebuchet MS"/>
              </a:rPr>
              <a:t> </a:t>
            </a:r>
            <a:r>
              <a:rPr sz="4000" spc="455" dirty="0">
                <a:solidFill>
                  <a:srgbClr val="4F3C36"/>
                </a:solidFill>
                <a:latin typeface="Trebuchet MS"/>
                <a:cs typeface="Trebuchet MS"/>
              </a:rPr>
              <a:t>DÖNEM</a:t>
            </a:r>
            <a:r>
              <a:rPr sz="4000" spc="455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r>
              <a:rPr sz="4000" spc="-100" dirty="0">
                <a:solidFill>
                  <a:srgbClr val="4F3C36"/>
                </a:solidFill>
                <a:latin typeface="Lucida Sans Unicode"/>
                <a:cs typeface="Lucida Sans Unicode"/>
              </a:rPr>
              <a:t> </a:t>
            </a: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GEL</a:t>
            </a:r>
            <a:r>
              <a:rPr sz="4000" spc="254" dirty="0">
                <a:solidFill>
                  <a:srgbClr val="4F3C36"/>
                </a:solidFill>
                <a:latin typeface="Lucida Sans Unicode"/>
                <a:cs typeface="Lucida Sans Unicode"/>
              </a:rPr>
              <a:t>İŞİ</a:t>
            </a: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M</a:t>
            </a:r>
            <a:r>
              <a:rPr sz="4000" spc="-40" dirty="0">
                <a:solidFill>
                  <a:srgbClr val="4F3C36"/>
                </a:solidFill>
                <a:latin typeface="Trebuchet MS"/>
                <a:cs typeface="Trebuchet MS"/>
              </a:rPr>
              <a:t> </a:t>
            </a:r>
            <a:r>
              <a:rPr sz="4000" spc="204" dirty="0">
                <a:solidFill>
                  <a:srgbClr val="4F3C36"/>
                </a:solidFill>
                <a:latin typeface="Trebuchet MS"/>
                <a:cs typeface="Trebuchet MS"/>
              </a:rPr>
              <a:t>ÖZELL</a:t>
            </a:r>
            <a:r>
              <a:rPr sz="4000" spc="204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r>
              <a:rPr sz="4000" spc="204" dirty="0">
                <a:solidFill>
                  <a:srgbClr val="4F3C36"/>
                </a:solidFill>
                <a:latin typeface="Trebuchet MS"/>
                <a:cs typeface="Trebuchet MS"/>
              </a:rPr>
              <a:t>KLER</a:t>
            </a:r>
            <a:r>
              <a:rPr sz="4000" spc="204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endParaRPr sz="4000">
              <a:latin typeface="Lucida Sans Unicode"/>
              <a:cs typeface="Lucida Sans Unicode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4618918" y="5387720"/>
            <a:ext cx="3484245" cy="4335145"/>
            <a:chOff x="14618918" y="5387720"/>
            <a:chExt cx="3484245" cy="4335145"/>
          </a:xfrm>
        </p:grpSpPr>
        <p:sp>
          <p:nvSpPr>
            <p:cNvPr id="40" name="object 40"/>
            <p:cNvSpPr/>
            <p:nvPr/>
          </p:nvSpPr>
          <p:spPr>
            <a:xfrm>
              <a:off x="15081362" y="9285183"/>
              <a:ext cx="125730" cy="223520"/>
            </a:xfrm>
            <a:custGeom>
              <a:avLst/>
              <a:gdLst/>
              <a:ahLst/>
              <a:cxnLst/>
              <a:rect l="l" t="t" r="r" b="b"/>
              <a:pathLst>
                <a:path w="125730" h="223520">
                  <a:moveTo>
                    <a:pt x="110102" y="223196"/>
                  </a:moveTo>
                  <a:lnTo>
                    <a:pt x="20699" y="223196"/>
                  </a:lnTo>
                  <a:lnTo>
                    <a:pt x="0" y="3993"/>
                  </a:lnTo>
                  <a:lnTo>
                    <a:pt x="125170" y="0"/>
                  </a:lnTo>
                  <a:lnTo>
                    <a:pt x="110102" y="223196"/>
                  </a:lnTo>
                  <a:close/>
                </a:path>
              </a:pathLst>
            </a:custGeom>
            <a:solidFill>
              <a:srgbClr val="FAB8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4928268" y="9468553"/>
              <a:ext cx="278130" cy="152400"/>
            </a:xfrm>
            <a:custGeom>
              <a:avLst/>
              <a:gdLst/>
              <a:ahLst/>
              <a:cxnLst/>
              <a:rect l="l" t="t" r="r" b="b"/>
              <a:pathLst>
                <a:path w="278130" h="152400">
                  <a:moveTo>
                    <a:pt x="37576" y="151772"/>
                  </a:moveTo>
                  <a:lnTo>
                    <a:pt x="9793" y="150288"/>
                  </a:lnTo>
                  <a:lnTo>
                    <a:pt x="0" y="141232"/>
                  </a:lnTo>
                  <a:lnTo>
                    <a:pt x="6821" y="127614"/>
                  </a:lnTo>
                  <a:lnTo>
                    <a:pt x="22834" y="114076"/>
                  </a:lnTo>
                  <a:lnTo>
                    <a:pt x="40619" y="105262"/>
                  </a:lnTo>
                  <a:lnTo>
                    <a:pt x="69117" y="95234"/>
                  </a:lnTo>
                  <a:lnTo>
                    <a:pt x="110857" y="79155"/>
                  </a:lnTo>
                  <a:lnTo>
                    <a:pt x="148785" y="63319"/>
                  </a:lnTo>
                  <a:lnTo>
                    <a:pt x="165846" y="54021"/>
                  </a:lnTo>
                  <a:lnTo>
                    <a:pt x="163692" y="44106"/>
                  </a:lnTo>
                  <a:lnTo>
                    <a:pt x="158860" y="27005"/>
                  </a:lnTo>
                  <a:lnTo>
                    <a:pt x="156639" y="9907"/>
                  </a:lnTo>
                  <a:lnTo>
                    <a:pt x="162317" y="0"/>
                  </a:lnTo>
                  <a:lnTo>
                    <a:pt x="173326" y="1919"/>
                  </a:lnTo>
                  <a:lnTo>
                    <a:pt x="183828" y="11541"/>
                  </a:lnTo>
                  <a:lnTo>
                    <a:pt x="194222" y="22960"/>
                  </a:lnTo>
                  <a:lnTo>
                    <a:pt x="204909" y="30273"/>
                  </a:lnTo>
                  <a:lnTo>
                    <a:pt x="234051" y="35648"/>
                  </a:lnTo>
                  <a:lnTo>
                    <a:pt x="252246" y="33688"/>
                  </a:lnTo>
                  <a:lnTo>
                    <a:pt x="261611" y="29077"/>
                  </a:lnTo>
                  <a:lnTo>
                    <a:pt x="264262" y="26499"/>
                  </a:lnTo>
                  <a:lnTo>
                    <a:pt x="267248" y="39835"/>
                  </a:lnTo>
                  <a:lnTo>
                    <a:pt x="273276" y="69674"/>
                  </a:lnTo>
                  <a:lnTo>
                    <a:pt x="277952" y="100760"/>
                  </a:lnTo>
                  <a:lnTo>
                    <a:pt x="276880" y="117835"/>
                  </a:lnTo>
                  <a:lnTo>
                    <a:pt x="252028" y="128924"/>
                  </a:lnTo>
                  <a:lnTo>
                    <a:pt x="217413" y="132694"/>
                  </a:lnTo>
                  <a:lnTo>
                    <a:pt x="180154" y="133504"/>
                  </a:lnTo>
                  <a:lnTo>
                    <a:pt x="147370" y="135712"/>
                  </a:lnTo>
                  <a:lnTo>
                    <a:pt x="113882" y="141431"/>
                  </a:lnTo>
                  <a:lnTo>
                    <a:pt x="74778" y="147802"/>
                  </a:lnTo>
                  <a:lnTo>
                    <a:pt x="37576" y="151772"/>
                  </a:lnTo>
                  <a:close/>
                </a:path>
              </a:pathLst>
            </a:custGeom>
            <a:solidFill>
              <a:srgbClr val="F14E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5401331" y="9347832"/>
              <a:ext cx="125730" cy="223520"/>
            </a:xfrm>
            <a:custGeom>
              <a:avLst/>
              <a:gdLst/>
              <a:ahLst/>
              <a:cxnLst/>
              <a:rect l="l" t="t" r="r" b="b"/>
              <a:pathLst>
                <a:path w="125730" h="223520">
                  <a:moveTo>
                    <a:pt x="110109" y="223217"/>
                  </a:moveTo>
                  <a:lnTo>
                    <a:pt x="20699" y="223217"/>
                  </a:lnTo>
                  <a:lnTo>
                    <a:pt x="0" y="4014"/>
                  </a:lnTo>
                  <a:lnTo>
                    <a:pt x="125177" y="0"/>
                  </a:lnTo>
                  <a:lnTo>
                    <a:pt x="110109" y="223217"/>
                  </a:lnTo>
                  <a:close/>
                </a:path>
              </a:pathLst>
            </a:custGeom>
            <a:solidFill>
              <a:srgbClr val="FAB8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5248237" y="9531231"/>
              <a:ext cx="278130" cy="151765"/>
            </a:xfrm>
            <a:custGeom>
              <a:avLst/>
              <a:gdLst/>
              <a:ahLst/>
              <a:cxnLst/>
              <a:rect l="l" t="t" r="r" b="b"/>
              <a:pathLst>
                <a:path w="278130" h="151765">
                  <a:moveTo>
                    <a:pt x="37576" y="151766"/>
                  </a:moveTo>
                  <a:lnTo>
                    <a:pt x="9793" y="150281"/>
                  </a:lnTo>
                  <a:lnTo>
                    <a:pt x="0" y="141219"/>
                  </a:lnTo>
                  <a:lnTo>
                    <a:pt x="6820" y="127602"/>
                  </a:lnTo>
                  <a:lnTo>
                    <a:pt x="22832" y="114067"/>
                  </a:lnTo>
                  <a:lnTo>
                    <a:pt x="40612" y="105255"/>
                  </a:lnTo>
                  <a:lnTo>
                    <a:pt x="69114" y="95230"/>
                  </a:lnTo>
                  <a:lnTo>
                    <a:pt x="110858" y="79151"/>
                  </a:lnTo>
                  <a:lnTo>
                    <a:pt x="148788" y="63316"/>
                  </a:lnTo>
                  <a:lnTo>
                    <a:pt x="165853" y="54021"/>
                  </a:lnTo>
                  <a:lnTo>
                    <a:pt x="163695" y="44100"/>
                  </a:lnTo>
                  <a:lnTo>
                    <a:pt x="158861" y="26994"/>
                  </a:lnTo>
                  <a:lnTo>
                    <a:pt x="156639" y="9897"/>
                  </a:lnTo>
                  <a:lnTo>
                    <a:pt x="162318" y="0"/>
                  </a:lnTo>
                  <a:lnTo>
                    <a:pt x="173326" y="1907"/>
                  </a:lnTo>
                  <a:lnTo>
                    <a:pt x="183828" y="11522"/>
                  </a:lnTo>
                  <a:lnTo>
                    <a:pt x="194222" y="22940"/>
                  </a:lnTo>
                  <a:lnTo>
                    <a:pt x="204909" y="30252"/>
                  </a:lnTo>
                  <a:lnTo>
                    <a:pt x="234049" y="35638"/>
                  </a:lnTo>
                  <a:lnTo>
                    <a:pt x="252247" y="33682"/>
                  </a:lnTo>
                  <a:lnTo>
                    <a:pt x="261616" y="29070"/>
                  </a:lnTo>
                  <a:lnTo>
                    <a:pt x="264269" y="26492"/>
                  </a:lnTo>
                  <a:lnTo>
                    <a:pt x="267256" y="39828"/>
                  </a:lnTo>
                  <a:lnTo>
                    <a:pt x="273285" y="69667"/>
                  </a:lnTo>
                  <a:lnTo>
                    <a:pt x="277959" y="100753"/>
                  </a:lnTo>
                  <a:lnTo>
                    <a:pt x="276881" y="117828"/>
                  </a:lnTo>
                  <a:lnTo>
                    <a:pt x="252025" y="128917"/>
                  </a:lnTo>
                  <a:lnTo>
                    <a:pt x="217410" y="132687"/>
                  </a:lnTo>
                  <a:lnTo>
                    <a:pt x="180154" y="133497"/>
                  </a:lnTo>
                  <a:lnTo>
                    <a:pt x="147370" y="135705"/>
                  </a:lnTo>
                  <a:lnTo>
                    <a:pt x="113882" y="141419"/>
                  </a:lnTo>
                  <a:lnTo>
                    <a:pt x="74778" y="147792"/>
                  </a:lnTo>
                  <a:lnTo>
                    <a:pt x="37576" y="151766"/>
                  </a:lnTo>
                  <a:close/>
                </a:path>
              </a:pathLst>
            </a:custGeom>
            <a:solidFill>
              <a:srgbClr val="F14E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5019268" y="7752903"/>
              <a:ext cx="577215" cy="1623695"/>
            </a:xfrm>
            <a:custGeom>
              <a:avLst/>
              <a:gdLst/>
              <a:ahLst/>
              <a:cxnLst/>
              <a:rect l="l" t="t" r="r" b="b"/>
              <a:pathLst>
                <a:path w="577215" h="1623695">
                  <a:moveTo>
                    <a:pt x="419185" y="1623218"/>
                  </a:moveTo>
                  <a:lnTo>
                    <a:pt x="345611" y="1615339"/>
                  </a:lnTo>
                  <a:lnTo>
                    <a:pt x="318539" y="1300695"/>
                  </a:lnTo>
                  <a:lnTo>
                    <a:pt x="292775" y="890844"/>
                  </a:lnTo>
                  <a:lnTo>
                    <a:pt x="273508" y="535294"/>
                  </a:lnTo>
                  <a:lnTo>
                    <a:pt x="265933" y="383553"/>
                  </a:lnTo>
                  <a:lnTo>
                    <a:pt x="261031" y="478768"/>
                  </a:lnTo>
                  <a:lnTo>
                    <a:pt x="251188" y="736973"/>
                  </a:lnTo>
                  <a:lnTo>
                    <a:pt x="243698" y="1117010"/>
                  </a:lnTo>
                  <a:lnTo>
                    <a:pt x="245854" y="1577721"/>
                  </a:lnTo>
                  <a:lnTo>
                    <a:pt x="184139" y="1586186"/>
                  </a:lnTo>
                  <a:lnTo>
                    <a:pt x="109539" y="1585246"/>
                  </a:lnTo>
                  <a:lnTo>
                    <a:pt x="46702" y="1580543"/>
                  </a:lnTo>
                  <a:lnTo>
                    <a:pt x="17847" y="1522685"/>
                  </a:lnTo>
                  <a:lnTo>
                    <a:pt x="12121" y="1372627"/>
                  </a:lnTo>
                  <a:lnTo>
                    <a:pt x="5454" y="1150130"/>
                  </a:lnTo>
                  <a:lnTo>
                    <a:pt x="200" y="877773"/>
                  </a:lnTo>
                  <a:lnTo>
                    <a:pt x="0" y="580527"/>
                  </a:lnTo>
                  <a:lnTo>
                    <a:pt x="4451" y="303265"/>
                  </a:lnTo>
                  <a:lnTo>
                    <a:pt x="9843" y="98443"/>
                  </a:lnTo>
                  <a:lnTo>
                    <a:pt x="12466" y="18513"/>
                  </a:lnTo>
                  <a:lnTo>
                    <a:pt x="59245" y="12342"/>
                  </a:lnTo>
                  <a:lnTo>
                    <a:pt x="183429" y="2057"/>
                  </a:lnTo>
                  <a:lnTo>
                    <a:pt x="360782" y="0"/>
                  </a:lnTo>
                  <a:lnTo>
                    <a:pt x="567073" y="18513"/>
                  </a:lnTo>
                  <a:lnTo>
                    <a:pt x="571388" y="64557"/>
                  </a:lnTo>
                  <a:lnTo>
                    <a:pt x="574393" y="111766"/>
                  </a:lnTo>
                  <a:lnTo>
                    <a:pt x="576233" y="159985"/>
                  </a:lnTo>
                  <a:lnTo>
                    <a:pt x="577052" y="209056"/>
                  </a:lnTo>
                  <a:lnTo>
                    <a:pt x="576995" y="258824"/>
                  </a:lnTo>
                  <a:lnTo>
                    <a:pt x="576208" y="309132"/>
                  </a:lnTo>
                  <a:lnTo>
                    <a:pt x="574835" y="359825"/>
                  </a:lnTo>
                  <a:lnTo>
                    <a:pt x="573022" y="410747"/>
                  </a:lnTo>
                  <a:lnTo>
                    <a:pt x="570913" y="461741"/>
                  </a:lnTo>
                  <a:lnTo>
                    <a:pt x="566388" y="563323"/>
                  </a:lnTo>
                  <a:lnTo>
                    <a:pt x="564262" y="613598"/>
                  </a:lnTo>
                  <a:lnTo>
                    <a:pt x="562421" y="663322"/>
                  </a:lnTo>
                  <a:lnTo>
                    <a:pt x="561008" y="712337"/>
                  </a:lnTo>
                  <a:lnTo>
                    <a:pt x="560170" y="760488"/>
                  </a:lnTo>
                  <a:lnTo>
                    <a:pt x="560192" y="994607"/>
                  </a:lnTo>
                  <a:lnTo>
                    <a:pt x="562682" y="1277290"/>
                  </a:lnTo>
                  <a:lnTo>
                    <a:pt x="565642" y="1515285"/>
                  </a:lnTo>
                  <a:lnTo>
                    <a:pt x="567073" y="1615339"/>
                  </a:lnTo>
                  <a:lnTo>
                    <a:pt x="545459" y="1617966"/>
                  </a:lnTo>
                  <a:lnTo>
                    <a:pt x="490982" y="1622343"/>
                  </a:lnTo>
                  <a:lnTo>
                    <a:pt x="419185" y="1623218"/>
                  </a:lnTo>
                  <a:close/>
                </a:path>
              </a:pathLst>
            </a:custGeom>
            <a:solidFill>
              <a:srgbClr val="8AA1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5080666" y="7774876"/>
              <a:ext cx="444500" cy="654050"/>
            </a:xfrm>
            <a:custGeom>
              <a:avLst/>
              <a:gdLst/>
              <a:ahLst/>
              <a:cxnLst/>
              <a:rect l="l" t="t" r="r" b="b"/>
              <a:pathLst>
                <a:path w="444500" h="654050">
                  <a:moveTo>
                    <a:pt x="444195" y="268744"/>
                  </a:moveTo>
                  <a:lnTo>
                    <a:pt x="411962" y="278180"/>
                  </a:lnTo>
                  <a:lnTo>
                    <a:pt x="337845" y="299008"/>
                  </a:lnTo>
                  <a:lnTo>
                    <a:pt x="255739" y="320090"/>
                  </a:lnTo>
                  <a:lnTo>
                    <a:pt x="199517" y="330225"/>
                  </a:lnTo>
                  <a:lnTo>
                    <a:pt x="188379" y="328447"/>
                  </a:lnTo>
                  <a:lnTo>
                    <a:pt x="185712" y="299885"/>
                  </a:lnTo>
                  <a:lnTo>
                    <a:pt x="182524" y="244513"/>
                  </a:lnTo>
                  <a:lnTo>
                    <a:pt x="181368" y="172643"/>
                  </a:lnTo>
                  <a:lnTo>
                    <a:pt x="183095" y="101219"/>
                  </a:lnTo>
                  <a:lnTo>
                    <a:pt x="186220" y="46812"/>
                  </a:lnTo>
                  <a:lnTo>
                    <a:pt x="189230" y="12153"/>
                  </a:lnTo>
                  <a:lnTo>
                    <a:pt x="190576" y="0"/>
                  </a:lnTo>
                  <a:lnTo>
                    <a:pt x="181940" y="0"/>
                  </a:lnTo>
                  <a:lnTo>
                    <a:pt x="180555" y="11544"/>
                  </a:lnTo>
                  <a:lnTo>
                    <a:pt x="177431" y="44742"/>
                  </a:lnTo>
                  <a:lnTo>
                    <a:pt x="174142" y="97434"/>
                  </a:lnTo>
                  <a:lnTo>
                    <a:pt x="172224" y="167462"/>
                  </a:lnTo>
                  <a:lnTo>
                    <a:pt x="173342" y="240677"/>
                  </a:lnTo>
                  <a:lnTo>
                    <a:pt x="176733" y="300367"/>
                  </a:lnTo>
                  <a:lnTo>
                    <a:pt x="179082" y="326948"/>
                  </a:lnTo>
                  <a:lnTo>
                    <a:pt x="150342" y="322326"/>
                  </a:lnTo>
                  <a:lnTo>
                    <a:pt x="83756" y="303720"/>
                  </a:lnTo>
                  <a:lnTo>
                    <a:pt x="25184" y="284886"/>
                  </a:lnTo>
                  <a:lnTo>
                    <a:pt x="0" y="276288"/>
                  </a:lnTo>
                  <a:lnTo>
                    <a:pt x="133007" y="346519"/>
                  </a:lnTo>
                  <a:lnTo>
                    <a:pt x="124739" y="348957"/>
                  </a:lnTo>
                  <a:lnTo>
                    <a:pt x="106349" y="354685"/>
                  </a:lnTo>
                  <a:lnTo>
                    <a:pt x="87477" y="361353"/>
                  </a:lnTo>
                  <a:lnTo>
                    <a:pt x="77800" y="366598"/>
                  </a:lnTo>
                  <a:lnTo>
                    <a:pt x="90462" y="371259"/>
                  </a:lnTo>
                  <a:lnTo>
                    <a:pt x="120777" y="376618"/>
                  </a:lnTo>
                  <a:lnTo>
                    <a:pt x="151549" y="381050"/>
                  </a:lnTo>
                  <a:lnTo>
                    <a:pt x="165633" y="382892"/>
                  </a:lnTo>
                  <a:lnTo>
                    <a:pt x="191757" y="653732"/>
                  </a:lnTo>
                  <a:lnTo>
                    <a:pt x="206044" y="391858"/>
                  </a:lnTo>
                  <a:lnTo>
                    <a:pt x="332511" y="362826"/>
                  </a:lnTo>
                  <a:lnTo>
                    <a:pt x="240919" y="362826"/>
                  </a:lnTo>
                  <a:lnTo>
                    <a:pt x="444195" y="268744"/>
                  </a:lnTo>
                  <a:close/>
                </a:path>
              </a:pathLst>
            </a:custGeom>
            <a:solidFill>
              <a:srgbClr val="6F8C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85118" y="6605490"/>
              <a:ext cx="183280" cy="201967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4618907" y="6178968"/>
              <a:ext cx="1610360" cy="701675"/>
            </a:xfrm>
            <a:custGeom>
              <a:avLst/>
              <a:gdLst/>
              <a:ahLst/>
              <a:cxnLst/>
              <a:rect l="l" t="t" r="r" b="b"/>
              <a:pathLst>
                <a:path w="1610359" h="701675">
                  <a:moveTo>
                    <a:pt x="636612" y="204495"/>
                  </a:moveTo>
                  <a:lnTo>
                    <a:pt x="518795" y="226834"/>
                  </a:lnTo>
                  <a:lnTo>
                    <a:pt x="458673" y="238467"/>
                  </a:lnTo>
                  <a:lnTo>
                    <a:pt x="398843" y="250507"/>
                  </a:lnTo>
                  <a:lnTo>
                    <a:pt x="340144" y="263004"/>
                  </a:lnTo>
                  <a:lnTo>
                    <a:pt x="283438" y="276021"/>
                  </a:lnTo>
                  <a:lnTo>
                    <a:pt x="229527" y="289610"/>
                  </a:lnTo>
                  <a:lnTo>
                    <a:pt x="179273" y="303847"/>
                  </a:lnTo>
                  <a:lnTo>
                    <a:pt x="133515" y="318782"/>
                  </a:lnTo>
                  <a:lnTo>
                    <a:pt x="93065" y="334479"/>
                  </a:lnTo>
                  <a:lnTo>
                    <a:pt x="31508" y="368401"/>
                  </a:lnTo>
                  <a:lnTo>
                    <a:pt x="1270" y="406107"/>
                  </a:lnTo>
                  <a:lnTo>
                    <a:pt x="0" y="426529"/>
                  </a:lnTo>
                  <a:lnTo>
                    <a:pt x="66560" y="505460"/>
                  </a:lnTo>
                  <a:lnTo>
                    <a:pt x="194652" y="576859"/>
                  </a:lnTo>
                  <a:lnTo>
                    <a:pt x="319214" y="628599"/>
                  </a:lnTo>
                  <a:lnTo>
                    <a:pt x="375183" y="648538"/>
                  </a:lnTo>
                  <a:lnTo>
                    <a:pt x="469290" y="503656"/>
                  </a:lnTo>
                  <a:lnTo>
                    <a:pt x="430415" y="493191"/>
                  </a:lnTo>
                  <a:lnTo>
                    <a:pt x="344601" y="469328"/>
                  </a:lnTo>
                  <a:lnTo>
                    <a:pt x="258076" y="443344"/>
                  </a:lnTo>
                  <a:lnTo>
                    <a:pt x="217081" y="426529"/>
                  </a:lnTo>
                  <a:lnTo>
                    <a:pt x="281038" y="397357"/>
                  </a:lnTo>
                  <a:lnTo>
                    <a:pt x="425437" y="344195"/>
                  </a:lnTo>
                  <a:lnTo>
                    <a:pt x="570534" y="293154"/>
                  </a:lnTo>
                  <a:lnTo>
                    <a:pt x="636612" y="270344"/>
                  </a:lnTo>
                  <a:lnTo>
                    <a:pt x="636371" y="265874"/>
                  </a:lnTo>
                  <a:lnTo>
                    <a:pt x="635977" y="252945"/>
                  </a:lnTo>
                  <a:lnTo>
                    <a:pt x="635901" y="232244"/>
                  </a:lnTo>
                  <a:lnTo>
                    <a:pt x="636612" y="204495"/>
                  </a:lnTo>
                  <a:close/>
                </a:path>
                <a:path w="1610359" h="701675">
                  <a:moveTo>
                    <a:pt x="987717" y="101460"/>
                  </a:moveTo>
                  <a:lnTo>
                    <a:pt x="920445" y="58559"/>
                  </a:lnTo>
                  <a:lnTo>
                    <a:pt x="867575" y="31750"/>
                  </a:lnTo>
                  <a:lnTo>
                    <a:pt x="828001" y="16192"/>
                  </a:lnTo>
                  <a:lnTo>
                    <a:pt x="773633" y="4991"/>
                  </a:lnTo>
                  <a:lnTo>
                    <a:pt x="745680" y="0"/>
                  </a:lnTo>
                  <a:lnTo>
                    <a:pt x="729107" y="26797"/>
                  </a:lnTo>
                  <a:lnTo>
                    <a:pt x="692429" y="93306"/>
                  </a:lnTo>
                  <a:lnTo>
                    <a:pt x="655193" y="178689"/>
                  </a:lnTo>
                  <a:lnTo>
                    <a:pt x="636943" y="262140"/>
                  </a:lnTo>
                  <a:lnTo>
                    <a:pt x="638124" y="324535"/>
                  </a:lnTo>
                  <a:lnTo>
                    <a:pt x="643661" y="363588"/>
                  </a:lnTo>
                  <a:lnTo>
                    <a:pt x="649757" y="383768"/>
                  </a:lnTo>
                  <a:lnTo>
                    <a:pt x="652627" y="389496"/>
                  </a:lnTo>
                  <a:lnTo>
                    <a:pt x="654888" y="396316"/>
                  </a:lnTo>
                  <a:lnTo>
                    <a:pt x="664349" y="412826"/>
                  </a:lnTo>
                  <a:lnTo>
                    <a:pt x="685038" y="433133"/>
                  </a:lnTo>
                  <a:lnTo>
                    <a:pt x="720979" y="451383"/>
                  </a:lnTo>
                  <a:lnTo>
                    <a:pt x="765378" y="457987"/>
                  </a:lnTo>
                  <a:lnTo>
                    <a:pt x="804684" y="452691"/>
                  </a:lnTo>
                  <a:lnTo>
                    <a:pt x="843483" y="438746"/>
                  </a:lnTo>
                  <a:lnTo>
                    <a:pt x="877074" y="411937"/>
                  </a:lnTo>
                  <a:lnTo>
                    <a:pt x="907567" y="368147"/>
                  </a:lnTo>
                  <a:lnTo>
                    <a:pt x="933881" y="316801"/>
                  </a:lnTo>
                  <a:lnTo>
                    <a:pt x="954887" y="267322"/>
                  </a:lnTo>
                  <a:lnTo>
                    <a:pt x="969492" y="229133"/>
                  </a:lnTo>
                  <a:lnTo>
                    <a:pt x="976566" y="211658"/>
                  </a:lnTo>
                  <a:lnTo>
                    <a:pt x="981024" y="192341"/>
                  </a:lnTo>
                  <a:lnTo>
                    <a:pt x="984961" y="156933"/>
                  </a:lnTo>
                  <a:lnTo>
                    <a:pt x="987488" y="121335"/>
                  </a:lnTo>
                  <a:lnTo>
                    <a:pt x="987717" y="101460"/>
                  </a:lnTo>
                  <a:close/>
                </a:path>
                <a:path w="1610359" h="701675">
                  <a:moveTo>
                    <a:pt x="1609890" y="499897"/>
                  </a:moveTo>
                  <a:lnTo>
                    <a:pt x="1512328" y="417093"/>
                  </a:lnTo>
                  <a:lnTo>
                    <a:pt x="1317904" y="346798"/>
                  </a:lnTo>
                  <a:lnTo>
                    <a:pt x="1127366" y="298030"/>
                  </a:lnTo>
                  <a:lnTo>
                    <a:pt x="1041463" y="279768"/>
                  </a:lnTo>
                  <a:lnTo>
                    <a:pt x="1026414" y="324916"/>
                  </a:lnTo>
                  <a:lnTo>
                    <a:pt x="1389430" y="498500"/>
                  </a:lnTo>
                  <a:lnTo>
                    <a:pt x="1094168" y="541312"/>
                  </a:lnTo>
                  <a:lnTo>
                    <a:pt x="1156284" y="701243"/>
                  </a:lnTo>
                  <a:lnTo>
                    <a:pt x="1230058" y="685927"/>
                  </a:lnTo>
                  <a:lnTo>
                    <a:pt x="1390840" y="643623"/>
                  </a:lnTo>
                  <a:lnTo>
                    <a:pt x="1547736" y="579793"/>
                  </a:lnTo>
                  <a:lnTo>
                    <a:pt x="1609890" y="499897"/>
                  </a:lnTo>
                  <a:close/>
                </a:path>
              </a:pathLst>
            </a:custGeom>
            <a:solidFill>
              <a:srgbClr val="FAB8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5225545" y="6094059"/>
              <a:ext cx="452120" cy="523875"/>
            </a:xfrm>
            <a:custGeom>
              <a:avLst/>
              <a:gdLst/>
              <a:ahLst/>
              <a:cxnLst/>
              <a:rect l="l" t="t" r="r" b="b"/>
              <a:pathLst>
                <a:path w="452119" h="523875">
                  <a:moveTo>
                    <a:pt x="236861" y="523628"/>
                  </a:moveTo>
                  <a:lnTo>
                    <a:pt x="241787" y="519413"/>
                  </a:lnTo>
                  <a:lnTo>
                    <a:pt x="252842" y="504664"/>
                  </a:lnTo>
                  <a:lnTo>
                    <a:pt x="264443" y="476226"/>
                  </a:lnTo>
                  <a:lnTo>
                    <a:pt x="271004" y="430945"/>
                  </a:lnTo>
                  <a:lnTo>
                    <a:pt x="276092" y="400994"/>
                  </a:lnTo>
                  <a:lnTo>
                    <a:pt x="287424" y="365938"/>
                  </a:lnTo>
                  <a:lnTo>
                    <a:pt x="302179" y="329536"/>
                  </a:lnTo>
                  <a:lnTo>
                    <a:pt x="317541" y="295549"/>
                  </a:lnTo>
                  <a:lnTo>
                    <a:pt x="329306" y="266767"/>
                  </a:lnTo>
                  <a:lnTo>
                    <a:pt x="336019" y="244430"/>
                  </a:lnTo>
                  <a:lnTo>
                    <a:pt x="339045" y="229974"/>
                  </a:lnTo>
                  <a:lnTo>
                    <a:pt x="339751" y="224836"/>
                  </a:lnTo>
                  <a:lnTo>
                    <a:pt x="340055" y="223085"/>
                  </a:lnTo>
                  <a:lnTo>
                    <a:pt x="338007" y="218879"/>
                  </a:lnTo>
                  <a:lnTo>
                    <a:pt x="329166" y="213784"/>
                  </a:lnTo>
                  <a:lnTo>
                    <a:pt x="309093" y="209371"/>
                  </a:lnTo>
                  <a:lnTo>
                    <a:pt x="278662" y="204567"/>
                  </a:lnTo>
                  <a:lnTo>
                    <a:pt x="244228" y="196756"/>
                  </a:lnTo>
                  <a:lnTo>
                    <a:pt x="178468" y="169114"/>
                  </a:lnTo>
                  <a:lnTo>
                    <a:pt x="142882" y="134370"/>
                  </a:lnTo>
                  <a:lnTo>
                    <a:pt x="135361" y="118204"/>
                  </a:lnTo>
                  <a:lnTo>
                    <a:pt x="126826" y="131346"/>
                  </a:lnTo>
                  <a:lnTo>
                    <a:pt x="105782" y="168349"/>
                  </a:lnTo>
                  <a:lnTo>
                    <a:pt x="79071" y="225580"/>
                  </a:lnTo>
                  <a:lnTo>
                    <a:pt x="53537" y="299409"/>
                  </a:lnTo>
                  <a:lnTo>
                    <a:pt x="38303" y="369772"/>
                  </a:lnTo>
                  <a:lnTo>
                    <a:pt x="35062" y="420923"/>
                  </a:lnTo>
                  <a:lnTo>
                    <a:pt x="39529" y="455713"/>
                  </a:lnTo>
                  <a:lnTo>
                    <a:pt x="47419" y="476994"/>
                  </a:lnTo>
                  <a:lnTo>
                    <a:pt x="23632" y="429467"/>
                  </a:lnTo>
                  <a:lnTo>
                    <a:pt x="7692" y="386097"/>
                  </a:lnTo>
                  <a:lnTo>
                    <a:pt x="0" y="345394"/>
                  </a:lnTo>
                  <a:lnTo>
                    <a:pt x="959" y="305867"/>
                  </a:lnTo>
                  <a:lnTo>
                    <a:pt x="10974" y="266024"/>
                  </a:lnTo>
                  <a:lnTo>
                    <a:pt x="29558" y="214098"/>
                  </a:lnTo>
                  <a:lnTo>
                    <a:pt x="48355" y="163665"/>
                  </a:lnTo>
                  <a:lnTo>
                    <a:pt x="66983" y="120858"/>
                  </a:lnTo>
                  <a:lnTo>
                    <a:pt x="101740" y="75317"/>
                  </a:lnTo>
                  <a:lnTo>
                    <a:pt x="129482" y="54449"/>
                  </a:lnTo>
                  <a:lnTo>
                    <a:pt x="140788" y="43702"/>
                  </a:lnTo>
                  <a:lnTo>
                    <a:pt x="159825" y="26822"/>
                  </a:lnTo>
                  <a:lnTo>
                    <a:pt x="193786" y="8528"/>
                  </a:lnTo>
                  <a:lnTo>
                    <a:pt x="239465" y="0"/>
                  </a:lnTo>
                  <a:lnTo>
                    <a:pt x="293659" y="12419"/>
                  </a:lnTo>
                  <a:lnTo>
                    <a:pt x="341096" y="38982"/>
                  </a:lnTo>
                  <a:lnTo>
                    <a:pt x="372439" y="64525"/>
                  </a:lnTo>
                  <a:lnTo>
                    <a:pt x="409796" y="107191"/>
                  </a:lnTo>
                  <a:lnTo>
                    <a:pt x="440368" y="157844"/>
                  </a:lnTo>
                  <a:lnTo>
                    <a:pt x="451780" y="232857"/>
                  </a:lnTo>
                  <a:lnTo>
                    <a:pt x="442112" y="274637"/>
                  </a:lnTo>
                  <a:lnTo>
                    <a:pt x="423869" y="315646"/>
                  </a:lnTo>
                  <a:lnTo>
                    <a:pt x="403647" y="354189"/>
                  </a:lnTo>
                  <a:lnTo>
                    <a:pt x="388045" y="388572"/>
                  </a:lnTo>
                  <a:lnTo>
                    <a:pt x="354890" y="445639"/>
                  </a:lnTo>
                  <a:lnTo>
                    <a:pt x="302876" y="492790"/>
                  </a:lnTo>
                  <a:lnTo>
                    <a:pt x="254889" y="519139"/>
                  </a:lnTo>
                  <a:lnTo>
                    <a:pt x="241558" y="522908"/>
                  </a:lnTo>
                  <a:lnTo>
                    <a:pt x="236861" y="523628"/>
                  </a:lnTo>
                  <a:close/>
                </a:path>
              </a:pathLst>
            </a:custGeom>
            <a:solidFill>
              <a:srgbClr val="443F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5310299" y="6494767"/>
              <a:ext cx="80645" cy="50165"/>
            </a:xfrm>
            <a:custGeom>
              <a:avLst/>
              <a:gdLst/>
              <a:ahLst/>
              <a:cxnLst/>
              <a:rect l="l" t="t" r="r" b="b"/>
              <a:pathLst>
                <a:path w="80644" h="50165">
                  <a:moveTo>
                    <a:pt x="80467" y="50034"/>
                  </a:moveTo>
                  <a:lnTo>
                    <a:pt x="76863" y="48158"/>
                  </a:lnTo>
                  <a:lnTo>
                    <a:pt x="69290" y="43502"/>
                  </a:lnTo>
                  <a:lnTo>
                    <a:pt x="58366" y="37524"/>
                  </a:lnTo>
                  <a:lnTo>
                    <a:pt x="44707" y="31684"/>
                  </a:lnTo>
                  <a:lnTo>
                    <a:pt x="29750" y="28114"/>
                  </a:lnTo>
                  <a:lnTo>
                    <a:pt x="16118" y="27148"/>
                  </a:lnTo>
                  <a:lnTo>
                    <a:pt x="6193" y="27506"/>
                  </a:lnTo>
                  <a:lnTo>
                    <a:pt x="2355" y="27909"/>
                  </a:lnTo>
                  <a:lnTo>
                    <a:pt x="0" y="13377"/>
                  </a:lnTo>
                  <a:lnTo>
                    <a:pt x="3999" y="3691"/>
                  </a:lnTo>
                  <a:lnTo>
                    <a:pt x="15058" y="0"/>
                  </a:lnTo>
                  <a:lnTo>
                    <a:pt x="33881" y="3449"/>
                  </a:lnTo>
                  <a:lnTo>
                    <a:pt x="54328" y="14901"/>
                  </a:lnTo>
                  <a:lnTo>
                    <a:pt x="69348" y="30451"/>
                  </a:lnTo>
                  <a:lnTo>
                    <a:pt x="78281" y="44146"/>
                  </a:lnTo>
                  <a:lnTo>
                    <a:pt x="80467" y="500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4967117" y="6636963"/>
              <a:ext cx="828040" cy="1160780"/>
            </a:xfrm>
            <a:custGeom>
              <a:avLst/>
              <a:gdLst/>
              <a:ahLst/>
              <a:cxnLst/>
              <a:rect l="l" t="t" r="r" b="b"/>
              <a:pathLst>
                <a:path w="828040" h="1160779">
                  <a:moveTo>
                    <a:pt x="387949" y="1160547"/>
                  </a:moveTo>
                  <a:lnTo>
                    <a:pt x="199201" y="1160018"/>
                  </a:lnTo>
                  <a:lnTo>
                    <a:pt x="81035" y="1157374"/>
                  </a:lnTo>
                  <a:lnTo>
                    <a:pt x="40156" y="1155788"/>
                  </a:lnTo>
                  <a:lnTo>
                    <a:pt x="47862" y="1054062"/>
                  </a:lnTo>
                  <a:lnTo>
                    <a:pt x="67919" y="810510"/>
                  </a:lnTo>
                  <a:lnTo>
                    <a:pt x="95740" y="517569"/>
                  </a:lnTo>
                  <a:lnTo>
                    <a:pt x="126737" y="267679"/>
                  </a:lnTo>
                  <a:lnTo>
                    <a:pt x="77553" y="246994"/>
                  </a:lnTo>
                  <a:lnTo>
                    <a:pt x="37252" y="225337"/>
                  </a:lnTo>
                  <a:lnTo>
                    <a:pt x="10009" y="208265"/>
                  </a:lnTo>
                  <a:lnTo>
                    <a:pt x="0" y="201339"/>
                  </a:lnTo>
                  <a:lnTo>
                    <a:pt x="4274" y="177643"/>
                  </a:lnTo>
                  <a:lnTo>
                    <a:pt x="17725" y="121372"/>
                  </a:lnTo>
                  <a:lnTo>
                    <a:pt x="41292" y="54749"/>
                  </a:lnTo>
                  <a:lnTo>
                    <a:pt x="75916" y="0"/>
                  </a:lnTo>
                  <a:lnTo>
                    <a:pt x="148107" y="18799"/>
                  </a:lnTo>
                  <a:lnTo>
                    <a:pt x="232296" y="35683"/>
                  </a:lnTo>
                  <a:lnTo>
                    <a:pt x="302133" y="47860"/>
                  </a:lnTo>
                  <a:lnTo>
                    <a:pt x="331267" y="52539"/>
                  </a:lnTo>
                  <a:lnTo>
                    <a:pt x="329851" y="66411"/>
                  </a:lnTo>
                  <a:lnTo>
                    <a:pt x="332170" y="97425"/>
                  </a:lnTo>
                  <a:lnTo>
                    <a:pt x="348075" y="129678"/>
                  </a:lnTo>
                  <a:lnTo>
                    <a:pt x="387416" y="147269"/>
                  </a:lnTo>
                  <a:lnTo>
                    <a:pt x="435043" y="136227"/>
                  </a:lnTo>
                  <a:lnTo>
                    <a:pt x="469169" y="105519"/>
                  </a:lnTo>
                  <a:lnTo>
                    <a:pt x="489708" y="73576"/>
                  </a:lnTo>
                  <a:lnTo>
                    <a:pt x="496573" y="58832"/>
                  </a:lnTo>
                  <a:lnTo>
                    <a:pt x="807149" y="35289"/>
                  </a:lnTo>
                  <a:lnTo>
                    <a:pt x="827855" y="261089"/>
                  </a:lnTo>
                  <a:lnTo>
                    <a:pt x="807473" y="263984"/>
                  </a:lnTo>
                  <a:lnTo>
                    <a:pt x="762208" y="270847"/>
                  </a:lnTo>
                  <a:lnTo>
                    <a:pt x="715886" y="278945"/>
                  </a:lnTo>
                  <a:lnTo>
                    <a:pt x="688660" y="306665"/>
                  </a:lnTo>
                  <a:lnTo>
                    <a:pt x="682272" y="361623"/>
                  </a:lnTo>
                  <a:lnTo>
                    <a:pt x="678359" y="400036"/>
                  </a:lnTo>
                  <a:lnTo>
                    <a:pt x="674125" y="444801"/>
                  </a:lnTo>
                  <a:lnTo>
                    <a:pt x="669690" y="495218"/>
                  </a:lnTo>
                  <a:lnTo>
                    <a:pt x="665173" y="550585"/>
                  </a:lnTo>
                  <a:lnTo>
                    <a:pt x="660695" y="610198"/>
                  </a:lnTo>
                  <a:lnTo>
                    <a:pt x="656374" y="673358"/>
                  </a:lnTo>
                  <a:lnTo>
                    <a:pt x="652330" y="739361"/>
                  </a:lnTo>
                  <a:lnTo>
                    <a:pt x="648682" y="807505"/>
                  </a:lnTo>
                  <a:lnTo>
                    <a:pt x="645550" y="877090"/>
                  </a:lnTo>
                  <a:lnTo>
                    <a:pt x="643054" y="947412"/>
                  </a:lnTo>
                  <a:lnTo>
                    <a:pt x="641313" y="1017771"/>
                  </a:lnTo>
                  <a:lnTo>
                    <a:pt x="640446" y="1087463"/>
                  </a:lnTo>
                  <a:lnTo>
                    <a:pt x="640573" y="1155788"/>
                  </a:lnTo>
                  <a:lnTo>
                    <a:pt x="387949" y="1160547"/>
                  </a:lnTo>
                  <a:close/>
                </a:path>
              </a:pathLst>
            </a:custGeom>
            <a:solidFill>
              <a:srgbClr val="F14E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606857" y="6281242"/>
              <a:ext cx="86182" cy="22397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214310" y="6213477"/>
              <a:ext cx="88464" cy="24522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967110" y="6735318"/>
              <a:ext cx="169081" cy="169344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5542437" y="6790504"/>
              <a:ext cx="252729" cy="1003935"/>
            </a:xfrm>
            <a:custGeom>
              <a:avLst/>
              <a:gdLst/>
              <a:ahLst/>
              <a:cxnLst/>
              <a:rect l="l" t="t" r="r" b="b"/>
              <a:pathLst>
                <a:path w="252730" h="1003934">
                  <a:moveTo>
                    <a:pt x="5116" y="1003884"/>
                  </a:moveTo>
                  <a:lnTo>
                    <a:pt x="3923" y="983989"/>
                  </a:lnTo>
                  <a:lnTo>
                    <a:pt x="2239" y="920278"/>
                  </a:lnTo>
                  <a:lnTo>
                    <a:pt x="2910" y="806710"/>
                  </a:lnTo>
                  <a:lnTo>
                    <a:pt x="8779" y="637242"/>
                  </a:lnTo>
                  <a:lnTo>
                    <a:pt x="12916" y="559569"/>
                  </a:lnTo>
                  <a:lnTo>
                    <a:pt x="17640" y="486577"/>
                  </a:lnTo>
                  <a:lnTo>
                    <a:pt x="22712" y="418961"/>
                  </a:lnTo>
                  <a:lnTo>
                    <a:pt x="27890" y="357411"/>
                  </a:lnTo>
                  <a:lnTo>
                    <a:pt x="32932" y="302621"/>
                  </a:lnTo>
                  <a:lnTo>
                    <a:pt x="37598" y="255284"/>
                  </a:lnTo>
                  <a:lnTo>
                    <a:pt x="41647" y="216091"/>
                  </a:lnTo>
                  <a:lnTo>
                    <a:pt x="44838" y="185736"/>
                  </a:lnTo>
                  <a:lnTo>
                    <a:pt x="46929" y="164912"/>
                  </a:lnTo>
                  <a:lnTo>
                    <a:pt x="38419" y="126384"/>
                  </a:lnTo>
                  <a:lnTo>
                    <a:pt x="26338" y="107887"/>
                  </a:lnTo>
                  <a:lnTo>
                    <a:pt x="28675" y="105762"/>
                  </a:lnTo>
                  <a:lnTo>
                    <a:pt x="37478" y="105998"/>
                  </a:lnTo>
                  <a:lnTo>
                    <a:pt x="46985" y="107178"/>
                  </a:lnTo>
                  <a:lnTo>
                    <a:pt x="51434" y="107887"/>
                  </a:lnTo>
                  <a:lnTo>
                    <a:pt x="43397" y="91560"/>
                  </a:lnTo>
                  <a:lnTo>
                    <a:pt x="25717" y="55359"/>
                  </a:lnTo>
                  <a:lnTo>
                    <a:pt x="8036" y="18449"/>
                  </a:lnTo>
                  <a:lnTo>
                    <a:pt x="0" y="0"/>
                  </a:lnTo>
                  <a:lnTo>
                    <a:pt x="11174" y="9216"/>
                  </a:lnTo>
                  <a:lnTo>
                    <a:pt x="36698" y="33243"/>
                  </a:lnTo>
                  <a:lnTo>
                    <a:pt x="64572" y="58208"/>
                  </a:lnTo>
                  <a:lnTo>
                    <a:pt x="82797" y="70233"/>
                  </a:lnTo>
                  <a:lnTo>
                    <a:pt x="113814" y="67869"/>
                  </a:lnTo>
                  <a:lnTo>
                    <a:pt x="169804" y="61421"/>
                  </a:lnTo>
                  <a:lnTo>
                    <a:pt x="223439" y="54733"/>
                  </a:lnTo>
                  <a:lnTo>
                    <a:pt x="247390" y="51650"/>
                  </a:lnTo>
                  <a:lnTo>
                    <a:pt x="252514" y="107562"/>
                  </a:lnTo>
                  <a:lnTo>
                    <a:pt x="116997" y="132037"/>
                  </a:lnTo>
                  <a:lnTo>
                    <a:pt x="112098" y="170491"/>
                  </a:lnTo>
                  <a:lnTo>
                    <a:pt x="100757" y="269769"/>
                  </a:lnTo>
                  <a:lnTo>
                    <a:pt x="88007" y="405739"/>
                  </a:lnTo>
                  <a:lnTo>
                    <a:pt x="78880" y="554273"/>
                  </a:lnTo>
                  <a:lnTo>
                    <a:pt x="73569" y="706819"/>
                  </a:lnTo>
                  <a:lnTo>
                    <a:pt x="69233" y="851638"/>
                  </a:lnTo>
                  <a:lnTo>
                    <a:pt x="66310" y="959768"/>
                  </a:lnTo>
                  <a:lnTo>
                    <a:pt x="65238" y="1002247"/>
                  </a:lnTo>
                  <a:lnTo>
                    <a:pt x="5116" y="1003884"/>
                  </a:lnTo>
                  <a:close/>
                </a:path>
              </a:pathLst>
            </a:custGeom>
            <a:solidFill>
              <a:srgbClr val="CB42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036907" y="9266487"/>
              <a:ext cx="228215" cy="7666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358584" y="9304831"/>
              <a:ext cx="227756" cy="75497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6988429" y="9630998"/>
              <a:ext cx="282575" cy="91440"/>
            </a:xfrm>
            <a:custGeom>
              <a:avLst/>
              <a:gdLst/>
              <a:ahLst/>
              <a:cxnLst/>
              <a:rect l="l" t="t" r="r" b="b"/>
              <a:pathLst>
                <a:path w="282575" h="91440">
                  <a:moveTo>
                    <a:pt x="55832" y="91265"/>
                  </a:moveTo>
                  <a:lnTo>
                    <a:pt x="13804" y="86471"/>
                  </a:lnTo>
                  <a:lnTo>
                    <a:pt x="0" y="72683"/>
                  </a:lnTo>
                  <a:lnTo>
                    <a:pt x="9249" y="55014"/>
                  </a:lnTo>
                  <a:lnTo>
                    <a:pt x="71221" y="24905"/>
                  </a:lnTo>
                  <a:lnTo>
                    <a:pt x="126606" y="4965"/>
                  </a:lnTo>
                  <a:lnTo>
                    <a:pt x="281070" y="0"/>
                  </a:lnTo>
                  <a:lnTo>
                    <a:pt x="281728" y="4608"/>
                  </a:lnTo>
                  <a:lnTo>
                    <a:pt x="282565" y="15450"/>
                  </a:lnTo>
                  <a:lnTo>
                    <a:pt x="281877" y="28055"/>
                  </a:lnTo>
                  <a:lnTo>
                    <a:pt x="277957" y="37949"/>
                  </a:lnTo>
                  <a:lnTo>
                    <a:pt x="266659" y="44015"/>
                  </a:lnTo>
                  <a:lnTo>
                    <a:pt x="247903" y="48848"/>
                  </a:lnTo>
                  <a:lnTo>
                    <a:pt x="225974" y="53564"/>
                  </a:lnTo>
                  <a:lnTo>
                    <a:pt x="205160" y="59277"/>
                  </a:lnTo>
                  <a:lnTo>
                    <a:pt x="182100" y="67714"/>
                  </a:lnTo>
                  <a:lnTo>
                    <a:pt x="150033" y="77858"/>
                  </a:lnTo>
                  <a:lnTo>
                    <a:pt x="108198" y="86709"/>
                  </a:lnTo>
                  <a:lnTo>
                    <a:pt x="55832" y="91265"/>
                  </a:lnTo>
                  <a:close/>
                </a:path>
              </a:pathLst>
            </a:custGeom>
            <a:solidFill>
              <a:srgbClr val="CB42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7092584" y="8536446"/>
              <a:ext cx="271780" cy="1059180"/>
            </a:xfrm>
            <a:custGeom>
              <a:avLst/>
              <a:gdLst/>
              <a:ahLst/>
              <a:cxnLst/>
              <a:rect l="l" t="t" r="r" b="b"/>
              <a:pathLst>
                <a:path w="271780" h="1059179">
                  <a:moveTo>
                    <a:pt x="116973" y="1058979"/>
                  </a:moveTo>
                  <a:lnTo>
                    <a:pt x="97872" y="1052234"/>
                  </a:lnTo>
                  <a:lnTo>
                    <a:pt x="77812" y="736359"/>
                  </a:lnTo>
                  <a:lnTo>
                    <a:pt x="44699" y="448712"/>
                  </a:lnTo>
                  <a:lnTo>
                    <a:pt x="13703" y="239388"/>
                  </a:lnTo>
                  <a:lnTo>
                    <a:pt x="0" y="158481"/>
                  </a:lnTo>
                  <a:lnTo>
                    <a:pt x="3603" y="116111"/>
                  </a:lnTo>
                  <a:lnTo>
                    <a:pt x="17703" y="80274"/>
                  </a:lnTo>
                  <a:lnTo>
                    <a:pt x="68870" y="28304"/>
                  </a:lnTo>
                  <a:lnTo>
                    <a:pt x="136456" y="2779"/>
                  </a:lnTo>
                  <a:lnTo>
                    <a:pt x="171080" y="0"/>
                  </a:lnTo>
                  <a:lnTo>
                    <a:pt x="203416" y="3910"/>
                  </a:lnTo>
                  <a:lnTo>
                    <a:pt x="231333" y="14537"/>
                  </a:lnTo>
                  <a:lnTo>
                    <a:pt x="252702" y="31906"/>
                  </a:lnTo>
                  <a:lnTo>
                    <a:pt x="265392" y="56044"/>
                  </a:lnTo>
                  <a:lnTo>
                    <a:pt x="267271" y="86977"/>
                  </a:lnTo>
                  <a:lnTo>
                    <a:pt x="263300" y="130644"/>
                  </a:lnTo>
                  <a:lnTo>
                    <a:pt x="262165" y="171369"/>
                  </a:lnTo>
                  <a:lnTo>
                    <a:pt x="263077" y="211089"/>
                  </a:lnTo>
                  <a:lnTo>
                    <a:pt x="265245" y="251738"/>
                  </a:lnTo>
                  <a:lnTo>
                    <a:pt x="267880" y="295252"/>
                  </a:lnTo>
                  <a:lnTo>
                    <a:pt x="270189" y="343568"/>
                  </a:lnTo>
                  <a:lnTo>
                    <a:pt x="271385" y="398621"/>
                  </a:lnTo>
                  <a:lnTo>
                    <a:pt x="270675" y="462346"/>
                  </a:lnTo>
                  <a:lnTo>
                    <a:pt x="267271" y="536679"/>
                  </a:lnTo>
                  <a:lnTo>
                    <a:pt x="246800" y="718843"/>
                  </a:lnTo>
                  <a:lnTo>
                    <a:pt x="216449" y="884775"/>
                  </a:lnTo>
                  <a:lnTo>
                    <a:pt x="188921" y="1005548"/>
                  </a:lnTo>
                  <a:lnTo>
                    <a:pt x="176922" y="1052234"/>
                  </a:lnTo>
                  <a:lnTo>
                    <a:pt x="143397" y="1058229"/>
                  </a:lnTo>
                  <a:lnTo>
                    <a:pt x="116973" y="1058979"/>
                  </a:lnTo>
                  <a:close/>
                </a:path>
              </a:pathLst>
            </a:custGeom>
            <a:solidFill>
              <a:srgbClr val="FAB8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055627" y="9570685"/>
              <a:ext cx="213872" cy="112355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7352865" y="9630998"/>
              <a:ext cx="282575" cy="91440"/>
            </a:xfrm>
            <a:custGeom>
              <a:avLst/>
              <a:gdLst/>
              <a:ahLst/>
              <a:cxnLst/>
              <a:rect l="l" t="t" r="r" b="b"/>
              <a:pathLst>
                <a:path w="282575" h="91440">
                  <a:moveTo>
                    <a:pt x="55827" y="91265"/>
                  </a:moveTo>
                  <a:lnTo>
                    <a:pt x="13801" y="86471"/>
                  </a:lnTo>
                  <a:lnTo>
                    <a:pt x="0" y="72683"/>
                  </a:lnTo>
                  <a:lnTo>
                    <a:pt x="9250" y="55014"/>
                  </a:lnTo>
                  <a:lnTo>
                    <a:pt x="71215" y="24905"/>
                  </a:lnTo>
                  <a:lnTo>
                    <a:pt x="126601" y="4965"/>
                  </a:lnTo>
                  <a:lnTo>
                    <a:pt x="281072" y="0"/>
                  </a:lnTo>
                  <a:lnTo>
                    <a:pt x="281728" y="4608"/>
                  </a:lnTo>
                  <a:lnTo>
                    <a:pt x="282559" y="15449"/>
                  </a:lnTo>
                  <a:lnTo>
                    <a:pt x="281858" y="28052"/>
                  </a:lnTo>
                  <a:lnTo>
                    <a:pt x="277917" y="37942"/>
                  </a:lnTo>
                  <a:lnTo>
                    <a:pt x="266638" y="44012"/>
                  </a:lnTo>
                  <a:lnTo>
                    <a:pt x="247888" y="48848"/>
                  </a:lnTo>
                  <a:lnTo>
                    <a:pt x="225959" y="53564"/>
                  </a:lnTo>
                  <a:lnTo>
                    <a:pt x="205141" y="59277"/>
                  </a:lnTo>
                  <a:lnTo>
                    <a:pt x="182083" y="67713"/>
                  </a:lnTo>
                  <a:lnTo>
                    <a:pt x="150021" y="77856"/>
                  </a:lnTo>
                  <a:lnTo>
                    <a:pt x="108191" y="86706"/>
                  </a:lnTo>
                  <a:lnTo>
                    <a:pt x="55827" y="91265"/>
                  </a:lnTo>
                  <a:close/>
                </a:path>
              </a:pathLst>
            </a:custGeom>
            <a:solidFill>
              <a:srgbClr val="CB42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7457001" y="8536446"/>
              <a:ext cx="271780" cy="1059180"/>
            </a:xfrm>
            <a:custGeom>
              <a:avLst/>
              <a:gdLst/>
              <a:ahLst/>
              <a:cxnLst/>
              <a:rect l="l" t="t" r="r" b="b"/>
              <a:pathLst>
                <a:path w="271780" h="1059179">
                  <a:moveTo>
                    <a:pt x="116971" y="1058979"/>
                  </a:moveTo>
                  <a:lnTo>
                    <a:pt x="97879" y="1052234"/>
                  </a:lnTo>
                  <a:lnTo>
                    <a:pt x="77810" y="736362"/>
                  </a:lnTo>
                  <a:lnTo>
                    <a:pt x="44694" y="448715"/>
                  </a:lnTo>
                  <a:lnTo>
                    <a:pt x="13701" y="239389"/>
                  </a:lnTo>
                  <a:lnTo>
                    <a:pt x="0" y="158481"/>
                  </a:lnTo>
                  <a:lnTo>
                    <a:pt x="3605" y="116111"/>
                  </a:lnTo>
                  <a:lnTo>
                    <a:pt x="17707" y="80274"/>
                  </a:lnTo>
                  <a:lnTo>
                    <a:pt x="68873" y="28304"/>
                  </a:lnTo>
                  <a:lnTo>
                    <a:pt x="136456" y="2779"/>
                  </a:lnTo>
                  <a:lnTo>
                    <a:pt x="171077" y="0"/>
                  </a:lnTo>
                  <a:lnTo>
                    <a:pt x="203410" y="3910"/>
                  </a:lnTo>
                  <a:lnTo>
                    <a:pt x="231326" y="14537"/>
                  </a:lnTo>
                  <a:lnTo>
                    <a:pt x="252694" y="31906"/>
                  </a:lnTo>
                  <a:lnTo>
                    <a:pt x="265384" y="56044"/>
                  </a:lnTo>
                  <a:lnTo>
                    <a:pt x="267264" y="86977"/>
                  </a:lnTo>
                  <a:lnTo>
                    <a:pt x="263297" y="130646"/>
                  </a:lnTo>
                  <a:lnTo>
                    <a:pt x="262165" y="171373"/>
                  </a:lnTo>
                  <a:lnTo>
                    <a:pt x="263078" y="211094"/>
                  </a:lnTo>
                  <a:lnTo>
                    <a:pt x="265247" y="251743"/>
                  </a:lnTo>
                  <a:lnTo>
                    <a:pt x="267880" y="295258"/>
                  </a:lnTo>
                  <a:lnTo>
                    <a:pt x="270189" y="343573"/>
                  </a:lnTo>
                  <a:lnTo>
                    <a:pt x="271382" y="398624"/>
                  </a:lnTo>
                  <a:lnTo>
                    <a:pt x="270671" y="462348"/>
                  </a:lnTo>
                  <a:lnTo>
                    <a:pt x="267264" y="536679"/>
                  </a:lnTo>
                  <a:lnTo>
                    <a:pt x="246792" y="718843"/>
                  </a:lnTo>
                  <a:lnTo>
                    <a:pt x="216438" y="884775"/>
                  </a:lnTo>
                  <a:lnTo>
                    <a:pt x="188908" y="1005548"/>
                  </a:lnTo>
                  <a:lnTo>
                    <a:pt x="176908" y="1052234"/>
                  </a:lnTo>
                  <a:lnTo>
                    <a:pt x="143388" y="1058229"/>
                  </a:lnTo>
                  <a:lnTo>
                    <a:pt x="116971" y="1058979"/>
                  </a:lnTo>
                  <a:close/>
                </a:path>
              </a:pathLst>
            </a:custGeom>
            <a:solidFill>
              <a:srgbClr val="FAB8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6954096" y="7289381"/>
              <a:ext cx="1148715" cy="1447800"/>
            </a:xfrm>
            <a:custGeom>
              <a:avLst/>
              <a:gdLst/>
              <a:ahLst/>
              <a:cxnLst/>
              <a:rect l="l" t="t" r="r" b="b"/>
              <a:pathLst>
                <a:path w="1148715" h="1447800">
                  <a:moveTo>
                    <a:pt x="451282" y="1447697"/>
                  </a:moveTo>
                  <a:lnTo>
                    <a:pt x="395205" y="1446890"/>
                  </a:lnTo>
                  <a:lnTo>
                    <a:pt x="338744" y="1444435"/>
                  </a:lnTo>
                  <a:lnTo>
                    <a:pt x="282045" y="1440243"/>
                  </a:lnTo>
                  <a:lnTo>
                    <a:pt x="225250" y="1434224"/>
                  </a:lnTo>
                  <a:lnTo>
                    <a:pt x="168504" y="1426288"/>
                  </a:lnTo>
                  <a:lnTo>
                    <a:pt x="111951" y="1416346"/>
                  </a:lnTo>
                  <a:lnTo>
                    <a:pt x="55734" y="1404310"/>
                  </a:lnTo>
                  <a:lnTo>
                    <a:pt x="0" y="1390089"/>
                  </a:lnTo>
                  <a:lnTo>
                    <a:pt x="269670" y="77161"/>
                  </a:lnTo>
                  <a:lnTo>
                    <a:pt x="208243" y="30745"/>
                  </a:lnTo>
                  <a:lnTo>
                    <a:pt x="285244" y="18705"/>
                  </a:lnTo>
                  <a:lnTo>
                    <a:pt x="329833" y="13050"/>
                  </a:lnTo>
                  <a:lnTo>
                    <a:pt x="377813" y="8045"/>
                  </a:lnTo>
                  <a:lnTo>
                    <a:pt x="428680" y="3998"/>
                  </a:lnTo>
                  <a:lnTo>
                    <a:pt x="481933" y="1214"/>
                  </a:lnTo>
                  <a:lnTo>
                    <a:pt x="537069" y="0"/>
                  </a:lnTo>
                  <a:lnTo>
                    <a:pt x="593587" y="660"/>
                  </a:lnTo>
                  <a:lnTo>
                    <a:pt x="650983" y="3501"/>
                  </a:lnTo>
                  <a:lnTo>
                    <a:pt x="708757" y="8830"/>
                  </a:lnTo>
                  <a:lnTo>
                    <a:pt x="766406" y="16952"/>
                  </a:lnTo>
                  <a:lnTo>
                    <a:pt x="795547" y="56346"/>
                  </a:lnTo>
                  <a:lnTo>
                    <a:pt x="823726" y="102943"/>
                  </a:lnTo>
                  <a:lnTo>
                    <a:pt x="851160" y="157257"/>
                  </a:lnTo>
                  <a:lnTo>
                    <a:pt x="878064" y="219801"/>
                  </a:lnTo>
                  <a:lnTo>
                    <a:pt x="904654" y="291091"/>
                  </a:lnTo>
                  <a:lnTo>
                    <a:pt x="917899" y="330176"/>
                  </a:lnTo>
                  <a:lnTo>
                    <a:pt x="931146" y="371640"/>
                  </a:lnTo>
                  <a:lnTo>
                    <a:pt x="944423" y="415547"/>
                  </a:lnTo>
                  <a:lnTo>
                    <a:pt x="957756" y="461962"/>
                  </a:lnTo>
                  <a:lnTo>
                    <a:pt x="971172" y="510949"/>
                  </a:lnTo>
                  <a:lnTo>
                    <a:pt x="984698" y="562572"/>
                  </a:lnTo>
                  <a:lnTo>
                    <a:pt x="998361" y="616896"/>
                  </a:lnTo>
                  <a:lnTo>
                    <a:pt x="1012189" y="673984"/>
                  </a:lnTo>
                  <a:lnTo>
                    <a:pt x="1026208" y="733901"/>
                  </a:lnTo>
                  <a:lnTo>
                    <a:pt x="1040445" y="796711"/>
                  </a:lnTo>
                  <a:lnTo>
                    <a:pt x="1054926" y="862478"/>
                  </a:lnTo>
                  <a:lnTo>
                    <a:pt x="1069680" y="931268"/>
                  </a:lnTo>
                  <a:lnTo>
                    <a:pt x="1084733" y="1003143"/>
                  </a:lnTo>
                  <a:lnTo>
                    <a:pt x="1100112" y="1078169"/>
                  </a:lnTo>
                  <a:lnTo>
                    <a:pt x="1115844" y="1156409"/>
                  </a:lnTo>
                  <a:lnTo>
                    <a:pt x="1131955" y="1237928"/>
                  </a:lnTo>
                  <a:lnTo>
                    <a:pt x="1148474" y="1322790"/>
                  </a:lnTo>
                  <a:lnTo>
                    <a:pt x="1115435" y="1335980"/>
                  </a:lnTo>
                  <a:lnTo>
                    <a:pt x="1041868" y="1361350"/>
                  </a:lnTo>
                  <a:lnTo>
                    <a:pt x="1001628" y="1373351"/>
                  </a:lnTo>
                  <a:lnTo>
                    <a:pt x="959276" y="1384775"/>
                  </a:lnTo>
                  <a:lnTo>
                    <a:pt x="914956" y="1395535"/>
                  </a:lnTo>
                  <a:lnTo>
                    <a:pt x="868812" y="1405540"/>
                  </a:lnTo>
                  <a:lnTo>
                    <a:pt x="820987" y="1414701"/>
                  </a:lnTo>
                  <a:lnTo>
                    <a:pt x="771627" y="1422930"/>
                  </a:lnTo>
                  <a:lnTo>
                    <a:pt x="720876" y="1430135"/>
                  </a:lnTo>
                  <a:lnTo>
                    <a:pt x="668876" y="1436229"/>
                  </a:lnTo>
                  <a:lnTo>
                    <a:pt x="615773" y="1441121"/>
                  </a:lnTo>
                  <a:lnTo>
                    <a:pt x="561710" y="1444723"/>
                  </a:lnTo>
                  <a:lnTo>
                    <a:pt x="506832" y="1446945"/>
                  </a:lnTo>
                  <a:lnTo>
                    <a:pt x="451282" y="1447697"/>
                  </a:lnTo>
                  <a:close/>
                </a:path>
              </a:pathLst>
            </a:custGeom>
            <a:solidFill>
              <a:srgbClr val="F14E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6645807" y="7320112"/>
              <a:ext cx="578485" cy="1359535"/>
            </a:xfrm>
            <a:custGeom>
              <a:avLst/>
              <a:gdLst/>
              <a:ahLst/>
              <a:cxnLst/>
              <a:rect l="l" t="t" r="r" b="b"/>
              <a:pathLst>
                <a:path w="578484" h="1359534">
                  <a:moveTo>
                    <a:pt x="308303" y="1359350"/>
                  </a:moveTo>
                  <a:lnTo>
                    <a:pt x="262287" y="1345755"/>
                  </a:lnTo>
                  <a:lnTo>
                    <a:pt x="216788" y="1330526"/>
                  </a:lnTo>
                  <a:lnTo>
                    <a:pt x="171891" y="1313611"/>
                  </a:lnTo>
                  <a:lnTo>
                    <a:pt x="127679" y="1294958"/>
                  </a:lnTo>
                  <a:lnTo>
                    <a:pt x="84237" y="1274513"/>
                  </a:lnTo>
                  <a:lnTo>
                    <a:pt x="41649" y="1252225"/>
                  </a:lnTo>
                  <a:lnTo>
                    <a:pt x="0" y="1228040"/>
                  </a:lnTo>
                  <a:lnTo>
                    <a:pt x="130388" y="764666"/>
                  </a:lnTo>
                  <a:lnTo>
                    <a:pt x="266782" y="379990"/>
                  </a:lnTo>
                  <a:lnTo>
                    <a:pt x="374242" y="117380"/>
                  </a:lnTo>
                  <a:lnTo>
                    <a:pt x="417827" y="20205"/>
                  </a:lnTo>
                  <a:lnTo>
                    <a:pt x="475233" y="7696"/>
                  </a:lnTo>
                  <a:lnTo>
                    <a:pt x="516546" y="0"/>
                  </a:lnTo>
                  <a:lnTo>
                    <a:pt x="577973" y="46415"/>
                  </a:lnTo>
                  <a:lnTo>
                    <a:pt x="308303" y="1359350"/>
                  </a:lnTo>
                  <a:close/>
                </a:path>
              </a:pathLst>
            </a:custGeom>
            <a:solidFill>
              <a:srgbClr val="CB42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6501491" y="6176784"/>
              <a:ext cx="1601470" cy="967740"/>
            </a:xfrm>
            <a:custGeom>
              <a:avLst/>
              <a:gdLst/>
              <a:ahLst/>
              <a:cxnLst/>
              <a:rect l="l" t="t" r="r" b="b"/>
              <a:pathLst>
                <a:path w="1601469" h="967740">
                  <a:moveTo>
                    <a:pt x="511327" y="254609"/>
                  </a:moveTo>
                  <a:lnTo>
                    <a:pt x="507809" y="225437"/>
                  </a:lnTo>
                  <a:lnTo>
                    <a:pt x="492112" y="174091"/>
                  </a:lnTo>
                  <a:lnTo>
                    <a:pt x="474891" y="125222"/>
                  </a:lnTo>
                  <a:lnTo>
                    <a:pt x="466775" y="103466"/>
                  </a:lnTo>
                  <a:lnTo>
                    <a:pt x="453948" y="109537"/>
                  </a:lnTo>
                  <a:lnTo>
                    <a:pt x="421601" y="134772"/>
                  </a:lnTo>
                  <a:lnTo>
                    <a:pt x="378904" y="189725"/>
                  </a:lnTo>
                  <a:lnTo>
                    <a:pt x="335026" y="284937"/>
                  </a:lnTo>
                  <a:lnTo>
                    <a:pt x="293408" y="413562"/>
                  </a:lnTo>
                  <a:lnTo>
                    <a:pt x="255663" y="542061"/>
                  </a:lnTo>
                  <a:lnTo>
                    <a:pt x="228282" y="640842"/>
                  </a:lnTo>
                  <a:lnTo>
                    <a:pt x="217716" y="680351"/>
                  </a:lnTo>
                  <a:lnTo>
                    <a:pt x="200152" y="639470"/>
                  </a:lnTo>
                  <a:lnTo>
                    <a:pt x="158572" y="535686"/>
                  </a:lnTo>
                  <a:lnTo>
                    <a:pt x="109715" y="397332"/>
                  </a:lnTo>
                  <a:lnTo>
                    <a:pt x="70269" y="252717"/>
                  </a:lnTo>
                  <a:lnTo>
                    <a:pt x="52933" y="259664"/>
                  </a:lnTo>
                  <a:lnTo>
                    <a:pt x="29489" y="260248"/>
                  </a:lnTo>
                  <a:lnTo>
                    <a:pt x="8864" y="258013"/>
                  </a:lnTo>
                  <a:lnTo>
                    <a:pt x="0" y="256489"/>
                  </a:lnTo>
                  <a:lnTo>
                    <a:pt x="8432" y="319989"/>
                  </a:lnTo>
                  <a:lnTo>
                    <a:pt x="29794" y="470052"/>
                  </a:lnTo>
                  <a:lnTo>
                    <a:pt x="58229" y="645985"/>
                  </a:lnTo>
                  <a:lnTo>
                    <a:pt x="87820" y="787107"/>
                  </a:lnTo>
                  <a:lnTo>
                    <a:pt x="108839" y="848804"/>
                  </a:lnTo>
                  <a:lnTo>
                    <a:pt x="133629" y="896010"/>
                  </a:lnTo>
                  <a:lnTo>
                    <a:pt x="161226" y="928865"/>
                  </a:lnTo>
                  <a:lnTo>
                    <a:pt x="221145" y="952068"/>
                  </a:lnTo>
                  <a:lnTo>
                    <a:pt x="251587" y="942682"/>
                  </a:lnTo>
                  <a:lnTo>
                    <a:pt x="292049" y="898448"/>
                  </a:lnTo>
                  <a:lnTo>
                    <a:pt x="316534" y="860069"/>
                  </a:lnTo>
                  <a:lnTo>
                    <a:pt x="342569" y="814019"/>
                  </a:lnTo>
                  <a:lnTo>
                    <a:pt x="369176" y="762685"/>
                  </a:lnTo>
                  <a:lnTo>
                    <a:pt x="395401" y="708418"/>
                  </a:lnTo>
                  <a:lnTo>
                    <a:pt x="420268" y="653630"/>
                  </a:lnTo>
                  <a:lnTo>
                    <a:pt x="442823" y="600684"/>
                  </a:lnTo>
                  <a:lnTo>
                    <a:pt x="462076" y="551942"/>
                  </a:lnTo>
                  <a:lnTo>
                    <a:pt x="477075" y="509816"/>
                  </a:lnTo>
                  <a:lnTo>
                    <a:pt x="500113" y="400685"/>
                  </a:lnTo>
                  <a:lnTo>
                    <a:pt x="505434" y="332232"/>
                  </a:lnTo>
                  <a:lnTo>
                    <a:pt x="507580" y="280479"/>
                  </a:lnTo>
                  <a:lnTo>
                    <a:pt x="511327" y="254609"/>
                  </a:lnTo>
                  <a:close/>
                </a:path>
                <a:path w="1601469" h="967740">
                  <a:moveTo>
                    <a:pt x="1601076" y="548144"/>
                  </a:moveTo>
                  <a:lnTo>
                    <a:pt x="1581213" y="503656"/>
                  </a:lnTo>
                  <a:lnTo>
                    <a:pt x="1558264" y="472998"/>
                  </a:lnTo>
                  <a:lnTo>
                    <a:pt x="1528279" y="438061"/>
                  </a:lnTo>
                  <a:lnTo>
                    <a:pt x="1492504" y="399859"/>
                  </a:lnTo>
                  <a:lnTo>
                    <a:pt x="1452206" y="359371"/>
                  </a:lnTo>
                  <a:lnTo>
                    <a:pt x="1408607" y="317627"/>
                  </a:lnTo>
                  <a:lnTo>
                    <a:pt x="1362951" y="275615"/>
                  </a:lnTo>
                  <a:lnTo>
                    <a:pt x="1316494" y="234327"/>
                  </a:lnTo>
                  <a:lnTo>
                    <a:pt x="1270469" y="194779"/>
                  </a:lnTo>
                  <a:lnTo>
                    <a:pt x="1226134" y="157975"/>
                  </a:lnTo>
                  <a:lnTo>
                    <a:pt x="1184719" y="124917"/>
                  </a:lnTo>
                  <a:lnTo>
                    <a:pt x="1147470" y="96596"/>
                  </a:lnTo>
                  <a:lnTo>
                    <a:pt x="1047788" y="34759"/>
                  </a:lnTo>
                  <a:lnTo>
                    <a:pt x="975271" y="6972"/>
                  </a:lnTo>
                  <a:lnTo>
                    <a:pt x="930986" y="0"/>
                  </a:lnTo>
                  <a:lnTo>
                    <a:pt x="915987" y="609"/>
                  </a:lnTo>
                  <a:lnTo>
                    <a:pt x="930884" y="180314"/>
                  </a:lnTo>
                  <a:lnTo>
                    <a:pt x="969175" y="287616"/>
                  </a:lnTo>
                  <a:lnTo>
                    <a:pt x="1008532" y="339521"/>
                  </a:lnTo>
                  <a:lnTo>
                    <a:pt x="1027722" y="346100"/>
                  </a:lnTo>
                  <a:lnTo>
                    <a:pt x="1031011" y="330415"/>
                  </a:lnTo>
                  <a:lnTo>
                    <a:pt x="1036370" y="313664"/>
                  </a:lnTo>
                  <a:lnTo>
                    <a:pt x="1043698" y="303542"/>
                  </a:lnTo>
                  <a:lnTo>
                    <a:pt x="1052652" y="304965"/>
                  </a:lnTo>
                  <a:lnTo>
                    <a:pt x="1099718" y="328091"/>
                  </a:lnTo>
                  <a:lnTo>
                    <a:pt x="1136230" y="350088"/>
                  </a:lnTo>
                  <a:lnTo>
                    <a:pt x="1180325" y="379260"/>
                  </a:lnTo>
                  <a:lnTo>
                    <a:pt x="1231214" y="415759"/>
                  </a:lnTo>
                  <a:lnTo>
                    <a:pt x="1288097" y="459740"/>
                  </a:lnTo>
                  <a:lnTo>
                    <a:pt x="1350162" y="511352"/>
                  </a:lnTo>
                  <a:lnTo>
                    <a:pt x="1416621" y="570750"/>
                  </a:lnTo>
                  <a:lnTo>
                    <a:pt x="1343329" y="676465"/>
                  </a:lnTo>
                  <a:lnTo>
                    <a:pt x="1255483" y="791629"/>
                  </a:lnTo>
                  <a:lnTo>
                    <a:pt x="1181747" y="884224"/>
                  </a:lnTo>
                  <a:lnTo>
                    <a:pt x="1150797" y="922197"/>
                  </a:lnTo>
                  <a:lnTo>
                    <a:pt x="1154252" y="926668"/>
                  </a:lnTo>
                  <a:lnTo>
                    <a:pt x="1163904" y="937895"/>
                  </a:lnTo>
                  <a:lnTo>
                    <a:pt x="1178763" y="952639"/>
                  </a:lnTo>
                  <a:lnTo>
                    <a:pt x="1197838" y="967613"/>
                  </a:lnTo>
                  <a:lnTo>
                    <a:pt x="1232560" y="946785"/>
                  </a:lnTo>
                  <a:lnTo>
                    <a:pt x="1271981" y="918324"/>
                  </a:lnTo>
                  <a:lnTo>
                    <a:pt x="1314640" y="883754"/>
                  </a:lnTo>
                  <a:lnTo>
                    <a:pt x="1359065" y="844575"/>
                  </a:lnTo>
                  <a:lnTo>
                    <a:pt x="1403756" y="802335"/>
                  </a:lnTo>
                  <a:lnTo>
                    <a:pt x="1447279" y="758532"/>
                  </a:lnTo>
                  <a:lnTo>
                    <a:pt x="1488135" y="714692"/>
                  </a:lnTo>
                  <a:lnTo>
                    <a:pt x="1524876" y="672338"/>
                  </a:lnTo>
                  <a:lnTo>
                    <a:pt x="1556004" y="632980"/>
                  </a:lnTo>
                  <a:lnTo>
                    <a:pt x="1580057" y="598157"/>
                  </a:lnTo>
                  <a:lnTo>
                    <a:pt x="1595577" y="569366"/>
                  </a:lnTo>
                  <a:lnTo>
                    <a:pt x="1601076" y="548144"/>
                  </a:lnTo>
                  <a:close/>
                </a:path>
              </a:pathLst>
            </a:custGeom>
            <a:solidFill>
              <a:srgbClr val="FAB8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6930701" y="6175958"/>
              <a:ext cx="789940" cy="1217295"/>
            </a:xfrm>
            <a:custGeom>
              <a:avLst/>
              <a:gdLst/>
              <a:ahLst/>
              <a:cxnLst/>
              <a:rect l="l" t="t" r="r" b="b"/>
              <a:pathLst>
                <a:path w="789940" h="1217295">
                  <a:moveTo>
                    <a:pt x="586994" y="338480"/>
                  </a:moveTo>
                  <a:lnTo>
                    <a:pt x="543775" y="268147"/>
                  </a:lnTo>
                  <a:lnTo>
                    <a:pt x="525919" y="215315"/>
                  </a:lnTo>
                  <a:lnTo>
                    <a:pt x="510971" y="157302"/>
                  </a:lnTo>
                  <a:lnTo>
                    <a:pt x="499262" y="99021"/>
                  </a:lnTo>
                  <a:lnTo>
                    <a:pt x="491083" y="45427"/>
                  </a:lnTo>
                  <a:lnTo>
                    <a:pt x="486752" y="1447"/>
                  </a:lnTo>
                  <a:lnTo>
                    <a:pt x="471893" y="431"/>
                  </a:lnTo>
                  <a:lnTo>
                    <a:pt x="455701" y="38"/>
                  </a:lnTo>
                  <a:lnTo>
                    <a:pt x="442683" y="0"/>
                  </a:lnTo>
                  <a:lnTo>
                    <a:pt x="437349" y="50"/>
                  </a:lnTo>
                  <a:lnTo>
                    <a:pt x="412546" y="19519"/>
                  </a:lnTo>
                  <a:lnTo>
                    <a:pt x="341591" y="58839"/>
                  </a:lnTo>
                  <a:lnTo>
                    <a:pt x="229704" y="89344"/>
                  </a:lnTo>
                  <a:lnTo>
                    <a:pt x="82080" y="82346"/>
                  </a:lnTo>
                  <a:lnTo>
                    <a:pt x="75120" y="84543"/>
                  </a:lnTo>
                  <a:lnTo>
                    <a:pt x="59817" y="90043"/>
                  </a:lnTo>
                  <a:lnTo>
                    <a:pt x="44513" y="97180"/>
                  </a:lnTo>
                  <a:lnTo>
                    <a:pt x="37566" y="104317"/>
                  </a:lnTo>
                  <a:lnTo>
                    <a:pt x="37515" y="129362"/>
                  </a:lnTo>
                  <a:lnTo>
                    <a:pt x="37160" y="183375"/>
                  </a:lnTo>
                  <a:lnTo>
                    <a:pt x="36207" y="250444"/>
                  </a:lnTo>
                  <a:lnTo>
                    <a:pt x="34353" y="314680"/>
                  </a:lnTo>
                  <a:lnTo>
                    <a:pt x="31292" y="360197"/>
                  </a:lnTo>
                  <a:lnTo>
                    <a:pt x="11239" y="441680"/>
                  </a:lnTo>
                  <a:lnTo>
                    <a:pt x="1346" y="491286"/>
                  </a:lnTo>
                  <a:lnTo>
                    <a:pt x="0" y="541451"/>
                  </a:lnTo>
                  <a:lnTo>
                    <a:pt x="11277" y="550976"/>
                  </a:lnTo>
                  <a:lnTo>
                    <a:pt x="55435" y="566864"/>
                  </a:lnTo>
                  <a:lnTo>
                    <a:pt x="147916" y="570039"/>
                  </a:lnTo>
                  <a:lnTo>
                    <a:pt x="304215" y="541451"/>
                  </a:lnTo>
                  <a:lnTo>
                    <a:pt x="368541" y="520319"/>
                  </a:lnTo>
                  <a:lnTo>
                    <a:pt x="423862" y="494157"/>
                  </a:lnTo>
                  <a:lnTo>
                    <a:pt x="470789" y="464413"/>
                  </a:lnTo>
                  <a:lnTo>
                    <a:pt x="509955" y="432523"/>
                  </a:lnTo>
                  <a:lnTo>
                    <a:pt x="541959" y="399948"/>
                  </a:lnTo>
                  <a:lnTo>
                    <a:pt x="567436" y="368109"/>
                  </a:lnTo>
                  <a:lnTo>
                    <a:pt x="586994" y="338480"/>
                  </a:lnTo>
                  <a:close/>
                </a:path>
                <a:path w="789940" h="1217295">
                  <a:moveTo>
                    <a:pt x="789800" y="1130376"/>
                  </a:moveTo>
                  <a:lnTo>
                    <a:pt x="731215" y="1040777"/>
                  </a:lnTo>
                  <a:lnTo>
                    <a:pt x="684187" y="958126"/>
                  </a:lnTo>
                  <a:lnTo>
                    <a:pt x="648639" y="876363"/>
                  </a:lnTo>
                  <a:lnTo>
                    <a:pt x="633590" y="801116"/>
                  </a:lnTo>
                  <a:lnTo>
                    <a:pt x="627735" y="751408"/>
                  </a:lnTo>
                  <a:lnTo>
                    <a:pt x="622731" y="696455"/>
                  </a:lnTo>
                  <a:lnTo>
                    <a:pt x="618388" y="638340"/>
                  </a:lnTo>
                  <a:lnTo>
                    <a:pt x="614502" y="579158"/>
                  </a:lnTo>
                  <a:lnTo>
                    <a:pt x="585330" y="589114"/>
                  </a:lnTo>
                  <a:lnTo>
                    <a:pt x="549224" y="603567"/>
                  </a:lnTo>
                  <a:lnTo>
                    <a:pt x="508914" y="622808"/>
                  </a:lnTo>
                  <a:lnTo>
                    <a:pt x="467131" y="647128"/>
                  </a:lnTo>
                  <a:lnTo>
                    <a:pt x="426605" y="676821"/>
                  </a:lnTo>
                  <a:lnTo>
                    <a:pt x="390080" y="712190"/>
                  </a:lnTo>
                  <a:lnTo>
                    <a:pt x="360286" y="753516"/>
                  </a:lnTo>
                  <a:lnTo>
                    <a:pt x="339953" y="801090"/>
                  </a:lnTo>
                  <a:lnTo>
                    <a:pt x="326720" y="851281"/>
                  </a:lnTo>
                  <a:lnTo>
                    <a:pt x="314477" y="905598"/>
                  </a:lnTo>
                  <a:lnTo>
                    <a:pt x="303288" y="962088"/>
                  </a:lnTo>
                  <a:lnTo>
                    <a:pt x="293217" y="1018768"/>
                  </a:lnTo>
                  <a:lnTo>
                    <a:pt x="284340" y="1073683"/>
                  </a:lnTo>
                  <a:lnTo>
                    <a:pt x="276720" y="1124864"/>
                  </a:lnTo>
                  <a:lnTo>
                    <a:pt x="270421" y="1170330"/>
                  </a:lnTo>
                  <a:lnTo>
                    <a:pt x="265518" y="1208125"/>
                  </a:lnTo>
                  <a:lnTo>
                    <a:pt x="300240" y="1212202"/>
                  </a:lnTo>
                  <a:lnTo>
                    <a:pt x="340220" y="1215199"/>
                  </a:lnTo>
                  <a:lnTo>
                    <a:pt x="385826" y="1216863"/>
                  </a:lnTo>
                  <a:lnTo>
                    <a:pt x="437362" y="1216914"/>
                  </a:lnTo>
                  <a:lnTo>
                    <a:pt x="599833" y="1201813"/>
                  </a:lnTo>
                  <a:lnTo>
                    <a:pt x="709041" y="1172248"/>
                  </a:lnTo>
                  <a:lnTo>
                    <a:pt x="770534" y="1143368"/>
                  </a:lnTo>
                  <a:lnTo>
                    <a:pt x="789800" y="1130376"/>
                  </a:lnTo>
                  <a:close/>
                </a:path>
              </a:pathLst>
            </a:custGeom>
            <a:solidFill>
              <a:srgbClr val="FAE9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6930715" y="6514408"/>
              <a:ext cx="614680" cy="869950"/>
            </a:xfrm>
            <a:custGeom>
              <a:avLst/>
              <a:gdLst/>
              <a:ahLst/>
              <a:cxnLst/>
              <a:rect l="l" t="t" r="r" b="b"/>
              <a:pathLst>
                <a:path w="614680" h="869950">
                  <a:moveTo>
                    <a:pt x="265492" y="869688"/>
                  </a:moveTo>
                  <a:lnTo>
                    <a:pt x="199573" y="856485"/>
                  </a:lnTo>
                  <a:lnTo>
                    <a:pt x="159019" y="842138"/>
                  </a:lnTo>
                  <a:lnTo>
                    <a:pt x="138554" y="830618"/>
                  </a:lnTo>
                  <a:lnTo>
                    <a:pt x="132905" y="825896"/>
                  </a:lnTo>
                  <a:lnTo>
                    <a:pt x="141701" y="804065"/>
                  </a:lnTo>
                  <a:lnTo>
                    <a:pt x="160909" y="752932"/>
                  </a:lnTo>
                  <a:lnTo>
                    <a:pt x="179759" y="694036"/>
                  </a:lnTo>
                  <a:lnTo>
                    <a:pt x="187480" y="648918"/>
                  </a:lnTo>
                  <a:lnTo>
                    <a:pt x="183917" y="614470"/>
                  </a:lnTo>
                  <a:lnTo>
                    <a:pt x="176082" y="559813"/>
                  </a:lnTo>
                  <a:lnTo>
                    <a:pt x="165457" y="495887"/>
                  </a:lnTo>
                  <a:lnTo>
                    <a:pt x="153524" y="433633"/>
                  </a:lnTo>
                  <a:lnTo>
                    <a:pt x="141765" y="383990"/>
                  </a:lnTo>
                  <a:lnTo>
                    <a:pt x="111281" y="342279"/>
                  </a:lnTo>
                  <a:lnTo>
                    <a:pt x="80672" y="323250"/>
                  </a:lnTo>
                  <a:lnTo>
                    <a:pt x="46071" y="294578"/>
                  </a:lnTo>
                  <a:lnTo>
                    <a:pt x="13712" y="250027"/>
                  </a:lnTo>
                  <a:lnTo>
                    <a:pt x="0" y="202997"/>
                  </a:lnTo>
                  <a:lnTo>
                    <a:pt x="11281" y="212524"/>
                  </a:lnTo>
                  <a:lnTo>
                    <a:pt x="55437" y="228401"/>
                  </a:lnTo>
                  <a:lnTo>
                    <a:pt x="147932" y="231577"/>
                  </a:lnTo>
                  <a:lnTo>
                    <a:pt x="304230" y="202997"/>
                  </a:lnTo>
                  <a:lnTo>
                    <a:pt x="368553" y="181867"/>
                  </a:lnTo>
                  <a:lnTo>
                    <a:pt x="423870" y="155704"/>
                  </a:lnTo>
                  <a:lnTo>
                    <a:pt x="470800" y="125955"/>
                  </a:lnTo>
                  <a:lnTo>
                    <a:pt x="509960" y="94064"/>
                  </a:lnTo>
                  <a:lnTo>
                    <a:pt x="541969" y="61478"/>
                  </a:lnTo>
                  <a:lnTo>
                    <a:pt x="567443" y="29641"/>
                  </a:lnTo>
                  <a:lnTo>
                    <a:pt x="587000" y="0"/>
                  </a:lnTo>
                  <a:lnTo>
                    <a:pt x="589936" y="2271"/>
                  </a:lnTo>
                  <a:lnTo>
                    <a:pt x="592900" y="4113"/>
                  </a:lnTo>
                  <a:lnTo>
                    <a:pt x="595935" y="5425"/>
                  </a:lnTo>
                  <a:lnTo>
                    <a:pt x="600204" y="38825"/>
                  </a:lnTo>
                  <a:lnTo>
                    <a:pt x="604012" y="81003"/>
                  </a:lnTo>
                  <a:lnTo>
                    <a:pt x="607543" y="130010"/>
                  </a:lnTo>
                  <a:lnTo>
                    <a:pt x="610979" y="183896"/>
                  </a:lnTo>
                  <a:lnTo>
                    <a:pt x="614503" y="240714"/>
                  </a:lnTo>
                  <a:lnTo>
                    <a:pt x="585336" y="250666"/>
                  </a:lnTo>
                  <a:lnTo>
                    <a:pt x="549229" y="265112"/>
                  </a:lnTo>
                  <a:lnTo>
                    <a:pt x="508915" y="284347"/>
                  </a:lnTo>
                  <a:lnTo>
                    <a:pt x="467129" y="308665"/>
                  </a:lnTo>
                  <a:lnTo>
                    <a:pt x="426605" y="338360"/>
                  </a:lnTo>
                  <a:lnTo>
                    <a:pt x="390077" y="373726"/>
                  </a:lnTo>
                  <a:lnTo>
                    <a:pt x="360280" y="415057"/>
                  </a:lnTo>
                  <a:lnTo>
                    <a:pt x="339948" y="462648"/>
                  </a:lnTo>
                  <a:lnTo>
                    <a:pt x="326712" y="512830"/>
                  </a:lnTo>
                  <a:lnTo>
                    <a:pt x="314465" y="567148"/>
                  </a:lnTo>
                  <a:lnTo>
                    <a:pt x="303274" y="623634"/>
                  </a:lnTo>
                  <a:lnTo>
                    <a:pt x="293206" y="680319"/>
                  </a:lnTo>
                  <a:lnTo>
                    <a:pt x="284327" y="735236"/>
                  </a:lnTo>
                  <a:lnTo>
                    <a:pt x="276704" y="786415"/>
                  </a:lnTo>
                  <a:lnTo>
                    <a:pt x="270404" y="831888"/>
                  </a:lnTo>
                  <a:lnTo>
                    <a:pt x="265492" y="869688"/>
                  </a:lnTo>
                  <a:close/>
                </a:path>
              </a:pathLst>
            </a:custGeom>
            <a:solidFill>
              <a:srgbClr val="EBD4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7012786" y="6043808"/>
              <a:ext cx="355600" cy="351790"/>
            </a:xfrm>
            <a:custGeom>
              <a:avLst/>
              <a:gdLst/>
              <a:ahLst/>
              <a:cxnLst/>
              <a:rect l="l" t="t" r="r" b="b"/>
              <a:pathLst>
                <a:path w="355600" h="351789">
                  <a:moveTo>
                    <a:pt x="167860" y="351219"/>
                  </a:moveTo>
                  <a:lnTo>
                    <a:pt x="81677" y="344898"/>
                  </a:lnTo>
                  <a:lnTo>
                    <a:pt x="30637" y="296226"/>
                  </a:lnTo>
                  <a:lnTo>
                    <a:pt x="6243" y="240868"/>
                  </a:lnTo>
                  <a:lnTo>
                    <a:pt x="0" y="214490"/>
                  </a:lnTo>
                  <a:lnTo>
                    <a:pt x="16186" y="209944"/>
                  </a:lnTo>
                  <a:lnTo>
                    <a:pt x="52313" y="197872"/>
                  </a:lnTo>
                  <a:lnTo>
                    <a:pt x="89731" y="180625"/>
                  </a:lnTo>
                  <a:lnTo>
                    <a:pt x="109792" y="160553"/>
                  </a:lnTo>
                  <a:lnTo>
                    <a:pt x="111119" y="133525"/>
                  </a:lnTo>
                  <a:lnTo>
                    <a:pt x="107297" y="100973"/>
                  </a:lnTo>
                  <a:lnTo>
                    <a:pt x="102178" y="73595"/>
                  </a:lnTo>
                  <a:lnTo>
                    <a:pt x="99615" y="62092"/>
                  </a:lnTo>
                  <a:lnTo>
                    <a:pt x="216472" y="0"/>
                  </a:lnTo>
                  <a:lnTo>
                    <a:pt x="227051" y="68565"/>
                  </a:lnTo>
                  <a:lnTo>
                    <a:pt x="237903" y="116299"/>
                  </a:lnTo>
                  <a:lnTo>
                    <a:pt x="273893" y="139333"/>
                  </a:lnTo>
                  <a:lnTo>
                    <a:pt x="309164" y="136771"/>
                  </a:lnTo>
                  <a:lnTo>
                    <a:pt x="341259" y="133679"/>
                  </a:lnTo>
                  <a:lnTo>
                    <a:pt x="355270" y="132178"/>
                  </a:lnTo>
                  <a:lnTo>
                    <a:pt x="349894" y="160406"/>
                  </a:lnTo>
                  <a:lnTo>
                    <a:pt x="325317" y="225708"/>
                  </a:lnTo>
                  <a:lnTo>
                    <a:pt x="268864" y="299004"/>
                  </a:lnTo>
                  <a:lnTo>
                    <a:pt x="167860" y="351219"/>
                  </a:lnTo>
                  <a:close/>
                </a:path>
              </a:pathLst>
            </a:custGeom>
            <a:solidFill>
              <a:srgbClr val="FAB8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117476" y="6035624"/>
              <a:ext cx="117477" cy="134195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6924753" y="5611994"/>
              <a:ext cx="347980" cy="516890"/>
            </a:xfrm>
            <a:custGeom>
              <a:avLst/>
              <a:gdLst/>
              <a:ahLst/>
              <a:cxnLst/>
              <a:rect l="l" t="t" r="r" b="b"/>
              <a:pathLst>
                <a:path w="347980" h="516889">
                  <a:moveTo>
                    <a:pt x="183819" y="516796"/>
                  </a:moveTo>
                  <a:lnTo>
                    <a:pt x="145248" y="510327"/>
                  </a:lnTo>
                  <a:lnTo>
                    <a:pt x="108122" y="489501"/>
                  </a:lnTo>
                  <a:lnTo>
                    <a:pt x="74877" y="451561"/>
                  </a:lnTo>
                  <a:lnTo>
                    <a:pt x="42834" y="381556"/>
                  </a:lnTo>
                  <a:lnTo>
                    <a:pt x="21891" y="304576"/>
                  </a:lnTo>
                  <a:lnTo>
                    <a:pt x="10476" y="242408"/>
                  </a:lnTo>
                  <a:lnTo>
                    <a:pt x="0" y="143721"/>
                  </a:lnTo>
                  <a:lnTo>
                    <a:pt x="16792" y="82375"/>
                  </a:lnTo>
                  <a:lnTo>
                    <a:pt x="39784" y="40168"/>
                  </a:lnTo>
                  <a:lnTo>
                    <a:pt x="51362" y="24463"/>
                  </a:lnTo>
                  <a:lnTo>
                    <a:pt x="74269" y="13379"/>
                  </a:lnTo>
                  <a:lnTo>
                    <a:pt x="132288" y="0"/>
                  </a:lnTo>
                  <a:lnTo>
                    <a:pt x="209367" y="14135"/>
                  </a:lnTo>
                  <a:lnTo>
                    <a:pt x="289451" y="85596"/>
                  </a:lnTo>
                  <a:lnTo>
                    <a:pt x="338635" y="193913"/>
                  </a:lnTo>
                  <a:lnTo>
                    <a:pt x="347740" y="289105"/>
                  </a:lnTo>
                  <a:lnTo>
                    <a:pt x="337787" y="356777"/>
                  </a:lnTo>
                  <a:lnTo>
                    <a:pt x="329798" y="382533"/>
                  </a:lnTo>
                  <a:lnTo>
                    <a:pt x="325608" y="396421"/>
                  </a:lnTo>
                  <a:lnTo>
                    <a:pt x="312437" y="429164"/>
                  </a:lnTo>
                  <a:lnTo>
                    <a:pt x="289383" y="467378"/>
                  </a:lnTo>
                  <a:lnTo>
                    <a:pt x="255547" y="497680"/>
                  </a:lnTo>
                  <a:lnTo>
                    <a:pt x="221397" y="511662"/>
                  </a:lnTo>
                  <a:lnTo>
                    <a:pt x="183819" y="516796"/>
                  </a:lnTo>
                  <a:close/>
                </a:path>
              </a:pathLst>
            </a:custGeom>
            <a:solidFill>
              <a:srgbClr val="FAB8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6896120" y="5525891"/>
              <a:ext cx="409575" cy="468630"/>
            </a:xfrm>
            <a:custGeom>
              <a:avLst/>
              <a:gdLst/>
              <a:ahLst/>
              <a:cxnLst/>
              <a:rect l="l" t="t" r="r" b="b"/>
              <a:pathLst>
                <a:path w="409575" h="468629">
                  <a:moveTo>
                    <a:pt x="358446" y="468609"/>
                  </a:moveTo>
                  <a:lnTo>
                    <a:pt x="361154" y="454865"/>
                  </a:lnTo>
                  <a:lnTo>
                    <a:pt x="365668" y="420799"/>
                  </a:lnTo>
                  <a:lnTo>
                    <a:pt x="366571" y="377162"/>
                  </a:lnTo>
                  <a:lnTo>
                    <a:pt x="358446" y="334702"/>
                  </a:lnTo>
                  <a:lnTo>
                    <a:pt x="341828" y="307147"/>
                  </a:lnTo>
                  <a:lnTo>
                    <a:pt x="317254" y="292690"/>
                  </a:lnTo>
                  <a:lnTo>
                    <a:pt x="279309" y="278776"/>
                  </a:lnTo>
                  <a:lnTo>
                    <a:pt x="222576" y="252848"/>
                  </a:lnTo>
                  <a:lnTo>
                    <a:pt x="168414" y="215672"/>
                  </a:lnTo>
                  <a:lnTo>
                    <a:pt x="137548" y="180846"/>
                  </a:lnTo>
                  <a:lnTo>
                    <a:pt x="123660" y="155051"/>
                  </a:lnTo>
                  <a:lnTo>
                    <a:pt x="120434" y="144968"/>
                  </a:lnTo>
                  <a:lnTo>
                    <a:pt x="69873" y="193881"/>
                  </a:lnTo>
                  <a:lnTo>
                    <a:pt x="44879" y="245489"/>
                  </a:lnTo>
                  <a:lnTo>
                    <a:pt x="36468" y="286327"/>
                  </a:lnTo>
                  <a:lnTo>
                    <a:pt x="35661" y="302933"/>
                  </a:lnTo>
                  <a:lnTo>
                    <a:pt x="30766" y="300420"/>
                  </a:lnTo>
                  <a:lnTo>
                    <a:pt x="19638" y="289328"/>
                  </a:lnTo>
                  <a:lnTo>
                    <a:pt x="7605" y="264326"/>
                  </a:lnTo>
                  <a:lnTo>
                    <a:pt x="0" y="220084"/>
                  </a:lnTo>
                  <a:lnTo>
                    <a:pt x="5197" y="168994"/>
                  </a:lnTo>
                  <a:lnTo>
                    <a:pt x="24214" y="124854"/>
                  </a:lnTo>
                  <a:lnTo>
                    <a:pt x="51364" y="84504"/>
                  </a:lnTo>
                  <a:lnTo>
                    <a:pt x="80955" y="44785"/>
                  </a:lnTo>
                  <a:lnTo>
                    <a:pt x="145048" y="6687"/>
                  </a:lnTo>
                  <a:lnTo>
                    <a:pt x="189951" y="0"/>
                  </a:lnTo>
                  <a:lnTo>
                    <a:pt x="237823" y="1981"/>
                  </a:lnTo>
                  <a:lnTo>
                    <a:pt x="284464" y="12952"/>
                  </a:lnTo>
                  <a:lnTo>
                    <a:pt x="325671" y="33235"/>
                  </a:lnTo>
                  <a:lnTo>
                    <a:pt x="360845" y="64853"/>
                  </a:lnTo>
                  <a:lnTo>
                    <a:pt x="381078" y="100769"/>
                  </a:lnTo>
                  <a:lnTo>
                    <a:pt x="392013" y="142740"/>
                  </a:lnTo>
                  <a:lnTo>
                    <a:pt x="399290" y="192525"/>
                  </a:lnTo>
                  <a:lnTo>
                    <a:pt x="408553" y="251881"/>
                  </a:lnTo>
                  <a:lnTo>
                    <a:pt x="409254" y="331257"/>
                  </a:lnTo>
                  <a:lnTo>
                    <a:pt x="391082" y="400700"/>
                  </a:lnTo>
                  <a:lnTo>
                    <a:pt x="369118" y="449916"/>
                  </a:lnTo>
                  <a:lnTo>
                    <a:pt x="358446" y="468609"/>
                  </a:lnTo>
                  <a:close/>
                </a:path>
              </a:pathLst>
            </a:custGeom>
            <a:solidFill>
              <a:srgbClr val="443F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148352" y="5387720"/>
              <a:ext cx="174864" cy="17551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061004" y="5984559"/>
              <a:ext cx="74413" cy="102045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16300527" y="6141630"/>
              <a:ext cx="1403985" cy="1108710"/>
            </a:xfrm>
            <a:custGeom>
              <a:avLst/>
              <a:gdLst/>
              <a:ahLst/>
              <a:cxnLst/>
              <a:rect l="l" t="t" r="r" b="b"/>
              <a:pathLst>
                <a:path w="1403984" h="1108709">
                  <a:moveTo>
                    <a:pt x="271233" y="287909"/>
                  </a:moveTo>
                  <a:lnTo>
                    <a:pt x="247853" y="232702"/>
                  </a:lnTo>
                  <a:lnTo>
                    <a:pt x="223050" y="185229"/>
                  </a:lnTo>
                  <a:lnTo>
                    <a:pt x="193421" y="143649"/>
                  </a:lnTo>
                  <a:lnTo>
                    <a:pt x="159753" y="111188"/>
                  </a:lnTo>
                  <a:lnTo>
                    <a:pt x="114960" y="73037"/>
                  </a:lnTo>
                  <a:lnTo>
                    <a:pt x="68884" y="36741"/>
                  </a:lnTo>
                  <a:lnTo>
                    <a:pt x="31330" y="9880"/>
                  </a:lnTo>
                  <a:lnTo>
                    <a:pt x="12115" y="0"/>
                  </a:lnTo>
                  <a:lnTo>
                    <a:pt x="3975" y="3733"/>
                  </a:lnTo>
                  <a:lnTo>
                    <a:pt x="0" y="12115"/>
                  </a:lnTo>
                  <a:lnTo>
                    <a:pt x="5372" y="25273"/>
                  </a:lnTo>
                  <a:lnTo>
                    <a:pt x="25311" y="43294"/>
                  </a:lnTo>
                  <a:lnTo>
                    <a:pt x="55994" y="68033"/>
                  </a:lnTo>
                  <a:lnTo>
                    <a:pt x="85877" y="95846"/>
                  </a:lnTo>
                  <a:lnTo>
                    <a:pt x="108534" y="118567"/>
                  </a:lnTo>
                  <a:lnTo>
                    <a:pt x="117513" y="127952"/>
                  </a:lnTo>
                  <a:lnTo>
                    <a:pt x="114668" y="129794"/>
                  </a:lnTo>
                  <a:lnTo>
                    <a:pt x="108115" y="134175"/>
                  </a:lnTo>
                  <a:lnTo>
                    <a:pt x="100850" y="139446"/>
                  </a:lnTo>
                  <a:lnTo>
                    <a:pt x="95872" y="143929"/>
                  </a:lnTo>
                  <a:lnTo>
                    <a:pt x="92100" y="148653"/>
                  </a:lnTo>
                  <a:lnTo>
                    <a:pt x="98704" y="164655"/>
                  </a:lnTo>
                  <a:lnTo>
                    <a:pt x="82689" y="164655"/>
                  </a:lnTo>
                  <a:lnTo>
                    <a:pt x="78943" y="183476"/>
                  </a:lnTo>
                  <a:lnTo>
                    <a:pt x="80810" y="190055"/>
                  </a:lnTo>
                  <a:lnTo>
                    <a:pt x="78397" y="191300"/>
                  </a:lnTo>
                  <a:lnTo>
                    <a:pt x="73520" y="195110"/>
                  </a:lnTo>
                  <a:lnTo>
                    <a:pt x="69697" y="201561"/>
                  </a:lnTo>
                  <a:lnTo>
                    <a:pt x="70459" y="210743"/>
                  </a:lnTo>
                  <a:lnTo>
                    <a:pt x="92837" y="234086"/>
                  </a:lnTo>
                  <a:lnTo>
                    <a:pt x="138684" y="271500"/>
                  </a:lnTo>
                  <a:lnTo>
                    <a:pt x="188772" y="305879"/>
                  </a:lnTo>
                  <a:lnTo>
                    <a:pt x="223850" y="320090"/>
                  </a:lnTo>
                  <a:lnTo>
                    <a:pt x="243166" y="314172"/>
                  </a:lnTo>
                  <a:lnTo>
                    <a:pt x="258127" y="303212"/>
                  </a:lnTo>
                  <a:lnTo>
                    <a:pt x="267792" y="292633"/>
                  </a:lnTo>
                  <a:lnTo>
                    <a:pt x="271233" y="287909"/>
                  </a:lnTo>
                  <a:close/>
                </a:path>
                <a:path w="1403984" h="1108709">
                  <a:moveTo>
                    <a:pt x="1403985" y="991603"/>
                  </a:moveTo>
                  <a:lnTo>
                    <a:pt x="1367269" y="955878"/>
                  </a:lnTo>
                  <a:lnTo>
                    <a:pt x="1345184" y="958049"/>
                  </a:lnTo>
                  <a:lnTo>
                    <a:pt x="1294333" y="964095"/>
                  </a:lnTo>
                  <a:lnTo>
                    <a:pt x="1237830" y="973328"/>
                  </a:lnTo>
                  <a:lnTo>
                    <a:pt x="1198803" y="985024"/>
                  </a:lnTo>
                  <a:lnTo>
                    <a:pt x="1138936" y="1038174"/>
                  </a:lnTo>
                  <a:lnTo>
                    <a:pt x="1117168" y="1064399"/>
                  </a:lnTo>
                  <a:lnTo>
                    <a:pt x="1117282" y="1065542"/>
                  </a:lnTo>
                  <a:lnTo>
                    <a:pt x="1117371" y="1066368"/>
                  </a:lnTo>
                  <a:lnTo>
                    <a:pt x="1117904" y="1071562"/>
                  </a:lnTo>
                  <a:lnTo>
                    <a:pt x="1139558" y="1057300"/>
                  </a:lnTo>
                  <a:lnTo>
                    <a:pt x="1166025" y="1035100"/>
                  </a:lnTo>
                  <a:lnTo>
                    <a:pt x="1188415" y="1014679"/>
                  </a:lnTo>
                  <a:lnTo>
                    <a:pt x="1197864" y="1005713"/>
                  </a:lnTo>
                  <a:lnTo>
                    <a:pt x="1185583" y="1020216"/>
                  </a:lnTo>
                  <a:lnTo>
                    <a:pt x="1159637" y="1051928"/>
                  </a:lnTo>
                  <a:lnTo>
                    <a:pt x="1136345" y="1083106"/>
                  </a:lnTo>
                  <a:lnTo>
                    <a:pt x="1132001" y="1096035"/>
                  </a:lnTo>
                  <a:lnTo>
                    <a:pt x="1151255" y="1083894"/>
                  </a:lnTo>
                  <a:lnTo>
                    <a:pt x="1179880" y="1059916"/>
                  </a:lnTo>
                  <a:lnTo>
                    <a:pt x="1205865" y="1036459"/>
                  </a:lnTo>
                  <a:lnTo>
                    <a:pt x="1217193" y="1025893"/>
                  </a:lnTo>
                  <a:lnTo>
                    <a:pt x="1206385" y="1038491"/>
                  </a:lnTo>
                  <a:lnTo>
                    <a:pt x="1183436" y="1066368"/>
                  </a:lnTo>
                  <a:lnTo>
                    <a:pt x="1162519" y="1094600"/>
                  </a:lnTo>
                  <a:lnTo>
                    <a:pt x="1157846" y="1108265"/>
                  </a:lnTo>
                  <a:lnTo>
                    <a:pt x="1175283" y="1099642"/>
                  </a:lnTo>
                  <a:lnTo>
                    <a:pt x="1203071" y="1078852"/>
                  </a:lnTo>
                  <a:lnTo>
                    <a:pt x="1228140" y="1058278"/>
                  </a:lnTo>
                  <a:lnTo>
                    <a:pt x="1229271" y="1057300"/>
                  </a:lnTo>
                  <a:lnTo>
                    <a:pt x="1230096" y="1056525"/>
                  </a:lnTo>
                  <a:lnTo>
                    <a:pt x="1235557" y="1051928"/>
                  </a:lnTo>
                  <a:lnTo>
                    <a:pt x="1236040" y="1051547"/>
                  </a:lnTo>
                  <a:lnTo>
                    <a:pt x="1235621" y="1051928"/>
                  </a:lnTo>
                  <a:lnTo>
                    <a:pt x="1227683" y="1058697"/>
                  </a:lnTo>
                  <a:lnTo>
                    <a:pt x="1208786" y="1075715"/>
                  </a:lnTo>
                  <a:lnTo>
                    <a:pt x="1189875" y="1096035"/>
                  </a:lnTo>
                  <a:lnTo>
                    <a:pt x="1188859" y="1099642"/>
                  </a:lnTo>
                  <a:lnTo>
                    <a:pt x="1187983" y="1102969"/>
                  </a:lnTo>
                  <a:lnTo>
                    <a:pt x="1186662" y="1108265"/>
                  </a:lnTo>
                  <a:lnTo>
                    <a:pt x="1203693" y="1102969"/>
                  </a:lnTo>
                  <a:lnTo>
                    <a:pt x="1229626" y="1084872"/>
                  </a:lnTo>
                  <a:lnTo>
                    <a:pt x="1253807" y="1065542"/>
                  </a:lnTo>
                  <a:lnTo>
                    <a:pt x="1265643" y="1056525"/>
                  </a:lnTo>
                  <a:lnTo>
                    <a:pt x="1281074" y="1055154"/>
                  </a:lnTo>
                  <a:lnTo>
                    <a:pt x="1313624" y="1051229"/>
                  </a:lnTo>
                  <a:lnTo>
                    <a:pt x="1331722" y="1048042"/>
                  </a:lnTo>
                  <a:lnTo>
                    <a:pt x="1349006" y="1045006"/>
                  </a:lnTo>
                  <a:lnTo>
                    <a:pt x="1372908" y="1036751"/>
                  </a:lnTo>
                  <a:lnTo>
                    <a:pt x="1383944" y="1025893"/>
                  </a:lnTo>
                  <a:lnTo>
                    <a:pt x="1385316" y="1024547"/>
                  </a:lnTo>
                  <a:lnTo>
                    <a:pt x="1395158" y="1009599"/>
                  </a:lnTo>
                  <a:lnTo>
                    <a:pt x="1397139" y="1005713"/>
                  </a:lnTo>
                  <a:lnTo>
                    <a:pt x="1401635" y="996937"/>
                  </a:lnTo>
                  <a:lnTo>
                    <a:pt x="1403985" y="991603"/>
                  </a:lnTo>
                  <a:close/>
                </a:path>
              </a:pathLst>
            </a:custGeom>
            <a:solidFill>
              <a:srgbClr val="FAB8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420043" y="9570685"/>
              <a:ext cx="213887" cy="112356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6432060" y="5870206"/>
              <a:ext cx="464184" cy="372745"/>
            </a:xfrm>
            <a:custGeom>
              <a:avLst/>
              <a:gdLst/>
              <a:ahLst/>
              <a:cxnLst/>
              <a:rect l="l" t="t" r="r" b="b"/>
              <a:pathLst>
                <a:path w="464184" h="372745">
                  <a:moveTo>
                    <a:pt x="383032" y="189636"/>
                  </a:moveTo>
                  <a:lnTo>
                    <a:pt x="4089" y="152946"/>
                  </a:lnTo>
                  <a:lnTo>
                    <a:pt x="0" y="173596"/>
                  </a:lnTo>
                  <a:lnTo>
                    <a:pt x="383032" y="189636"/>
                  </a:lnTo>
                  <a:close/>
                </a:path>
                <a:path w="464184" h="372745">
                  <a:moveTo>
                    <a:pt x="427266" y="95542"/>
                  </a:moveTo>
                  <a:lnTo>
                    <a:pt x="187274" y="0"/>
                  </a:lnTo>
                  <a:lnTo>
                    <a:pt x="181635" y="14643"/>
                  </a:lnTo>
                  <a:lnTo>
                    <a:pt x="427266" y="95542"/>
                  </a:lnTo>
                  <a:close/>
                </a:path>
                <a:path w="464184" h="372745">
                  <a:moveTo>
                    <a:pt x="463715" y="246710"/>
                  </a:moveTo>
                  <a:lnTo>
                    <a:pt x="181635" y="351637"/>
                  </a:lnTo>
                  <a:lnTo>
                    <a:pt x="186347" y="372135"/>
                  </a:lnTo>
                  <a:lnTo>
                    <a:pt x="463715" y="246710"/>
                  </a:lnTo>
                  <a:close/>
                </a:path>
              </a:pathLst>
            </a:custGeom>
            <a:solidFill>
              <a:srgbClr val="F14E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565636" y="1683958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65636" y="2531204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65636" y="3378450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65636" y="4225690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565636" y="5072935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565636" y="5920181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565636" y="6767430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65636" y="7614676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65636" y="8461922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0"/>
            <a:ext cx="18288000" cy="10287000"/>
            <a:chOff x="-1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" y="0"/>
              <a:ext cx="18287999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358726" y="1419609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9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2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6"/>
                  </a:lnTo>
                  <a:lnTo>
                    <a:pt x="124467" y="976389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2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3"/>
                  </a:lnTo>
                  <a:lnTo>
                    <a:pt x="28604" y="618633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1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3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56942" y="2618091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7002"/>
                  </a:lnTo>
                  <a:lnTo>
                    <a:pt x="2146858" y="106006"/>
                  </a:lnTo>
                  <a:lnTo>
                    <a:pt x="2117128" y="69748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22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22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48"/>
                  </a:lnTo>
                  <a:lnTo>
                    <a:pt x="40005" y="106006"/>
                  </a:lnTo>
                  <a:lnTo>
                    <a:pt x="18122" y="147002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65"/>
                  </a:lnTo>
                  <a:lnTo>
                    <a:pt x="4622" y="1000137"/>
                  </a:lnTo>
                  <a:lnTo>
                    <a:pt x="18122" y="1044587"/>
                  </a:lnTo>
                  <a:lnTo>
                    <a:pt x="40005" y="1085570"/>
                  </a:lnTo>
                  <a:lnTo>
                    <a:pt x="69748" y="1121841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90"/>
                  </a:lnTo>
                  <a:lnTo>
                    <a:pt x="1948738" y="1191590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41"/>
                  </a:lnTo>
                  <a:lnTo>
                    <a:pt x="2146858" y="1085570"/>
                  </a:lnTo>
                  <a:lnTo>
                    <a:pt x="2168741" y="1044587"/>
                  </a:lnTo>
                  <a:lnTo>
                    <a:pt x="2182253" y="1000137"/>
                  </a:lnTo>
                  <a:lnTo>
                    <a:pt x="2186863" y="953465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E783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358726" y="2706024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9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2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6"/>
                  </a:lnTo>
                  <a:lnTo>
                    <a:pt x="124467" y="976389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2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1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3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256942" y="3904931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6989"/>
                  </a:lnTo>
                  <a:lnTo>
                    <a:pt x="2146858" y="106006"/>
                  </a:lnTo>
                  <a:lnTo>
                    <a:pt x="2117128" y="69735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10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10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35"/>
                  </a:lnTo>
                  <a:lnTo>
                    <a:pt x="40005" y="106006"/>
                  </a:lnTo>
                  <a:lnTo>
                    <a:pt x="18122" y="146989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52"/>
                  </a:lnTo>
                  <a:lnTo>
                    <a:pt x="4622" y="1000125"/>
                  </a:lnTo>
                  <a:lnTo>
                    <a:pt x="18122" y="1044587"/>
                  </a:lnTo>
                  <a:lnTo>
                    <a:pt x="40005" y="1085570"/>
                  </a:lnTo>
                  <a:lnTo>
                    <a:pt x="69748" y="1121841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77"/>
                  </a:lnTo>
                  <a:lnTo>
                    <a:pt x="1948738" y="1191577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41"/>
                  </a:lnTo>
                  <a:lnTo>
                    <a:pt x="2146858" y="1085570"/>
                  </a:lnTo>
                  <a:lnTo>
                    <a:pt x="2168741" y="1044587"/>
                  </a:lnTo>
                  <a:lnTo>
                    <a:pt x="2182253" y="1000125"/>
                  </a:lnTo>
                  <a:lnTo>
                    <a:pt x="2186863" y="953452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FFC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358726" y="3992859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2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6"/>
                  </a:lnTo>
                  <a:lnTo>
                    <a:pt x="124467" y="976389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2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2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3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256942" y="5190921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7002"/>
                  </a:lnTo>
                  <a:lnTo>
                    <a:pt x="2146858" y="106006"/>
                  </a:lnTo>
                  <a:lnTo>
                    <a:pt x="2117128" y="69748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22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22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48"/>
                  </a:lnTo>
                  <a:lnTo>
                    <a:pt x="40005" y="106006"/>
                  </a:lnTo>
                  <a:lnTo>
                    <a:pt x="18122" y="147002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65"/>
                  </a:lnTo>
                  <a:lnTo>
                    <a:pt x="4622" y="1000137"/>
                  </a:lnTo>
                  <a:lnTo>
                    <a:pt x="18122" y="1044587"/>
                  </a:lnTo>
                  <a:lnTo>
                    <a:pt x="40005" y="1085570"/>
                  </a:lnTo>
                  <a:lnTo>
                    <a:pt x="69748" y="1121841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90"/>
                  </a:lnTo>
                  <a:lnTo>
                    <a:pt x="1948738" y="1191590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41"/>
                  </a:lnTo>
                  <a:lnTo>
                    <a:pt x="2146858" y="1085570"/>
                  </a:lnTo>
                  <a:lnTo>
                    <a:pt x="2168741" y="1044587"/>
                  </a:lnTo>
                  <a:lnTo>
                    <a:pt x="2182253" y="1000137"/>
                  </a:lnTo>
                  <a:lnTo>
                    <a:pt x="2186863" y="953465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E7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358726" y="5278852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2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7"/>
                  </a:moveTo>
                  <a:lnTo>
                    <a:pt x="1685743" y="1019117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7"/>
                  </a:lnTo>
                  <a:close/>
                </a:path>
                <a:path w="2000250" h="1019175">
                  <a:moveTo>
                    <a:pt x="1657138" y="1019117"/>
                  </a:moveTo>
                  <a:lnTo>
                    <a:pt x="1485510" y="1019117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7"/>
                  </a:lnTo>
                  <a:close/>
                </a:path>
                <a:path w="2000250" h="1019175">
                  <a:moveTo>
                    <a:pt x="1456905" y="1019117"/>
                  </a:moveTo>
                  <a:lnTo>
                    <a:pt x="1285276" y="1019117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7"/>
                  </a:lnTo>
                  <a:close/>
                </a:path>
                <a:path w="2000250" h="1019175">
                  <a:moveTo>
                    <a:pt x="1256671" y="1019117"/>
                  </a:moveTo>
                  <a:lnTo>
                    <a:pt x="1085042" y="1019117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7"/>
                  </a:lnTo>
                  <a:close/>
                </a:path>
                <a:path w="2000250" h="1019175">
                  <a:moveTo>
                    <a:pt x="1056438" y="1019117"/>
                  </a:moveTo>
                  <a:lnTo>
                    <a:pt x="884809" y="1019117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7"/>
                  </a:lnTo>
                  <a:close/>
                </a:path>
                <a:path w="2000250" h="1019175">
                  <a:moveTo>
                    <a:pt x="856204" y="1019117"/>
                  </a:moveTo>
                  <a:lnTo>
                    <a:pt x="684575" y="1019117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7"/>
                  </a:lnTo>
                  <a:close/>
                </a:path>
                <a:path w="2000250" h="1019175">
                  <a:moveTo>
                    <a:pt x="655970" y="1019117"/>
                  </a:moveTo>
                  <a:lnTo>
                    <a:pt x="484342" y="1019117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7"/>
                  </a:lnTo>
                  <a:close/>
                </a:path>
                <a:path w="2000250" h="1019175">
                  <a:moveTo>
                    <a:pt x="455737" y="1019117"/>
                  </a:moveTo>
                  <a:lnTo>
                    <a:pt x="284108" y="1019117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7"/>
                  </a:lnTo>
                  <a:close/>
                </a:path>
                <a:path w="2000250" h="1019175">
                  <a:moveTo>
                    <a:pt x="255503" y="1019117"/>
                  </a:moveTo>
                  <a:lnTo>
                    <a:pt x="190684" y="1019117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5"/>
                  </a:lnTo>
                  <a:lnTo>
                    <a:pt x="124467" y="976388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7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2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2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3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256942" y="6477329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7002"/>
                  </a:lnTo>
                  <a:lnTo>
                    <a:pt x="2146858" y="106019"/>
                  </a:lnTo>
                  <a:lnTo>
                    <a:pt x="2117128" y="69748"/>
                  </a:lnTo>
                  <a:lnTo>
                    <a:pt x="2080856" y="40017"/>
                  </a:lnTo>
                  <a:lnTo>
                    <a:pt x="2039874" y="18135"/>
                  </a:lnTo>
                  <a:lnTo>
                    <a:pt x="1995411" y="4622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22"/>
                  </a:lnTo>
                  <a:lnTo>
                    <a:pt x="147002" y="18135"/>
                  </a:lnTo>
                  <a:lnTo>
                    <a:pt x="106006" y="40017"/>
                  </a:lnTo>
                  <a:lnTo>
                    <a:pt x="69748" y="69748"/>
                  </a:lnTo>
                  <a:lnTo>
                    <a:pt x="40005" y="106019"/>
                  </a:lnTo>
                  <a:lnTo>
                    <a:pt x="18122" y="147002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65"/>
                  </a:lnTo>
                  <a:lnTo>
                    <a:pt x="4622" y="1000137"/>
                  </a:lnTo>
                  <a:lnTo>
                    <a:pt x="18122" y="1044587"/>
                  </a:lnTo>
                  <a:lnTo>
                    <a:pt x="40005" y="1085583"/>
                  </a:lnTo>
                  <a:lnTo>
                    <a:pt x="69748" y="1121841"/>
                  </a:lnTo>
                  <a:lnTo>
                    <a:pt x="106006" y="1151585"/>
                  </a:lnTo>
                  <a:lnTo>
                    <a:pt x="147002" y="1173467"/>
                  </a:lnTo>
                  <a:lnTo>
                    <a:pt x="191452" y="1186967"/>
                  </a:lnTo>
                  <a:lnTo>
                    <a:pt x="238125" y="1191590"/>
                  </a:lnTo>
                  <a:lnTo>
                    <a:pt x="1948738" y="1191590"/>
                  </a:lnTo>
                  <a:lnTo>
                    <a:pt x="1995411" y="1186967"/>
                  </a:lnTo>
                  <a:lnTo>
                    <a:pt x="2039874" y="1173467"/>
                  </a:lnTo>
                  <a:lnTo>
                    <a:pt x="2080856" y="1151585"/>
                  </a:lnTo>
                  <a:lnTo>
                    <a:pt x="2117128" y="1121841"/>
                  </a:lnTo>
                  <a:lnTo>
                    <a:pt x="2146858" y="1085583"/>
                  </a:lnTo>
                  <a:lnTo>
                    <a:pt x="2168741" y="1044587"/>
                  </a:lnTo>
                  <a:lnTo>
                    <a:pt x="2182253" y="1000137"/>
                  </a:lnTo>
                  <a:lnTo>
                    <a:pt x="2186863" y="953465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E783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358726" y="6565267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1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7"/>
                  </a:moveTo>
                  <a:lnTo>
                    <a:pt x="1685743" y="1019117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1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7"/>
                  </a:lnTo>
                  <a:close/>
                </a:path>
                <a:path w="2000250" h="1019175">
                  <a:moveTo>
                    <a:pt x="1657138" y="1019117"/>
                  </a:moveTo>
                  <a:lnTo>
                    <a:pt x="1485510" y="1019117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7"/>
                  </a:lnTo>
                  <a:close/>
                </a:path>
                <a:path w="2000250" h="1019175">
                  <a:moveTo>
                    <a:pt x="1456905" y="1019117"/>
                  </a:moveTo>
                  <a:lnTo>
                    <a:pt x="1285276" y="1019117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7"/>
                  </a:lnTo>
                  <a:close/>
                </a:path>
                <a:path w="2000250" h="1019175">
                  <a:moveTo>
                    <a:pt x="1256671" y="1019117"/>
                  </a:moveTo>
                  <a:lnTo>
                    <a:pt x="1085042" y="1019117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7"/>
                  </a:lnTo>
                  <a:close/>
                </a:path>
                <a:path w="2000250" h="1019175">
                  <a:moveTo>
                    <a:pt x="1056438" y="1019117"/>
                  </a:moveTo>
                  <a:lnTo>
                    <a:pt x="884809" y="1019117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7"/>
                  </a:lnTo>
                  <a:close/>
                </a:path>
                <a:path w="2000250" h="1019175">
                  <a:moveTo>
                    <a:pt x="856204" y="1019117"/>
                  </a:moveTo>
                  <a:lnTo>
                    <a:pt x="684575" y="1019117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7"/>
                  </a:lnTo>
                  <a:close/>
                </a:path>
                <a:path w="2000250" h="1019175">
                  <a:moveTo>
                    <a:pt x="655970" y="1019117"/>
                  </a:moveTo>
                  <a:lnTo>
                    <a:pt x="484342" y="1019117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7"/>
                  </a:lnTo>
                  <a:close/>
                </a:path>
                <a:path w="2000250" h="1019175">
                  <a:moveTo>
                    <a:pt x="455737" y="1019117"/>
                  </a:moveTo>
                  <a:lnTo>
                    <a:pt x="284108" y="1019117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7"/>
                  </a:lnTo>
                  <a:close/>
                </a:path>
                <a:path w="2000250" h="1019175">
                  <a:moveTo>
                    <a:pt x="255503" y="1019117"/>
                  </a:moveTo>
                  <a:lnTo>
                    <a:pt x="190684" y="1019117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5"/>
                  </a:lnTo>
                  <a:lnTo>
                    <a:pt x="124467" y="976388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7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1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1"/>
                  </a:lnTo>
                  <a:lnTo>
                    <a:pt x="28604" y="819331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2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2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256942" y="7763750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7002"/>
                  </a:lnTo>
                  <a:lnTo>
                    <a:pt x="2146858" y="106006"/>
                  </a:lnTo>
                  <a:lnTo>
                    <a:pt x="2117128" y="69748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10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10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48"/>
                  </a:lnTo>
                  <a:lnTo>
                    <a:pt x="40005" y="106006"/>
                  </a:lnTo>
                  <a:lnTo>
                    <a:pt x="18122" y="147002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65"/>
                  </a:lnTo>
                  <a:lnTo>
                    <a:pt x="4622" y="1000137"/>
                  </a:lnTo>
                  <a:lnTo>
                    <a:pt x="18122" y="1044587"/>
                  </a:lnTo>
                  <a:lnTo>
                    <a:pt x="40005" y="1085570"/>
                  </a:lnTo>
                  <a:lnTo>
                    <a:pt x="69748" y="1121841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90"/>
                  </a:lnTo>
                  <a:lnTo>
                    <a:pt x="1948738" y="1191590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41"/>
                  </a:lnTo>
                  <a:lnTo>
                    <a:pt x="2146858" y="1085570"/>
                  </a:lnTo>
                  <a:lnTo>
                    <a:pt x="2168741" y="1044587"/>
                  </a:lnTo>
                  <a:lnTo>
                    <a:pt x="2182253" y="1000137"/>
                  </a:lnTo>
                  <a:lnTo>
                    <a:pt x="2186863" y="953465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FFC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358726" y="7851681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799"/>
                  </a:lnTo>
                  <a:lnTo>
                    <a:pt x="1966026" y="870573"/>
                  </a:lnTo>
                  <a:lnTo>
                    <a:pt x="1993041" y="877906"/>
                  </a:lnTo>
                  <a:lnTo>
                    <a:pt x="1980868" y="912042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7"/>
                  </a:moveTo>
                  <a:lnTo>
                    <a:pt x="1685743" y="1019117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1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7"/>
                  </a:lnTo>
                  <a:close/>
                </a:path>
                <a:path w="2000250" h="1019175">
                  <a:moveTo>
                    <a:pt x="1657138" y="1019117"/>
                  </a:moveTo>
                  <a:lnTo>
                    <a:pt x="1485510" y="1019117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7"/>
                  </a:lnTo>
                  <a:close/>
                </a:path>
                <a:path w="2000250" h="1019175">
                  <a:moveTo>
                    <a:pt x="1456905" y="1019117"/>
                  </a:moveTo>
                  <a:lnTo>
                    <a:pt x="1285276" y="1019117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7"/>
                  </a:lnTo>
                  <a:close/>
                </a:path>
                <a:path w="2000250" h="1019175">
                  <a:moveTo>
                    <a:pt x="1256671" y="1019117"/>
                  </a:moveTo>
                  <a:lnTo>
                    <a:pt x="1085042" y="1019117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7"/>
                  </a:lnTo>
                  <a:close/>
                </a:path>
                <a:path w="2000250" h="1019175">
                  <a:moveTo>
                    <a:pt x="1056438" y="1019117"/>
                  </a:moveTo>
                  <a:lnTo>
                    <a:pt x="884809" y="1019117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7"/>
                  </a:lnTo>
                  <a:close/>
                </a:path>
                <a:path w="2000250" h="1019175">
                  <a:moveTo>
                    <a:pt x="856204" y="1019117"/>
                  </a:moveTo>
                  <a:lnTo>
                    <a:pt x="684575" y="1019117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7"/>
                  </a:lnTo>
                  <a:close/>
                </a:path>
                <a:path w="2000250" h="1019175">
                  <a:moveTo>
                    <a:pt x="655970" y="1019117"/>
                  </a:moveTo>
                  <a:lnTo>
                    <a:pt x="484342" y="1019117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7"/>
                  </a:lnTo>
                  <a:close/>
                </a:path>
                <a:path w="2000250" h="1019175">
                  <a:moveTo>
                    <a:pt x="455737" y="1019117"/>
                  </a:moveTo>
                  <a:lnTo>
                    <a:pt x="284108" y="1019117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7"/>
                  </a:lnTo>
                  <a:close/>
                </a:path>
                <a:path w="2000250" h="1019175">
                  <a:moveTo>
                    <a:pt x="255503" y="1019117"/>
                  </a:moveTo>
                  <a:lnTo>
                    <a:pt x="190684" y="1019117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5"/>
                  </a:lnTo>
                  <a:lnTo>
                    <a:pt x="124467" y="976388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7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2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1"/>
                  </a:lnTo>
                  <a:lnTo>
                    <a:pt x="28604" y="819331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4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2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4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2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96939" y="1331684"/>
              <a:ext cx="1257299" cy="761999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12231" y="6548592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2231" y="1465120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2231" y="2312366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2231" y="3159611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2231" y="4006856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2231" y="4854101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2231" y="5701346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2231" y="7395836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2231" y="8243082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57730" y="1028700"/>
            <a:ext cx="16384905" cy="9258300"/>
            <a:chOff x="257730" y="1028700"/>
            <a:chExt cx="16384905" cy="9258300"/>
          </a:xfrm>
        </p:grpSpPr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699" y="9347332"/>
              <a:ext cx="15611474" cy="75247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337094" y="1028700"/>
              <a:ext cx="15306040" cy="8515350"/>
            </a:xfrm>
            <a:custGeom>
              <a:avLst/>
              <a:gdLst/>
              <a:ahLst/>
              <a:cxnLst/>
              <a:rect l="l" t="t" r="r" b="b"/>
              <a:pathLst>
                <a:path w="15306040" h="8515350">
                  <a:moveTo>
                    <a:pt x="15114915" y="8515059"/>
                  </a:moveTo>
                  <a:lnTo>
                    <a:pt x="190499" y="8515059"/>
                  </a:lnTo>
                  <a:lnTo>
                    <a:pt x="153161" y="8511365"/>
                  </a:lnTo>
                  <a:lnTo>
                    <a:pt x="84810" y="8483053"/>
                  </a:lnTo>
                  <a:lnTo>
                    <a:pt x="32006" y="8430248"/>
                  </a:lnTo>
                  <a:lnTo>
                    <a:pt x="3694" y="8361897"/>
                  </a:lnTo>
                  <a:lnTo>
                    <a:pt x="0" y="8324559"/>
                  </a:lnTo>
                  <a:lnTo>
                    <a:pt x="0" y="190499"/>
                  </a:lnTo>
                  <a:lnTo>
                    <a:pt x="14500" y="117598"/>
                  </a:lnTo>
                  <a:lnTo>
                    <a:pt x="55796" y="55796"/>
                  </a:lnTo>
                  <a:lnTo>
                    <a:pt x="117598" y="14500"/>
                  </a:lnTo>
                  <a:lnTo>
                    <a:pt x="190499" y="0"/>
                  </a:lnTo>
                  <a:lnTo>
                    <a:pt x="15114915" y="0"/>
                  </a:lnTo>
                  <a:lnTo>
                    <a:pt x="15187816" y="14500"/>
                  </a:lnTo>
                  <a:lnTo>
                    <a:pt x="15249620" y="55796"/>
                  </a:lnTo>
                  <a:lnTo>
                    <a:pt x="15290914" y="117598"/>
                  </a:lnTo>
                  <a:lnTo>
                    <a:pt x="15305415" y="190499"/>
                  </a:lnTo>
                  <a:lnTo>
                    <a:pt x="15305415" y="8324559"/>
                  </a:lnTo>
                  <a:lnTo>
                    <a:pt x="15290914" y="8397460"/>
                  </a:lnTo>
                  <a:lnTo>
                    <a:pt x="15249620" y="8459262"/>
                  </a:lnTo>
                  <a:lnTo>
                    <a:pt x="15187816" y="8500558"/>
                  </a:lnTo>
                  <a:lnTo>
                    <a:pt x="15114915" y="8515059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57730" y="2423685"/>
              <a:ext cx="16049625" cy="7863840"/>
            </a:xfrm>
            <a:custGeom>
              <a:avLst/>
              <a:gdLst/>
              <a:ahLst/>
              <a:cxnLst/>
              <a:rect l="l" t="t" r="r" b="b"/>
              <a:pathLst>
                <a:path w="16049625" h="7863840">
                  <a:moveTo>
                    <a:pt x="943077" y="28570"/>
                  </a:moveTo>
                  <a:lnTo>
                    <a:pt x="771610" y="28570"/>
                  </a:lnTo>
                  <a:lnTo>
                    <a:pt x="771610" y="0"/>
                  </a:lnTo>
                  <a:lnTo>
                    <a:pt x="943077" y="0"/>
                  </a:lnTo>
                  <a:lnTo>
                    <a:pt x="943077" y="28570"/>
                  </a:lnTo>
                  <a:close/>
                </a:path>
                <a:path w="16049625" h="7863840">
                  <a:moveTo>
                    <a:pt x="1143121" y="28570"/>
                  </a:moveTo>
                  <a:lnTo>
                    <a:pt x="971655" y="28570"/>
                  </a:lnTo>
                  <a:lnTo>
                    <a:pt x="971655" y="0"/>
                  </a:lnTo>
                  <a:lnTo>
                    <a:pt x="1143121" y="0"/>
                  </a:lnTo>
                  <a:lnTo>
                    <a:pt x="1143121" y="28570"/>
                  </a:lnTo>
                  <a:close/>
                </a:path>
                <a:path w="16049625" h="7863840">
                  <a:moveTo>
                    <a:pt x="1343166" y="28570"/>
                  </a:moveTo>
                  <a:lnTo>
                    <a:pt x="1171699" y="28570"/>
                  </a:lnTo>
                  <a:lnTo>
                    <a:pt x="1171699" y="0"/>
                  </a:lnTo>
                  <a:lnTo>
                    <a:pt x="1343166" y="0"/>
                  </a:lnTo>
                  <a:lnTo>
                    <a:pt x="1343166" y="28570"/>
                  </a:lnTo>
                  <a:close/>
                </a:path>
                <a:path w="16049625" h="7863840">
                  <a:moveTo>
                    <a:pt x="1543210" y="28570"/>
                  </a:moveTo>
                  <a:lnTo>
                    <a:pt x="1371744" y="28570"/>
                  </a:lnTo>
                  <a:lnTo>
                    <a:pt x="1371744" y="0"/>
                  </a:lnTo>
                  <a:lnTo>
                    <a:pt x="1543210" y="0"/>
                  </a:lnTo>
                  <a:lnTo>
                    <a:pt x="1543210" y="28570"/>
                  </a:lnTo>
                  <a:close/>
                </a:path>
                <a:path w="16049625" h="7863840">
                  <a:moveTo>
                    <a:pt x="1743255" y="28570"/>
                  </a:moveTo>
                  <a:lnTo>
                    <a:pt x="1571788" y="28570"/>
                  </a:lnTo>
                  <a:lnTo>
                    <a:pt x="1571788" y="0"/>
                  </a:lnTo>
                  <a:lnTo>
                    <a:pt x="1743255" y="0"/>
                  </a:lnTo>
                  <a:lnTo>
                    <a:pt x="1743255" y="28570"/>
                  </a:lnTo>
                  <a:close/>
                </a:path>
                <a:path w="16049625" h="7863840">
                  <a:moveTo>
                    <a:pt x="1943299" y="28570"/>
                  </a:moveTo>
                  <a:lnTo>
                    <a:pt x="1771833" y="28570"/>
                  </a:lnTo>
                  <a:lnTo>
                    <a:pt x="1771833" y="0"/>
                  </a:lnTo>
                  <a:lnTo>
                    <a:pt x="1943299" y="0"/>
                  </a:lnTo>
                  <a:lnTo>
                    <a:pt x="1943299" y="28570"/>
                  </a:lnTo>
                  <a:close/>
                </a:path>
                <a:path w="16049625" h="7863840">
                  <a:moveTo>
                    <a:pt x="2143344" y="28570"/>
                  </a:moveTo>
                  <a:lnTo>
                    <a:pt x="1971877" y="28570"/>
                  </a:lnTo>
                  <a:lnTo>
                    <a:pt x="1971877" y="0"/>
                  </a:lnTo>
                  <a:lnTo>
                    <a:pt x="2143344" y="0"/>
                  </a:lnTo>
                  <a:lnTo>
                    <a:pt x="2143344" y="28570"/>
                  </a:lnTo>
                  <a:close/>
                </a:path>
                <a:path w="16049625" h="7863840">
                  <a:moveTo>
                    <a:pt x="2343388" y="28570"/>
                  </a:moveTo>
                  <a:lnTo>
                    <a:pt x="2171921" y="28570"/>
                  </a:lnTo>
                  <a:lnTo>
                    <a:pt x="2171921" y="0"/>
                  </a:lnTo>
                  <a:lnTo>
                    <a:pt x="2343388" y="0"/>
                  </a:lnTo>
                  <a:lnTo>
                    <a:pt x="2343388" y="28570"/>
                  </a:lnTo>
                  <a:close/>
                </a:path>
                <a:path w="16049625" h="7863840">
                  <a:moveTo>
                    <a:pt x="2543433" y="28570"/>
                  </a:moveTo>
                  <a:lnTo>
                    <a:pt x="2371966" y="28570"/>
                  </a:lnTo>
                  <a:lnTo>
                    <a:pt x="2371966" y="0"/>
                  </a:lnTo>
                  <a:lnTo>
                    <a:pt x="2543433" y="0"/>
                  </a:lnTo>
                  <a:lnTo>
                    <a:pt x="2543433" y="28570"/>
                  </a:lnTo>
                  <a:close/>
                </a:path>
                <a:path w="16049625" h="7863840">
                  <a:moveTo>
                    <a:pt x="2743477" y="28570"/>
                  </a:moveTo>
                  <a:lnTo>
                    <a:pt x="2572010" y="28570"/>
                  </a:lnTo>
                  <a:lnTo>
                    <a:pt x="2572010" y="0"/>
                  </a:lnTo>
                  <a:lnTo>
                    <a:pt x="2743477" y="0"/>
                  </a:lnTo>
                  <a:lnTo>
                    <a:pt x="2743477" y="28570"/>
                  </a:lnTo>
                  <a:close/>
                </a:path>
                <a:path w="16049625" h="7863840">
                  <a:moveTo>
                    <a:pt x="2943521" y="28570"/>
                  </a:moveTo>
                  <a:lnTo>
                    <a:pt x="2772055" y="28570"/>
                  </a:lnTo>
                  <a:lnTo>
                    <a:pt x="2772055" y="0"/>
                  </a:lnTo>
                  <a:lnTo>
                    <a:pt x="2943521" y="0"/>
                  </a:lnTo>
                  <a:lnTo>
                    <a:pt x="2943521" y="28570"/>
                  </a:lnTo>
                  <a:close/>
                </a:path>
                <a:path w="16049625" h="7863840">
                  <a:moveTo>
                    <a:pt x="3143566" y="28570"/>
                  </a:moveTo>
                  <a:lnTo>
                    <a:pt x="2972100" y="28570"/>
                  </a:lnTo>
                  <a:lnTo>
                    <a:pt x="2972100" y="0"/>
                  </a:lnTo>
                  <a:lnTo>
                    <a:pt x="3143566" y="0"/>
                  </a:lnTo>
                  <a:lnTo>
                    <a:pt x="3143566" y="28570"/>
                  </a:lnTo>
                  <a:close/>
                </a:path>
                <a:path w="16049625" h="7863840">
                  <a:moveTo>
                    <a:pt x="3343611" y="28570"/>
                  </a:moveTo>
                  <a:lnTo>
                    <a:pt x="3172144" y="28570"/>
                  </a:lnTo>
                  <a:lnTo>
                    <a:pt x="3172144" y="0"/>
                  </a:lnTo>
                  <a:lnTo>
                    <a:pt x="3343611" y="0"/>
                  </a:lnTo>
                  <a:lnTo>
                    <a:pt x="3343611" y="28570"/>
                  </a:lnTo>
                  <a:close/>
                </a:path>
                <a:path w="16049625" h="7863840">
                  <a:moveTo>
                    <a:pt x="3543655" y="28570"/>
                  </a:moveTo>
                  <a:lnTo>
                    <a:pt x="3372188" y="28570"/>
                  </a:lnTo>
                  <a:lnTo>
                    <a:pt x="3372188" y="0"/>
                  </a:lnTo>
                  <a:lnTo>
                    <a:pt x="3543655" y="0"/>
                  </a:lnTo>
                  <a:lnTo>
                    <a:pt x="3543655" y="28570"/>
                  </a:lnTo>
                  <a:close/>
                </a:path>
                <a:path w="16049625" h="7863840">
                  <a:moveTo>
                    <a:pt x="3743700" y="28570"/>
                  </a:moveTo>
                  <a:lnTo>
                    <a:pt x="3572233" y="28570"/>
                  </a:lnTo>
                  <a:lnTo>
                    <a:pt x="3572233" y="0"/>
                  </a:lnTo>
                  <a:lnTo>
                    <a:pt x="3743700" y="0"/>
                  </a:lnTo>
                  <a:lnTo>
                    <a:pt x="3743700" y="28570"/>
                  </a:lnTo>
                  <a:close/>
                </a:path>
                <a:path w="16049625" h="7863840">
                  <a:moveTo>
                    <a:pt x="3943744" y="28570"/>
                  </a:moveTo>
                  <a:lnTo>
                    <a:pt x="3772277" y="28570"/>
                  </a:lnTo>
                  <a:lnTo>
                    <a:pt x="3772277" y="0"/>
                  </a:lnTo>
                  <a:lnTo>
                    <a:pt x="3943744" y="0"/>
                  </a:lnTo>
                  <a:lnTo>
                    <a:pt x="3943744" y="28570"/>
                  </a:lnTo>
                  <a:close/>
                </a:path>
                <a:path w="16049625" h="7863840">
                  <a:moveTo>
                    <a:pt x="4143788" y="28570"/>
                  </a:moveTo>
                  <a:lnTo>
                    <a:pt x="3972322" y="28570"/>
                  </a:lnTo>
                  <a:lnTo>
                    <a:pt x="3972322" y="0"/>
                  </a:lnTo>
                  <a:lnTo>
                    <a:pt x="4143788" y="0"/>
                  </a:lnTo>
                  <a:lnTo>
                    <a:pt x="4143788" y="28570"/>
                  </a:lnTo>
                  <a:close/>
                </a:path>
                <a:path w="16049625" h="7863840">
                  <a:moveTo>
                    <a:pt x="4343833" y="28570"/>
                  </a:moveTo>
                  <a:lnTo>
                    <a:pt x="4172366" y="28570"/>
                  </a:lnTo>
                  <a:lnTo>
                    <a:pt x="4172366" y="0"/>
                  </a:lnTo>
                  <a:lnTo>
                    <a:pt x="4343833" y="0"/>
                  </a:lnTo>
                  <a:lnTo>
                    <a:pt x="4343833" y="28570"/>
                  </a:lnTo>
                  <a:close/>
                </a:path>
                <a:path w="16049625" h="7863840">
                  <a:moveTo>
                    <a:pt x="4543878" y="28570"/>
                  </a:moveTo>
                  <a:lnTo>
                    <a:pt x="4372411" y="28570"/>
                  </a:lnTo>
                  <a:lnTo>
                    <a:pt x="4372411" y="0"/>
                  </a:lnTo>
                  <a:lnTo>
                    <a:pt x="4543878" y="0"/>
                  </a:lnTo>
                  <a:lnTo>
                    <a:pt x="4543878" y="28570"/>
                  </a:lnTo>
                  <a:close/>
                </a:path>
                <a:path w="16049625" h="7863840">
                  <a:moveTo>
                    <a:pt x="4743922" y="28570"/>
                  </a:moveTo>
                  <a:lnTo>
                    <a:pt x="4572455" y="28570"/>
                  </a:lnTo>
                  <a:lnTo>
                    <a:pt x="4572455" y="0"/>
                  </a:lnTo>
                  <a:lnTo>
                    <a:pt x="4743922" y="0"/>
                  </a:lnTo>
                  <a:lnTo>
                    <a:pt x="4743922" y="28570"/>
                  </a:lnTo>
                  <a:close/>
                </a:path>
                <a:path w="16049625" h="7863840">
                  <a:moveTo>
                    <a:pt x="4943966" y="28570"/>
                  </a:moveTo>
                  <a:lnTo>
                    <a:pt x="4772500" y="28570"/>
                  </a:lnTo>
                  <a:lnTo>
                    <a:pt x="4772500" y="0"/>
                  </a:lnTo>
                  <a:lnTo>
                    <a:pt x="4943966" y="0"/>
                  </a:lnTo>
                  <a:lnTo>
                    <a:pt x="4943966" y="28570"/>
                  </a:lnTo>
                  <a:close/>
                </a:path>
                <a:path w="16049625" h="7863840">
                  <a:moveTo>
                    <a:pt x="5144011" y="28570"/>
                  </a:moveTo>
                  <a:lnTo>
                    <a:pt x="4972544" y="28570"/>
                  </a:lnTo>
                  <a:lnTo>
                    <a:pt x="4972544" y="0"/>
                  </a:lnTo>
                  <a:lnTo>
                    <a:pt x="5144011" y="0"/>
                  </a:lnTo>
                  <a:lnTo>
                    <a:pt x="5144011" y="28570"/>
                  </a:lnTo>
                  <a:close/>
                </a:path>
                <a:path w="16049625" h="7863840">
                  <a:moveTo>
                    <a:pt x="5344055" y="28570"/>
                  </a:moveTo>
                  <a:lnTo>
                    <a:pt x="5172588" y="28570"/>
                  </a:lnTo>
                  <a:lnTo>
                    <a:pt x="5172588" y="0"/>
                  </a:lnTo>
                  <a:lnTo>
                    <a:pt x="5344055" y="0"/>
                  </a:lnTo>
                  <a:lnTo>
                    <a:pt x="5344055" y="28570"/>
                  </a:lnTo>
                  <a:close/>
                </a:path>
                <a:path w="16049625" h="7863840">
                  <a:moveTo>
                    <a:pt x="5544100" y="28570"/>
                  </a:moveTo>
                  <a:lnTo>
                    <a:pt x="5372633" y="28570"/>
                  </a:lnTo>
                  <a:lnTo>
                    <a:pt x="5372633" y="0"/>
                  </a:lnTo>
                  <a:lnTo>
                    <a:pt x="5544100" y="0"/>
                  </a:lnTo>
                  <a:lnTo>
                    <a:pt x="5544100" y="28570"/>
                  </a:lnTo>
                  <a:close/>
                </a:path>
                <a:path w="16049625" h="7863840">
                  <a:moveTo>
                    <a:pt x="5744144" y="28570"/>
                  </a:moveTo>
                  <a:lnTo>
                    <a:pt x="5572677" y="28570"/>
                  </a:lnTo>
                  <a:lnTo>
                    <a:pt x="5572677" y="0"/>
                  </a:lnTo>
                  <a:lnTo>
                    <a:pt x="5744144" y="0"/>
                  </a:lnTo>
                  <a:lnTo>
                    <a:pt x="5744144" y="28570"/>
                  </a:lnTo>
                  <a:close/>
                </a:path>
                <a:path w="16049625" h="7863840">
                  <a:moveTo>
                    <a:pt x="5944189" y="28570"/>
                  </a:moveTo>
                  <a:lnTo>
                    <a:pt x="5772722" y="28570"/>
                  </a:lnTo>
                  <a:lnTo>
                    <a:pt x="5772722" y="0"/>
                  </a:lnTo>
                  <a:lnTo>
                    <a:pt x="5944189" y="0"/>
                  </a:lnTo>
                  <a:lnTo>
                    <a:pt x="5944189" y="28570"/>
                  </a:lnTo>
                  <a:close/>
                </a:path>
                <a:path w="16049625" h="7863840">
                  <a:moveTo>
                    <a:pt x="6144233" y="28570"/>
                  </a:moveTo>
                  <a:lnTo>
                    <a:pt x="5972767" y="28570"/>
                  </a:lnTo>
                  <a:lnTo>
                    <a:pt x="5972767" y="0"/>
                  </a:lnTo>
                  <a:lnTo>
                    <a:pt x="6144233" y="0"/>
                  </a:lnTo>
                  <a:lnTo>
                    <a:pt x="6144233" y="28570"/>
                  </a:lnTo>
                  <a:close/>
                </a:path>
                <a:path w="16049625" h="7863840">
                  <a:moveTo>
                    <a:pt x="6344278" y="28570"/>
                  </a:moveTo>
                  <a:lnTo>
                    <a:pt x="6172811" y="28570"/>
                  </a:lnTo>
                  <a:lnTo>
                    <a:pt x="6172811" y="0"/>
                  </a:lnTo>
                  <a:lnTo>
                    <a:pt x="6344278" y="0"/>
                  </a:lnTo>
                  <a:lnTo>
                    <a:pt x="6344278" y="28570"/>
                  </a:lnTo>
                  <a:close/>
                </a:path>
                <a:path w="16049625" h="7863840">
                  <a:moveTo>
                    <a:pt x="6544322" y="28570"/>
                  </a:moveTo>
                  <a:lnTo>
                    <a:pt x="6372855" y="28570"/>
                  </a:lnTo>
                  <a:lnTo>
                    <a:pt x="6372855" y="0"/>
                  </a:lnTo>
                  <a:lnTo>
                    <a:pt x="6544322" y="0"/>
                  </a:lnTo>
                  <a:lnTo>
                    <a:pt x="6544322" y="28570"/>
                  </a:lnTo>
                  <a:close/>
                </a:path>
                <a:path w="16049625" h="7863840">
                  <a:moveTo>
                    <a:pt x="6744367" y="28570"/>
                  </a:moveTo>
                  <a:lnTo>
                    <a:pt x="6572900" y="28570"/>
                  </a:lnTo>
                  <a:lnTo>
                    <a:pt x="6572900" y="0"/>
                  </a:lnTo>
                  <a:lnTo>
                    <a:pt x="6744367" y="0"/>
                  </a:lnTo>
                  <a:lnTo>
                    <a:pt x="6744367" y="28570"/>
                  </a:lnTo>
                  <a:close/>
                </a:path>
                <a:path w="16049625" h="7863840">
                  <a:moveTo>
                    <a:pt x="6944411" y="28570"/>
                  </a:moveTo>
                  <a:lnTo>
                    <a:pt x="6772945" y="28570"/>
                  </a:lnTo>
                  <a:lnTo>
                    <a:pt x="6772945" y="0"/>
                  </a:lnTo>
                  <a:lnTo>
                    <a:pt x="6944411" y="0"/>
                  </a:lnTo>
                  <a:lnTo>
                    <a:pt x="6944411" y="28570"/>
                  </a:lnTo>
                  <a:close/>
                </a:path>
                <a:path w="16049625" h="7863840">
                  <a:moveTo>
                    <a:pt x="7144456" y="28570"/>
                  </a:moveTo>
                  <a:lnTo>
                    <a:pt x="6972989" y="28570"/>
                  </a:lnTo>
                  <a:lnTo>
                    <a:pt x="6972989" y="0"/>
                  </a:lnTo>
                  <a:lnTo>
                    <a:pt x="7144456" y="0"/>
                  </a:lnTo>
                  <a:lnTo>
                    <a:pt x="7144456" y="28570"/>
                  </a:lnTo>
                  <a:close/>
                </a:path>
                <a:path w="16049625" h="7863840">
                  <a:moveTo>
                    <a:pt x="7344500" y="28570"/>
                  </a:moveTo>
                  <a:lnTo>
                    <a:pt x="7173033" y="28570"/>
                  </a:lnTo>
                  <a:lnTo>
                    <a:pt x="7173033" y="0"/>
                  </a:lnTo>
                  <a:lnTo>
                    <a:pt x="7344500" y="0"/>
                  </a:lnTo>
                  <a:lnTo>
                    <a:pt x="7344500" y="28570"/>
                  </a:lnTo>
                  <a:close/>
                </a:path>
                <a:path w="16049625" h="7863840">
                  <a:moveTo>
                    <a:pt x="7544545" y="28570"/>
                  </a:moveTo>
                  <a:lnTo>
                    <a:pt x="7373078" y="28570"/>
                  </a:lnTo>
                  <a:lnTo>
                    <a:pt x="7373078" y="0"/>
                  </a:lnTo>
                  <a:lnTo>
                    <a:pt x="7544545" y="0"/>
                  </a:lnTo>
                  <a:lnTo>
                    <a:pt x="7544545" y="28570"/>
                  </a:lnTo>
                  <a:close/>
                </a:path>
                <a:path w="16049625" h="7863840">
                  <a:moveTo>
                    <a:pt x="7744589" y="28570"/>
                  </a:moveTo>
                  <a:lnTo>
                    <a:pt x="7573122" y="28570"/>
                  </a:lnTo>
                  <a:lnTo>
                    <a:pt x="7573122" y="0"/>
                  </a:lnTo>
                  <a:lnTo>
                    <a:pt x="7744589" y="0"/>
                  </a:lnTo>
                  <a:lnTo>
                    <a:pt x="7744589" y="28570"/>
                  </a:lnTo>
                  <a:close/>
                </a:path>
                <a:path w="16049625" h="7863840">
                  <a:moveTo>
                    <a:pt x="7944633" y="28570"/>
                  </a:moveTo>
                  <a:lnTo>
                    <a:pt x="7773167" y="28570"/>
                  </a:lnTo>
                  <a:lnTo>
                    <a:pt x="7773167" y="0"/>
                  </a:lnTo>
                  <a:lnTo>
                    <a:pt x="7944633" y="0"/>
                  </a:lnTo>
                  <a:lnTo>
                    <a:pt x="7944633" y="28570"/>
                  </a:lnTo>
                  <a:close/>
                </a:path>
                <a:path w="16049625" h="7863840">
                  <a:moveTo>
                    <a:pt x="8144678" y="28570"/>
                  </a:moveTo>
                  <a:lnTo>
                    <a:pt x="7973211" y="28570"/>
                  </a:lnTo>
                  <a:lnTo>
                    <a:pt x="7973211" y="0"/>
                  </a:lnTo>
                  <a:lnTo>
                    <a:pt x="8144678" y="0"/>
                  </a:lnTo>
                  <a:lnTo>
                    <a:pt x="8144678" y="28570"/>
                  </a:lnTo>
                  <a:close/>
                </a:path>
                <a:path w="16049625" h="7863840">
                  <a:moveTo>
                    <a:pt x="8344723" y="28570"/>
                  </a:moveTo>
                  <a:lnTo>
                    <a:pt x="8173257" y="28570"/>
                  </a:lnTo>
                  <a:lnTo>
                    <a:pt x="8173257" y="0"/>
                  </a:lnTo>
                  <a:lnTo>
                    <a:pt x="8344723" y="0"/>
                  </a:lnTo>
                  <a:lnTo>
                    <a:pt x="8344723" y="28570"/>
                  </a:lnTo>
                  <a:close/>
                </a:path>
                <a:path w="16049625" h="7863840">
                  <a:moveTo>
                    <a:pt x="8544767" y="28570"/>
                  </a:moveTo>
                  <a:lnTo>
                    <a:pt x="8373301" y="28570"/>
                  </a:lnTo>
                  <a:lnTo>
                    <a:pt x="8373301" y="0"/>
                  </a:lnTo>
                  <a:lnTo>
                    <a:pt x="8544767" y="0"/>
                  </a:lnTo>
                  <a:lnTo>
                    <a:pt x="8544767" y="28570"/>
                  </a:lnTo>
                  <a:close/>
                </a:path>
                <a:path w="16049625" h="7863840">
                  <a:moveTo>
                    <a:pt x="8744812" y="28570"/>
                  </a:moveTo>
                  <a:lnTo>
                    <a:pt x="8573344" y="28570"/>
                  </a:lnTo>
                  <a:lnTo>
                    <a:pt x="8573344" y="0"/>
                  </a:lnTo>
                  <a:lnTo>
                    <a:pt x="8744812" y="0"/>
                  </a:lnTo>
                  <a:lnTo>
                    <a:pt x="8744812" y="28570"/>
                  </a:lnTo>
                  <a:close/>
                </a:path>
                <a:path w="16049625" h="7863840">
                  <a:moveTo>
                    <a:pt x="8944856" y="28570"/>
                  </a:moveTo>
                  <a:lnTo>
                    <a:pt x="8773389" y="28570"/>
                  </a:lnTo>
                  <a:lnTo>
                    <a:pt x="8773389" y="0"/>
                  </a:lnTo>
                  <a:lnTo>
                    <a:pt x="8944856" y="0"/>
                  </a:lnTo>
                  <a:lnTo>
                    <a:pt x="8944856" y="28570"/>
                  </a:lnTo>
                  <a:close/>
                </a:path>
                <a:path w="16049625" h="7863840">
                  <a:moveTo>
                    <a:pt x="9144900" y="28570"/>
                  </a:moveTo>
                  <a:lnTo>
                    <a:pt x="8973434" y="28570"/>
                  </a:lnTo>
                  <a:lnTo>
                    <a:pt x="8973434" y="0"/>
                  </a:lnTo>
                  <a:lnTo>
                    <a:pt x="9144900" y="0"/>
                  </a:lnTo>
                  <a:lnTo>
                    <a:pt x="9144900" y="28570"/>
                  </a:lnTo>
                  <a:close/>
                </a:path>
                <a:path w="16049625" h="7863840">
                  <a:moveTo>
                    <a:pt x="9344945" y="28570"/>
                  </a:moveTo>
                  <a:lnTo>
                    <a:pt x="9173478" y="28570"/>
                  </a:lnTo>
                  <a:lnTo>
                    <a:pt x="9173478" y="0"/>
                  </a:lnTo>
                  <a:lnTo>
                    <a:pt x="9344945" y="0"/>
                  </a:lnTo>
                  <a:lnTo>
                    <a:pt x="9344945" y="28570"/>
                  </a:lnTo>
                  <a:close/>
                </a:path>
                <a:path w="16049625" h="7863840">
                  <a:moveTo>
                    <a:pt x="9544989" y="28570"/>
                  </a:moveTo>
                  <a:lnTo>
                    <a:pt x="9373523" y="28570"/>
                  </a:lnTo>
                  <a:lnTo>
                    <a:pt x="9373523" y="0"/>
                  </a:lnTo>
                  <a:lnTo>
                    <a:pt x="9544989" y="0"/>
                  </a:lnTo>
                  <a:lnTo>
                    <a:pt x="9544989" y="28570"/>
                  </a:lnTo>
                  <a:close/>
                </a:path>
                <a:path w="16049625" h="7863840">
                  <a:moveTo>
                    <a:pt x="9745034" y="28570"/>
                  </a:moveTo>
                  <a:lnTo>
                    <a:pt x="9573567" y="28570"/>
                  </a:lnTo>
                  <a:lnTo>
                    <a:pt x="9573567" y="0"/>
                  </a:lnTo>
                  <a:lnTo>
                    <a:pt x="9745034" y="0"/>
                  </a:lnTo>
                  <a:lnTo>
                    <a:pt x="9745034" y="28570"/>
                  </a:lnTo>
                  <a:close/>
                </a:path>
                <a:path w="16049625" h="7863840">
                  <a:moveTo>
                    <a:pt x="9945078" y="28570"/>
                  </a:moveTo>
                  <a:lnTo>
                    <a:pt x="9773612" y="28570"/>
                  </a:lnTo>
                  <a:lnTo>
                    <a:pt x="9773612" y="0"/>
                  </a:lnTo>
                  <a:lnTo>
                    <a:pt x="9945078" y="0"/>
                  </a:lnTo>
                  <a:lnTo>
                    <a:pt x="9945078" y="28570"/>
                  </a:lnTo>
                  <a:close/>
                </a:path>
                <a:path w="16049625" h="7863840">
                  <a:moveTo>
                    <a:pt x="10145123" y="28570"/>
                  </a:moveTo>
                  <a:lnTo>
                    <a:pt x="9973656" y="28570"/>
                  </a:lnTo>
                  <a:lnTo>
                    <a:pt x="9973656" y="0"/>
                  </a:lnTo>
                  <a:lnTo>
                    <a:pt x="10145123" y="0"/>
                  </a:lnTo>
                  <a:lnTo>
                    <a:pt x="10145123" y="28570"/>
                  </a:lnTo>
                  <a:close/>
                </a:path>
                <a:path w="16049625" h="7863840">
                  <a:moveTo>
                    <a:pt x="10345167" y="28570"/>
                  </a:moveTo>
                  <a:lnTo>
                    <a:pt x="10173701" y="28570"/>
                  </a:lnTo>
                  <a:lnTo>
                    <a:pt x="10173701" y="0"/>
                  </a:lnTo>
                  <a:lnTo>
                    <a:pt x="10345167" y="0"/>
                  </a:lnTo>
                  <a:lnTo>
                    <a:pt x="10345167" y="28570"/>
                  </a:lnTo>
                  <a:close/>
                </a:path>
                <a:path w="16049625" h="7863840">
                  <a:moveTo>
                    <a:pt x="10545211" y="28570"/>
                  </a:moveTo>
                  <a:lnTo>
                    <a:pt x="10373746" y="28570"/>
                  </a:lnTo>
                  <a:lnTo>
                    <a:pt x="10373746" y="0"/>
                  </a:lnTo>
                  <a:lnTo>
                    <a:pt x="10545211" y="0"/>
                  </a:lnTo>
                  <a:lnTo>
                    <a:pt x="10545211" y="28570"/>
                  </a:lnTo>
                  <a:close/>
                </a:path>
                <a:path w="16049625" h="7863840">
                  <a:moveTo>
                    <a:pt x="10745257" y="28570"/>
                  </a:moveTo>
                  <a:lnTo>
                    <a:pt x="10573789" y="28570"/>
                  </a:lnTo>
                  <a:lnTo>
                    <a:pt x="10573789" y="0"/>
                  </a:lnTo>
                  <a:lnTo>
                    <a:pt x="10745257" y="0"/>
                  </a:lnTo>
                  <a:lnTo>
                    <a:pt x="10745257" y="28570"/>
                  </a:lnTo>
                  <a:close/>
                </a:path>
                <a:path w="16049625" h="7863840">
                  <a:moveTo>
                    <a:pt x="10945301" y="28570"/>
                  </a:moveTo>
                  <a:lnTo>
                    <a:pt x="10773834" y="28570"/>
                  </a:lnTo>
                  <a:lnTo>
                    <a:pt x="10773834" y="0"/>
                  </a:lnTo>
                  <a:lnTo>
                    <a:pt x="10945301" y="0"/>
                  </a:lnTo>
                  <a:lnTo>
                    <a:pt x="10945301" y="28570"/>
                  </a:lnTo>
                  <a:close/>
                </a:path>
                <a:path w="16049625" h="7863840">
                  <a:moveTo>
                    <a:pt x="11145345" y="28570"/>
                  </a:moveTo>
                  <a:lnTo>
                    <a:pt x="10973879" y="28570"/>
                  </a:lnTo>
                  <a:lnTo>
                    <a:pt x="10973879" y="0"/>
                  </a:lnTo>
                  <a:lnTo>
                    <a:pt x="11145345" y="0"/>
                  </a:lnTo>
                  <a:lnTo>
                    <a:pt x="11145345" y="28570"/>
                  </a:lnTo>
                  <a:close/>
                </a:path>
                <a:path w="16049625" h="7863840">
                  <a:moveTo>
                    <a:pt x="11345390" y="28570"/>
                  </a:moveTo>
                  <a:lnTo>
                    <a:pt x="11173923" y="28570"/>
                  </a:lnTo>
                  <a:lnTo>
                    <a:pt x="11173923" y="0"/>
                  </a:lnTo>
                  <a:lnTo>
                    <a:pt x="11345390" y="0"/>
                  </a:lnTo>
                  <a:lnTo>
                    <a:pt x="11345390" y="28570"/>
                  </a:lnTo>
                  <a:close/>
                </a:path>
                <a:path w="16049625" h="7863840">
                  <a:moveTo>
                    <a:pt x="11545434" y="28570"/>
                  </a:moveTo>
                  <a:lnTo>
                    <a:pt x="11373967" y="28570"/>
                  </a:lnTo>
                  <a:lnTo>
                    <a:pt x="11373967" y="0"/>
                  </a:lnTo>
                  <a:lnTo>
                    <a:pt x="11545434" y="0"/>
                  </a:lnTo>
                  <a:lnTo>
                    <a:pt x="11545434" y="28570"/>
                  </a:lnTo>
                  <a:close/>
                </a:path>
                <a:path w="16049625" h="7863840">
                  <a:moveTo>
                    <a:pt x="11745479" y="28570"/>
                  </a:moveTo>
                  <a:lnTo>
                    <a:pt x="11574012" y="28570"/>
                  </a:lnTo>
                  <a:lnTo>
                    <a:pt x="11574012" y="0"/>
                  </a:lnTo>
                  <a:lnTo>
                    <a:pt x="11745479" y="0"/>
                  </a:lnTo>
                  <a:lnTo>
                    <a:pt x="11745479" y="28570"/>
                  </a:lnTo>
                  <a:close/>
                </a:path>
                <a:path w="16049625" h="7863840">
                  <a:moveTo>
                    <a:pt x="11945523" y="28570"/>
                  </a:moveTo>
                  <a:lnTo>
                    <a:pt x="11774056" y="28570"/>
                  </a:lnTo>
                  <a:lnTo>
                    <a:pt x="11774056" y="0"/>
                  </a:lnTo>
                  <a:lnTo>
                    <a:pt x="11945523" y="0"/>
                  </a:lnTo>
                  <a:lnTo>
                    <a:pt x="11945523" y="28570"/>
                  </a:lnTo>
                  <a:close/>
                </a:path>
                <a:path w="16049625" h="7863840">
                  <a:moveTo>
                    <a:pt x="12145567" y="28570"/>
                  </a:moveTo>
                  <a:lnTo>
                    <a:pt x="11974101" y="28570"/>
                  </a:lnTo>
                  <a:lnTo>
                    <a:pt x="11974101" y="0"/>
                  </a:lnTo>
                  <a:lnTo>
                    <a:pt x="12145567" y="0"/>
                  </a:lnTo>
                  <a:lnTo>
                    <a:pt x="12145567" y="28570"/>
                  </a:lnTo>
                  <a:close/>
                </a:path>
                <a:path w="16049625" h="7863840">
                  <a:moveTo>
                    <a:pt x="12345612" y="28570"/>
                  </a:moveTo>
                  <a:lnTo>
                    <a:pt x="12174145" y="28570"/>
                  </a:lnTo>
                  <a:lnTo>
                    <a:pt x="12174145" y="0"/>
                  </a:lnTo>
                  <a:lnTo>
                    <a:pt x="12345612" y="0"/>
                  </a:lnTo>
                  <a:lnTo>
                    <a:pt x="12345612" y="28570"/>
                  </a:lnTo>
                  <a:close/>
                </a:path>
                <a:path w="16049625" h="7863840">
                  <a:moveTo>
                    <a:pt x="12545656" y="28570"/>
                  </a:moveTo>
                  <a:lnTo>
                    <a:pt x="12374189" y="28570"/>
                  </a:lnTo>
                  <a:lnTo>
                    <a:pt x="12374189" y="0"/>
                  </a:lnTo>
                  <a:lnTo>
                    <a:pt x="12545656" y="0"/>
                  </a:lnTo>
                  <a:lnTo>
                    <a:pt x="12545656" y="28570"/>
                  </a:lnTo>
                  <a:close/>
                </a:path>
                <a:path w="16049625" h="7863840">
                  <a:moveTo>
                    <a:pt x="12745702" y="28570"/>
                  </a:moveTo>
                  <a:lnTo>
                    <a:pt x="12574234" y="28570"/>
                  </a:lnTo>
                  <a:lnTo>
                    <a:pt x="12574234" y="0"/>
                  </a:lnTo>
                  <a:lnTo>
                    <a:pt x="12745702" y="0"/>
                  </a:lnTo>
                  <a:lnTo>
                    <a:pt x="12745702" y="28570"/>
                  </a:lnTo>
                  <a:close/>
                </a:path>
                <a:path w="16049625" h="7863840">
                  <a:moveTo>
                    <a:pt x="12945746" y="28570"/>
                  </a:moveTo>
                  <a:lnTo>
                    <a:pt x="12774279" y="28570"/>
                  </a:lnTo>
                  <a:lnTo>
                    <a:pt x="12774279" y="0"/>
                  </a:lnTo>
                  <a:lnTo>
                    <a:pt x="12945746" y="0"/>
                  </a:lnTo>
                  <a:lnTo>
                    <a:pt x="12945746" y="28570"/>
                  </a:lnTo>
                  <a:close/>
                </a:path>
                <a:path w="16049625" h="7863840">
                  <a:moveTo>
                    <a:pt x="13145790" y="28570"/>
                  </a:moveTo>
                  <a:lnTo>
                    <a:pt x="12974324" y="28570"/>
                  </a:lnTo>
                  <a:lnTo>
                    <a:pt x="12974324" y="0"/>
                  </a:lnTo>
                  <a:lnTo>
                    <a:pt x="13145790" y="0"/>
                  </a:lnTo>
                  <a:lnTo>
                    <a:pt x="13145790" y="28570"/>
                  </a:lnTo>
                  <a:close/>
                </a:path>
                <a:path w="16049625" h="7863840">
                  <a:moveTo>
                    <a:pt x="13345835" y="28570"/>
                  </a:moveTo>
                  <a:lnTo>
                    <a:pt x="13174368" y="28570"/>
                  </a:lnTo>
                  <a:lnTo>
                    <a:pt x="13174368" y="0"/>
                  </a:lnTo>
                  <a:lnTo>
                    <a:pt x="13345835" y="0"/>
                  </a:lnTo>
                  <a:lnTo>
                    <a:pt x="13345835" y="28570"/>
                  </a:lnTo>
                  <a:close/>
                </a:path>
                <a:path w="16049625" h="7863840">
                  <a:moveTo>
                    <a:pt x="13545879" y="28570"/>
                  </a:moveTo>
                  <a:lnTo>
                    <a:pt x="13374413" y="28570"/>
                  </a:lnTo>
                  <a:lnTo>
                    <a:pt x="13374413" y="0"/>
                  </a:lnTo>
                  <a:lnTo>
                    <a:pt x="13545879" y="0"/>
                  </a:lnTo>
                  <a:lnTo>
                    <a:pt x="13545879" y="28570"/>
                  </a:lnTo>
                  <a:close/>
                </a:path>
                <a:path w="16049625" h="7863840">
                  <a:moveTo>
                    <a:pt x="13745924" y="28570"/>
                  </a:moveTo>
                  <a:lnTo>
                    <a:pt x="13574457" y="28570"/>
                  </a:lnTo>
                  <a:lnTo>
                    <a:pt x="13574457" y="0"/>
                  </a:lnTo>
                  <a:lnTo>
                    <a:pt x="13745924" y="0"/>
                  </a:lnTo>
                  <a:lnTo>
                    <a:pt x="13745924" y="28570"/>
                  </a:lnTo>
                  <a:close/>
                </a:path>
                <a:path w="16049625" h="7863840">
                  <a:moveTo>
                    <a:pt x="13945968" y="28570"/>
                  </a:moveTo>
                  <a:lnTo>
                    <a:pt x="13774501" y="28570"/>
                  </a:lnTo>
                  <a:lnTo>
                    <a:pt x="13774501" y="0"/>
                  </a:lnTo>
                  <a:lnTo>
                    <a:pt x="13945968" y="0"/>
                  </a:lnTo>
                  <a:lnTo>
                    <a:pt x="13945968" y="28570"/>
                  </a:lnTo>
                  <a:close/>
                </a:path>
                <a:path w="16049625" h="7863840">
                  <a:moveTo>
                    <a:pt x="14146012" y="28570"/>
                  </a:moveTo>
                  <a:lnTo>
                    <a:pt x="13974546" y="28570"/>
                  </a:lnTo>
                  <a:lnTo>
                    <a:pt x="13974546" y="0"/>
                  </a:lnTo>
                  <a:lnTo>
                    <a:pt x="14146012" y="0"/>
                  </a:lnTo>
                  <a:lnTo>
                    <a:pt x="14146012" y="28570"/>
                  </a:lnTo>
                  <a:close/>
                </a:path>
                <a:path w="16049625" h="7863840">
                  <a:moveTo>
                    <a:pt x="14346057" y="28570"/>
                  </a:moveTo>
                  <a:lnTo>
                    <a:pt x="14174590" y="28570"/>
                  </a:lnTo>
                  <a:lnTo>
                    <a:pt x="14174590" y="0"/>
                  </a:lnTo>
                  <a:lnTo>
                    <a:pt x="14346057" y="0"/>
                  </a:lnTo>
                  <a:lnTo>
                    <a:pt x="14346057" y="28570"/>
                  </a:lnTo>
                  <a:close/>
                </a:path>
                <a:path w="16049625" h="7863840">
                  <a:moveTo>
                    <a:pt x="14546101" y="28570"/>
                  </a:moveTo>
                  <a:lnTo>
                    <a:pt x="14374635" y="28570"/>
                  </a:lnTo>
                  <a:lnTo>
                    <a:pt x="14374635" y="0"/>
                  </a:lnTo>
                  <a:lnTo>
                    <a:pt x="14546101" y="0"/>
                  </a:lnTo>
                  <a:lnTo>
                    <a:pt x="14546101" y="28570"/>
                  </a:lnTo>
                  <a:close/>
                </a:path>
                <a:path w="16049625" h="7863840">
                  <a:moveTo>
                    <a:pt x="14746146" y="28570"/>
                  </a:moveTo>
                  <a:lnTo>
                    <a:pt x="14574679" y="28570"/>
                  </a:lnTo>
                  <a:lnTo>
                    <a:pt x="14574679" y="0"/>
                  </a:lnTo>
                  <a:lnTo>
                    <a:pt x="14746146" y="0"/>
                  </a:lnTo>
                  <a:lnTo>
                    <a:pt x="14746146" y="28570"/>
                  </a:lnTo>
                  <a:close/>
                </a:path>
                <a:path w="16049625" h="7863840">
                  <a:moveTo>
                    <a:pt x="14946190" y="28570"/>
                  </a:moveTo>
                  <a:lnTo>
                    <a:pt x="14774723" y="28570"/>
                  </a:lnTo>
                  <a:lnTo>
                    <a:pt x="14774723" y="0"/>
                  </a:lnTo>
                  <a:lnTo>
                    <a:pt x="14946190" y="0"/>
                  </a:lnTo>
                  <a:lnTo>
                    <a:pt x="14946190" y="28570"/>
                  </a:lnTo>
                  <a:close/>
                </a:path>
                <a:path w="16049625" h="7863840">
                  <a:moveTo>
                    <a:pt x="15146234" y="28570"/>
                  </a:moveTo>
                  <a:lnTo>
                    <a:pt x="14974768" y="28570"/>
                  </a:lnTo>
                  <a:lnTo>
                    <a:pt x="14974768" y="0"/>
                  </a:lnTo>
                  <a:lnTo>
                    <a:pt x="15146234" y="0"/>
                  </a:lnTo>
                  <a:lnTo>
                    <a:pt x="15146234" y="28570"/>
                  </a:lnTo>
                  <a:close/>
                </a:path>
                <a:path w="16049625" h="7863840">
                  <a:moveTo>
                    <a:pt x="15346279" y="28570"/>
                  </a:moveTo>
                  <a:lnTo>
                    <a:pt x="15174812" y="28570"/>
                  </a:lnTo>
                  <a:lnTo>
                    <a:pt x="15174812" y="0"/>
                  </a:lnTo>
                  <a:lnTo>
                    <a:pt x="15346279" y="0"/>
                  </a:lnTo>
                  <a:lnTo>
                    <a:pt x="15346279" y="28570"/>
                  </a:lnTo>
                  <a:close/>
                </a:path>
                <a:path w="16049625" h="7863840">
                  <a:moveTo>
                    <a:pt x="15543370" y="32522"/>
                  </a:moveTo>
                  <a:lnTo>
                    <a:pt x="15526990" y="30793"/>
                  </a:lnTo>
                  <a:lnTo>
                    <a:pt x="15510550" y="29558"/>
                  </a:lnTo>
                  <a:lnTo>
                    <a:pt x="15494051" y="28817"/>
                  </a:lnTo>
                  <a:lnTo>
                    <a:pt x="15477494" y="28570"/>
                  </a:lnTo>
                  <a:lnTo>
                    <a:pt x="15374857" y="28570"/>
                  </a:lnTo>
                  <a:lnTo>
                    <a:pt x="15374857" y="0"/>
                  </a:lnTo>
                  <a:lnTo>
                    <a:pt x="15477494" y="0"/>
                  </a:lnTo>
                  <a:lnTo>
                    <a:pt x="15524370" y="1894"/>
                  </a:lnTo>
                  <a:lnTo>
                    <a:pt x="15546743" y="4620"/>
                  </a:lnTo>
                  <a:lnTo>
                    <a:pt x="15543370" y="32522"/>
                  </a:lnTo>
                  <a:close/>
                </a:path>
                <a:path w="16049625" h="7863840">
                  <a:moveTo>
                    <a:pt x="15724107" y="87656"/>
                  </a:moveTo>
                  <a:lnTo>
                    <a:pt x="15687049" y="70448"/>
                  </a:lnTo>
                  <a:lnTo>
                    <a:pt x="15649019" y="56173"/>
                  </a:lnTo>
                  <a:lnTo>
                    <a:pt x="15610017" y="44830"/>
                  </a:lnTo>
                  <a:lnTo>
                    <a:pt x="15570042" y="36420"/>
                  </a:lnTo>
                  <a:lnTo>
                    <a:pt x="15574849" y="8428"/>
                  </a:lnTo>
                  <a:lnTo>
                    <a:pt x="15614844" y="16606"/>
                  </a:lnTo>
                  <a:lnTo>
                    <a:pt x="15658148" y="29130"/>
                  </a:lnTo>
                  <a:lnTo>
                    <a:pt x="15699771" y="44830"/>
                  </a:lnTo>
                  <a:lnTo>
                    <a:pt x="15737050" y="62321"/>
                  </a:lnTo>
                  <a:lnTo>
                    <a:pt x="15724107" y="87656"/>
                  </a:lnTo>
                  <a:close/>
                </a:path>
                <a:path w="16049625" h="7863840">
                  <a:moveTo>
                    <a:pt x="15875085" y="201713"/>
                  </a:moveTo>
                  <a:lnTo>
                    <a:pt x="15846134" y="172825"/>
                  </a:lnTo>
                  <a:lnTo>
                    <a:pt x="15815302" y="146346"/>
                  </a:lnTo>
                  <a:lnTo>
                    <a:pt x="15782588" y="122277"/>
                  </a:lnTo>
                  <a:lnTo>
                    <a:pt x="15747992" y="100617"/>
                  </a:lnTo>
                  <a:lnTo>
                    <a:pt x="15762042" y="76220"/>
                  </a:lnTo>
                  <a:lnTo>
                    <a:pt x="15815044" y="110249"/>
                  </a:lnTo>
                  <a:lnTo>
                    <a:pt x="15849453" y="137548"/>
                  </a:lnTo>
                  <a:lnTo>
                    <a:pt x="15881641" y="167362"/>
                  </a:lnTo>
                  <a:lnTo>
                    <a:pt x="15895701" y="182534"/>
                  </a:lnTo>
                  <a:lnTo>
                    <a:pt x="15875085" y="201713"/>
                  </a:lnTo>
                  <a:close/>
                </a:path>
                <a:path w="16049625" h="7863840">
                  <a:moveTo>
                    <a:pt x="15978028" y="360642"/>
                  </a:moveTo>
                  <a:lnTo>
                    <a:pt x="15960766" y="323642"/>
                  </a:lnTo>
                  <a:lnTo>
                    <a:pt x="15940856" y="288211"/>
                  </a:lnTo>
                  <a:lnTo>
                    <a:pt x="15918299" y="254349"/>
                  </a:lnTo>
                  <a:lnTo>
                    <a:pt x="15893096" y="222057"/>
                  </a:lnTo>
                  <a:lnTo>
                    <a:pt x="15914821" y="203774"/>
                  </a:lnTo>
                  <a:lnTo>
                    <a:pt x="15938768" y="233943"/>
                  </a:lnTo>
                  <a:lnTo>
                    <a:pt x="15963412" y="270415"/>
                  </a:lnTo>
                  <a:lnTo>
                    <a:pt x="15985248" y="308814"/>
                  </a:lnTo>
                  <a:lnTo>
                    <a:pt x="16004128" y="348991"/>
                  </a:lnTo>
                  <a:lnTo>
                    <a:pt x="16004339" y="349549"/>
                  </a:lnTo>
                  <a:lnTo>
                    <a:pt x="15978028" y="360642"/>
                  </a:lnTo>
                  <a:close/>
                </a:path>
                <a:path w="16049625" h="7863840">
                  <a:moveTo>
                    <a:pt x="16019829" y="544874"/>
                  </a:moveTo>
                  <a:lnTo>
                    <a:pt x="16016348" y="504081"/>
                  </a:lnTo>
                  <a:lnTo>
                    <a:pt x="16009862" y="463960"/>
                  </a:lnTo>
                  <a:lnTo>
                    <a:pt x="16000373" y="424511"/>
                  </a:lnTo>
                  <a:lnTo>
                    <a:pt x="15987881" y="385736"/>
                  </a:lnTo>
                  <a:lnTo>
                    <a:pt x="16014358" y="376101"/>
                  </a:lnTo>
                  <a:lnTo>
                    <a:pt x="16032433" y="434094"/>
                  </a:lnTo>
                  <a:lnTo>
                    <a:pt x="16041563" y="478724"/>
                  </a:lnTo>
                  <a:lnTo>
                    <a:pt x="16047149" y="524546"/>
                  </a:lnTo>
                  <a:lnTo>
                    <a:pt x="16047922" y="543523"/>
                  </a:lnTo>
                  <a:lnTo>
                    <a:pt x="16019829" y="544874"/>
                  </a:lnTo>
                  <a:close/>
                </a:path>
                <a:path w="16049625" h="7863840">
                  <a:moveTo>
                    <a:pt x="16049059" y="743951"/>
                  </a:moveTo>
                  <a:lnTo>
                    <a:pt x="16020465" y="743951"/>
                  </a:lnTo>
                  <a:lnTo>
                    <a:pt x="16020465" y="572526"/>
                  </a:lnTo>
                  <a:lnTo>
                    <a:pt x="16049059" y="572526"/>
                  </a:lnTo>
                  <a:lnTo>
                    <a:pt x="16049059" y="743951"/>
                  </a:lnTo>
                  <a:close/>
                </a:path>
                <a:path w="16049625" h="7863840">
                  <a:moveTo>
                    <a:pt x="16049058" y="943947"/>
                  </a:moveTo>
                  <a:lnTo>
                    <a:pt x="16020465" y="943947"/>
                  </a:lnTo>
                  <a:lnTo>
                    <a:pt x="16020465" y="772522"/>
                  </a:lnTo>
                  <a:lnTo>
                    <a:pt x="16049059" y="772522"/>
                  </a:lnTo>
                  <a:lnTo>
                    <a:pt x="16049058" y="943947"/>
                  </a:lnTo>
                  <a:close/>
                </a:path>
                <a:path w="16049625" h="7863840">
                  <a:moveTo>
                    <a:pt x="16049058" y="1143943"/>
                  </a:moveTo>
                  <a:lnTo>
                    <a:pt x="16020465" y="1143943"/>
                  </a:lnTo>
                  <a:lnTo>
                    <a:pt x="16020465" y="972518"/>
                  </a:lnTo>
                  <a:lnTo>
                    <a:pt x="16049058" y="972518"/>
                  </a:lnTo>
                  <a:lnTo>
                    <a:pt x="16049058" y="1143943"/>
                  </a:lnTo>
                  <a:close/>
                </a:path>
                <a:path w="16049625" h="7863840">
                  <a:moveTo>
                    <a:pt x="16049057" y="1343939"/>
                  </a:moveTo>
                  <a:lnTo>
                    <a:pt x="16020465" y="1343939"/>
                  </a:lnTo>
                  <a:lnTo>
                    <a:pt x="16020465" y="1172514"/>
                  </a:lnTo>
                  <a:lnTo>
                    <a:pt x="16049058" y="1172514"/>
                  </a:lnTo>
                  <a:lnTo>
                    <a:pt x="16049057" y="1343939"/>
                  </a:lnTo>
                  <a:close/>
                </a:path>
                <a:path w="16049625" h="7863840">
                  <a:moveTo>
                    <a:pt x="16049057" y="1543935"/>
                  </a:moveTo>
                  <a:lnTo>
                    <a:pt x="16020465" y="1543935"/>
                  </a:lnTo>
                  <a:lnTo>
                    <a:pt x="16020465" y="1372510"/>
                  </a:lnTo>
                  <a:lnTo>
                    <a:pt x="16049057" y="1372510"/>
                  </a:lnTo>
                  <a:lnTo>
                    <a:pt x="16049057" y="1543935"/>
                  </a:lnTo>
                  <a:close/>
                </a:path>
                <a:path w="16049625" h="7863840">
                  <a:moveTo>
                    <a:pt x="16049056" y="1743931"/>
                  </a:moveTo>
                  <a:lnTo>
                    <a:pt x="16020465" y="1743931"/>
                  </a:lnTo>
                  <a:lnTo>
                    <a:pt x="16020465" y="1572506"/>
                  </a:lnTo>
                  <a:lnTo>
                    <a:pt x="16049057" y="1572506"/>
                  </a:lnTo>
                  <a:lnTo>
                    <a:pt x="16049056" y="1743931"/>
                  </a:lnTo>
                  <a:close/>
                </a:path>
                <a:path w="16049625" h="7863840">
                  <a:moveTo>
                    <a:pt x="16049056" y="1943927"/>
                  </a:moveTo>
                  <a:lnTo>
                    <a:pt x="16020465" y="1943927"/>
                  </a:lnTo>
                  <a:lnTo>
                    <a:pt x="16020465" y="1772501"/>
                  </a:lnTo>
                  <a:lnTo>
                    <a:pt x="16049056" y="1772501"/>
                  </a:lnTo>
                  <a:lnTo>
                    <a:pt x="16049056" y="1943927"/>
                  </a:lnTo>
                  <a:close/>
                </a:path>
                <a:path w="16049625" h="7863840">
                  <a:moveTo>
                    <a:pt x="16049056" y="2143923"/>
                  </a:moveTo>
                  <a:lnTo>
                    <a:pt x="16020465" y="2143923"/>
                  </a:lnTo>
                  <a:lnTo>
                    <a:pt x="16020465" y="1972497"/>
                  </a:lnTo>
                  <a:lnTo>
                    <a:pt x="16049056" y="1972497"/>
                  </a:lnTo>
                  <a:lnTo>
                    <a:pt x="16049056" y="2143923"/>
                  </a:lnTo>
                  <a:close/>
                </a:path>
                <a:path w="16049625" h="7863840">
                  <a:moveTo>
                    <a:pt x="16049055" y="2343920"/>
                  </a:moveTo>
                  <a:lnTo>
                    <a:pt x="16020465" y="2343920"/>
                  </a:lnTo>
                  <a:lnTo>
                    <a:pt x="16020465" y="2172493"/>
                  </a:lnTo>
                  <a:lnTo>
                    <a:pt x="16049056" y="2172493"/>
                  </a:lnTo>
                  <a:lnTo>
                    <a:pt x="16049055" y="2343920"/>
                  </a:lnTo>
                  <a:close/>
                </a:path>
                <a:path w="16049625" h="7863840">
                  <a:moveTo>
                    <a:pt x="16049055" y="2543916"/>
                  </a:moveTo>
                  <a:lnTo>
                    <a:pt x="16020465" y="2543916"/>
                  </a:lnTo>
                  <a:lnTo>
                    <a:pt x="16020465" y="2372491"/>
                  </a:lnTo>
                  <a:lnTo>
                    <a:pt x="16049055" y="2372491"/>
                  </a:lnTo>
                  <a:lnTo>
                    <a:pt x="16049055" y="2543916"/>
                  </a:lnTo>
                  <a:close/>
                </a:path>
                <a:path w="16049625" h="7863840">
                  <a:moveTo>
                    <a:pt x="16049054" y="2743912"/>
                  </a:moveTo>
                  <a:lnTo>
                    <a:pt x="16020465" y="2743912"/>
                  </a:lnTo>
                  <a:lnTo>
                    <a:pt x="16020465" y="2572487"/>
                  </a:lnTo>
                  <a:lnTo>
                    <a:pt x="16049055" y="2572487"/>
                  </a:lnTo>
                  <a:lnTo>
                    <a:pt x="16049054" y="2743912"/>
                  </a:lnTo>
                  <a:close/>
                </a:path>
                <a:path w="16049625" h="7863840">
                  <a:moveTo>
                    <a:pt x="16049054" y="2943908"/>
                  </a:moveTo>
                  <a:lnTo>
                    <a:pt x="16020465" y="2943908"/>
                  </a:lnTo>
                  <a:lnTo>
                    <a:pt x="16020465" y="2772482"/>
                  </a:lnTo>
                  <a:lnTo>
                    <a:pt x="16049054" y="2772482"/>
                  </a:lnTo>
                  <a:lnTo>
                    <a:pt x="16049054" y="2943908"/>
                  </a:lnTo>
                  <a:close/>
                </a:path>
                <a:path w="16049625" h="7863840">
                  <a:moveTo>
                    <a:pt x="16049053" y="3143904"/>
                  </a:moveTo>
                  <a:lnTo>
                    <a:pt x="16020465" y="3143904"/>
                  </a:lnTo>
                  <a:lnTo>
                    <a:pt x="16020465" y="2972478"/>
                  </a:lnTo>
                  <a:lnTo>
                    <a:pt x="16049054" y="2972478"/>
                  </a:lnTo>
                  <a:lnTo>
                    <a:pt x="16049053" y="3143904"/>
                  </a:lnTo>
                  <a:close/>
                </a:path>
                <a:path w="16049625" h="7863840">
                  <a:moveTo>
                    <a:pt x="16049053" y="3343899"/>
                  </a:moveTo>
                  <a:lnTo>
                    <a:pt x="16020465" y="3343899"/>
                  </a:lnTo>
                  <a:lnTo>
                    <a:pt x="16020465" y="3172474"/>
                  </a:lnTo>
                  <a:lnTo>
                    <a:pt x="16049053" y="3172474"/>
                  </a:lnTo>
                  <a:lnTo>
                    <a:pt x="16049053" y="3343899"/>
                  </a:lnTo>
                  <a:close/>
                </a:path>
                <a:path w="16049625" h="7863840">
                  <a:moveTo>
                    <a:pt x="16049053" y="3543895"/>
                  </a:moveTo>
                  <a:lnTo>
                    <a:pt x="16020465" y="3543895"/>
                  </a:lnTo>
                  <a:lnTo>
                    <a:pt x="16020465" y="3372470"/>
                  </a:lnTo>
                  <a:lnTo>
                    <a:pt x="16049053" y="3372470"/>
                  </a:lnTo>
                  <a:lnTo>
                    <a:pt x="16049053" y="3543895"/>
                  </a:lnTo>
                  <a:close/>
                </a:path>
                <a:path w="16049625" h="7863840">
                  <a:moveTo>
                    <a:pt x="16049052" y="3743891"/>
                  </a:moveTo>
                  <a:lnTo>
                    <a:pt x="16020465" y="3743891"/>
                  </a:lnTo>
                  <a:lnTo>
                    <a:pt x="16020465" y="3572466"/>
                  </a:lnTo>
                  <a:lnTo>
                    <a:pt x="16049053" y="3572466"/>
                  </a:lnTo>
                  <a:lnTo>
                    <a:pt x="16049052" y="3743891"/>
                  </a:lnTo>
                  <a:close/>
                </a:path>
                <a:path w="16049625" h="7863840">
                  <a:moveTo>
                    <a:pt x="16049052" y="3943887"/>
                  </a:moveTo>
                  <a:lnTo>
                    <a:pt x="16020465" y="3943887"/>
                  </a:lnTo>
                  <a:lnTo>
                    <a:pt x="16020465" y="3772462"/>
                  </a:lnTo>
                  <a:lnTo>
                    <a:pt x="16049052" y="3772462"/>
                  </a:lnTo>
                  <a:lnTo>
                    <a:pt x="16049052" y="3943887"/>
                  </a:lnTo>
                  <a:close/>
                </a:path>
                <a:path w="16049625" h="7863840">
                  <a:moveTo>
                    <a:pt x="16049051" y="4143883"/>
                  </a:moveTo>
                  <a:lnTo>
                    <a:pt x="16020465" y="4143883"/>
                  </a:lnTo>
                  <a:lnTo>
                    <a:pt x="16020465" y="3972458"/>
                  </a:lnTo>
                  <a:lnTo>
                    <a:pt x="16049052" y="3972458"/>
                  </a:lnTo>
                  <a:lnTo>
                    <a:pt x="16049051" y="4143883"/>
                  </a:lnTo>
                  <a:close/>
                </a:path>
                <a:path w="16049625" h="7863840">
                  <a:moveTo>
                    <a:pt x="16049051" y="4343879"/>
                  </a:moveTo>
                  <a:lnTo>
                    <a:pt x="16020465" y="4343879"/>
                  </a:lnTo>
                  <a:lnTo>
                    <a:pt x="16020465" y="4172454"/>
                  </a:lnTo>
                  <a:lnTo>
                    <a:pt x="16049051" y="4172454"/>
                  </a:lnTo>
                  <a:lnTo>
                    <a:pt x="16049051" y="4343879"/>
                  </a:lnTo>
                  <a:close/>
                </a:path>
                <a:path w="16049625" h="7863840">
                  <a:moveTo>
                    <a:pt x="16049050" y="4543875"/>
                  </a:moveTo>
                  <a:lnTo>
                    <a:pt x="16020465" y="4543875"/>
                  </a:lnTo>
                  <a:lnTo>
                    <a:pt x="16020465" y="4372450"/>
                  </a:lnTo>
                  <a:lnTo>
                    <a:pt x="16049051" y="4372450"/>
                  </a:lnTo>
                  <a:lnTo>
                    <a:pt x="16049050" y="4543875"/>
                  </a:lnTo>
                  <a:close/>
                </a:path>
                <a:path w="16049625" h="7863840">
                  <a:moveTo>
                    <a:pt x="16049050" y="4743871"/>
                  </a:moveTo>
                  <a:lnTo>
                    <a:pt x="16020465" y="4743871"/>
                  </a:lnTo>
                  <a:lnTo>
                    <a:pt x="16020465" y="4572446"/>
                  </a:lnTo>
                  <a:lnTo>
                    <a:pt x="16049050" y="4572446"/>
                  </a:lnTo>
                  <a:lnTo>
                    <a:pt x="16049050" y="4743871"/>
                  </a:lnTo>
                  <a:close/>
                </a:path>
                <a:path w="16049625" h="7863840">
                  <a:moveTo>
                    <a:pt x="16049050" y="4943867"/>
                  </a:moveTo>
                  <a:lnTo>
                    <a:pt x="16020465" y="4943867"/>
                  </a:lnTo>
                  <a:lnTo>
                    <a:pt x="16020465" y="4772442"/>
                  </a:lnTo>
                  <a:lnTo>
                    <a:pt x="16049050" y="4772442"/>
                  </a:lnTo>
                  <a:lnTo>
                    <a:pt x="16049050" y="4943867"/>
                  </a:lnTo>
                  <a:close/>
                </a:path>
                <a:path w="16049625" h="7863840">
                  <a:moveTo>
                    <a:pt x="16049049" y="5143864"/>
                  </a:moveTo>
                  <a:lnTo>
                    <a:pt x="16020465" y="5143864"/>
                  </a:lnTo>
                  <a:lnTo>
                    <a:pt x="16020465" y="4972438"/>
                  </a:lnTo>
                  <a:lnTo>
                    <a:pt x="16049050" y="4972438"/>
                  </a:lnTo>
                  <a:lnTo>
                    <a:pt x="16049049" y="5143864"/>
                  </a:lnTo>
                  <a:close/>
                </a:path>
                <a:path w="16049625" h="7863840">
                  <a:moveTo>
                    <a:pt x="16049049" y="5343860"/>
                  </a:moveTo>
                  <a:lnTo>
                    <a:pt x="16020465" y="5343860"/>
                  </a:lnTo>
                  <a:lnTo>
                    <a:pt x="16020465" y="5172435"/>
                  </a:lnTo>
                  <a:lnTo>
                    <a:pt x="16049049" y="5172435"/>
                  </a:lnTo>
                  <a:lnTo>
                    <a:pt x="16049049" y="5343860"/>
                  </a:lnTo>
                  <a:close/>
                </a:path>
                <a:path w="16049625" h="7863840">
                  <a:moveTo>
                    <a:pt x="16049048" y="5543856"/>
                  </a:moveTo>
                  <a:lnTo>
                    <a:pt x="16020465" y="5543856"/>
                  </a:lnTo>
                  <a:lnTo>
                    <a:pt x="16020465" y="5372431"/>
                  </a:lnTo>
                  <a:lnTo>
                    <a:pt x="16049049" y="5372431"/>
                  </a:lnTo>
                  <a:lnTo>
                    <a:pt x="16049048" y="5543856"/>
                  </a:lnTo>
                  <a:close/>
                </a:path>
                <a:path w="16049625" h="7863840">
                  <a:moveTo>
                    <a:pt x="16049048" y="5743852"/>
                  </a:moveTo>
                  <a:lnTo>
                    <a:pt x="16020465" y="5743852"/>
                  </a:lnTo>
                  <a:lnTo>
                    <a:pt x="16020465" y="5572427"/>
                  </a:lnTo>
                  <a:lnTo>
                    <a:pt x="16049048" y="5572427"/>
                  </a:lnTo>
                  <a:lnTo>
                    <a:pt x="16049048" y="5743852"/>
                  </a:lnTo>
                  <a:close/>
                </a:path>
                <a:path w="16049625" h="7863840">
                  <a:moveTo>
                    <a:pt x="16049048" y="5943848"/>
                  </a:moveTo>
                  <a:lnTo>
                    <a:pt x="16020465" y="5943848"/>
                  </a:lnTo>
                  <a:lnTo>
                    <a:pt x="16020465" y="5772423"/>
                  </a:lnTo>
                  <a:lnTo>
                    <a:pt x="16049048" y="5772423"/>
                  </a:lnTo>
                  <a:lnTo>
                    <a:pt x="16049048" y="5943848"/>
                  </a:lnTo>
                  <a:close/>
                </a:path>
                <a:path w="16049625" h="7863840">
                  <a:moveTo>
                    <a:pt x="16049047" y="6143844"/>
                  </a:moveTo>
                  <a:lnTo>
                    <a:pt x="16020465" y="6143844"/>
                  </a:lnTo>
                  <a:lnTo>
                    <a:pt x="16020465" y="5972419"/>
                  </a:lnTo>
                  <a:lnTo>
                    <a:pt x="16049047" y="5972419"/>
                  </a:lnTo>
                  <a:lnTo>
                    <a:pt x="16049047" y="6143844"/>
                  </a:lnTo>
                  <a:close/>
                </a:path>
                <a:path w="16049625" h="7863840">
                  <a:moveTo>
                    <a:pt x="16049047" y="6343840"/>
                  </a:moveTo>
                  <a:lnTo>
                    <a:pt x="16020465" y="6343840"/>
                  </a:lnTo>
                  <a:lnTo>
                    <a:pt x="16020465" y="6172415"/>
                  </a:lnTo>
                  <a:lnTo>
                    <a:pt x="16049047" y="6172415"/>
                  </a:lnTo>
                  <a:lnTo>
                    <a:pt x="16049047" y="6343840"/>
                  </a:lnTo>
                  <a:close/>
                </a:path>
                <a:path w="16049625" h="7863840">
                  <a:moveTo>
                    <a:pt x="16049046" y="6543836"/>
                  </a:moveTo>
                  <a:lnTo>
                    <a:pt x="16020465" y="6543836"/>
                  </a:lnTo>
                  <a:lnTo>
                    <a:pt x="16020465" y="6372411"/>
                  </a:lnTo>
                  <a:lnTo>
                    <a:pt x="16049047" y="6372411"/>
                  </a:lnTo>
                  <a:lnTo>
                    <a:pt x="16049046" y="6543836"/>
                  </a:lnTo>
                  <a:close/>
                </a:path>
                <a:path w="16049625" h="7863840">
                  <a:moveTo>
                    <a:pt x="16049046" y="6743832"/>
                  </a:moveTo>
                  <a:lnTo>
                    <a:pt x="16020465" y="6743832"/>
                  </a:lnTo>
                  <a:lnTo>
                    <a:pt x="16020465" y="6572407"/>
                  </a:lnTo>
                  <a:lnTo>
                    <a:pt x="16049046" y="6572407"/>
                  </a:lnTo>
                  <a:lnTo>
                    <a:pt x="16049046" y="6743832"/>
                  </a:lnTo>
                  <a:close/>
                </a:path>
                <a:path w="16049625" h="7863840">
                  <a:moveTo>
                    <a:pt x="16049045" y="6943828"/>
                  </a:moveTo>
                  <a:lnTo>
                    <a:pt x="16020465" y="6943828"/>
                  </a:lnTo>
                  <a:lnTo>
                    <a:pt x="16020465" y="6772403"/>
                  </a:lnTo>
                  <a:lnTo>
                    <a:pt x="16049046" y="6772403"/>
                  </a:lnTo>
                  <a:lnTo>
                    <a:pt x="16049045" y="6943828"/>
                  </a:lnTo>
                  <a:close/>
                </a:path>
                <a:path w="16049625" h="7863840">
                  <a:moveTo>
                    <a:pt x="16049045" y="7143824"/>
                  </a:moveTo>
                  <a:lnTo>
                    <a:pt x="16020465" y="7143824"/>
                  </a:lnTo>
                  <a:lnTo>
                    <a:pt x="16020465" y="6972398"/>
                  </a:lnTo>
                  <a:lnTo>
                    <a:pt x="16049045" y="6972398"/>
                  </a:lnTo>
                  <a:lnTo>
                    <a:pt x="16049045" y="7143824"/>
                  </a:lnTo>
                  <a:close/>
                </a:path>
                <a:path w="16049625" h="7863840">
                  <a:moveTo>
                    <a:pt x="16049045" y="7343820"/>
                  </a:moveTo>
                  <a:lnTo>
                    <a:pt x="16020465" y="7343820"/>
                  </a:lnTo>
                  <a:lnTo>
                    <a:pt x="16020465" y="7172395"/>
                  </a:lnTo>
                  <a:lnTo>
                    <a:pt x="16049045" y="7172395"/>
                  </a:lnTo>
                  <a:lnTo>
                    <a:pt x="16049045" y="7343820"/>
                  </a:lnTo>
                  <a:close/>
                </a:path>
                <a:path w="16049625" h="7863840">
                  <a:moveTo>
                    <a:pt x="16049044" y="7543815"/>
                  </a:moveTo>
                  <a:lnTo>
                    <a:pt x="16020465" y="7543815"/>
                  </a:lnTo>
                  <a:lnTo>
                    <a:pt x="16020465" y="7372390"/>
                  </a:lnTo>
                  <a:lnTo>
                    <a:pt x="16049044" y="7372390"/>
                  </a:lnTo>
                  <a:lnTo>
                    <a:pt x="16049044" y="7543815"/>
                  </a:lnTo>
                  <a:close/>
                </a:path>
                <a:path w="16049625" h="7863840">
                  <a:moveTo>
                    <a:pt x="16049044" y="7743811"/>
                  </a:moveTo>
                  <a:lnTo>
                    <a:pt x="16020465" y="7743811"/>
                  </a:lnTo>
                  <a:lnTo>
                    <a:pt x="16020465" y="7572386"/>
                  </a:lnTo>
                  <a:lnTo>
                    <a:pt x="16049044" y="7572386"/>
                  </a:lnTo>
                  <a:lnTo>
                    <a:pt x="16049044" y="7743811"/>
                  </a:lnTo>
                  <a:close/>
                </a:path>
                <a:path w="16049625" h="7863840">
                  <a:moveTo>
                    <a:pt x="16049043" y="7863314"/>
                  </a:moveTo>
                  <a:lnTo>
                    <a:pt x="16020465" y="7863314"/>
                  </a:lnTo>
                  <a:lnTo>
                    <a:pt x="16020465" y="7772382"/>
                  </a:lnTo>
                  <a:lnTo>
                    <a:pt x="16049044" y="7772382"/>
                  </a:lnTo>
                  <a:lnTo>
                    <a:pt x="16049043" y="7863314"/>
                  </a:lnTo>
                  <a:close/>
                </a:path>
                <a:path w="16049625" h="7863840">
                  <a:moveTo>
                    <a:pt x="28594" y="7863314"/>
                  </a:moveTo>
                  <a:lnTo>
                    <a:pt x="16" y="7863314"/>
                  </a:lnTo>
                  <a:lnTo>
                    <a:pt x="16" y="7787347"/>
                  </a:lnTo>
                  <a:lnTo>
                    <a:pt x="28594" y="7787347"/>
                  </a:lnTo>
                  <a:lnTo>
                    <a:pt x="28594" y="7863314"/>
                  </a:lnTo>
                  <a:close/>
                </a:path>
                <a:path w="16049625" h="7863840">
                  <a:moveTo>
                    <a:pt x="28594" y="7758774"/>
                  </a:moveTo>
                  <a:lnTo>
                    <a:pt x="16" y="7758774"/>
                  </a:lnTo>
                  <a:lnTo>
                    <a:pt x="16" y="7587349"/>
                  </a:lnTo>
                  <a:lnTo>
                    <a:pt x="28594" y="7587349"/>
                  </a:lnTo>
                  <a:lnTo>
                    <a:pt x="28594" y="7758774"/>
                  </a:lnTo>
                  <a:close/>
                </a:path>
                <a:path w="16049625" h="7863840">
                  <a:moveTo>
                    <a:pt x="28594" y="7558780"/>
                  </a:moveTo>
                  <a:lnTo>
                    <a:pt x="16" y="7558780"/>
                  </a:lnTo>
                  <a:lnTo>
                    <a:pt x="15" y="7387354"/>
                  </a:lnTo>
                  <a:lnTo>
                    <a:pt x="28594" y="7387354"/>
                  </a:lnTo>
                  <a:lnTo>
                    <a:pt x="28594" y="7558780"/>
                  </a:lnTo>
                  <a:close/>
                </a:path>
                <a:path w="16049625" h="7863840">
                  <a:moveTo>
                    <a:pt x="28594" y="7358781"/>
                  </a:moveTo>
                  <a:lnTo>
                    <a:pt x="15" y="7358781"/>
                  </a:lnTo>
                  <a:lnTo>
                    <a:pt x="15" y="7187356"/>
                  </a:lnTo>
                  <a:lnTo>
                    <a:pt x="28594" y="7187356"/>
                  </a:lnTo>
                  <a:lnTo>
                    <a:pt x="28594" y="7358781"/>
                  </a:lnTo>
                  <a:close/>
                </a:path>
                <a:path w="16049625" h="7863840">
                  <a:moveTo>
                    <a:pt x="28594" y="7158788"/>
                  </a:moveTo>
                  <a:lnTo>
                    <a:pt x="15" y="7158788"/>
                  </a:lnTo>
                  <a:lnTo>
                    <a:pt x="14" y="6987363"/>
                  </a:lnTo>
                  <a:lnTo>
                    <a:pt x="28594" y="6987363"/>
                  </a:lnTo>
                  <a:lnTo>
                    <a:pt x="28594" y="7158788"/>
                  </a:lnTo>
                  <a:close/>
                </a:path>
                <a:path w="16049625" h="7863840">
                  <a:moveTo>
                    <a:pt x="28594" y="6958789"/>
                  </a:moveTo>
                  <a:lnTo>
                    <a:pt x="14" y="6958789"/>
                  </a:lnTo>
                  <a:lnTo>
                    <a:pt x="14" y="6787364"/>
                  </a:lnTo>
                  <a:lnTo>
                    <a:pt x="28594" y="6787364"/>
                  </a:lnTo>
                  <a:lnTo>
                    <a:pt x="28594" y="6958789"/>
                  </a:lnTo>
                  <a:close/>
                </a:path>
                <a:path w="16049625" h="7863840">
                  <a:moveTo>
                    <a:pt x="28594" y="6758796"/>
                  </a:moveTo>
                  <a:lnTo>
                    <a:pt x="14" y="6758796"/>
                  </a:lnTo>
                  <a:lnTo>
                    <a:pt x="13" y="6587371"/>
                  </a:lnTo>
                  <a:lnTo>
                    <a:pt x="28594" y="6587371"/>
                  </a:lnTo>
                  <a:lnTo>
                    <a:pt x="28594" y="6758796"/>
                  </a:lnTo>
                  <a:close/>
                </a:path>
                <a:path w="16049625" h="7863840">
                  <a:moveTo>
                    <a:pt x="28594" y="6558797"/>
                  </a:moveTo>
                  <a:lnTo>
                    <a:pt x="13" y="6558797"/>
                  </a:lnTo>
                  <a:lnTo>
                    <a:pt x="13" y="6387372"/>
                  </a:lnTo>
                  <a:lnTo>
                    <a:pt x="28594" y="6387372"/>
                  </a:lnTo>
                  <a:lnTo>
                    <a:pt x="28594" y="6558797"/>
                  </a:lnTo>
                  <a:close/>
                </a:path>
                <a:path w="16049625" h="7863840">
                  <a:moveTo>
                    <a:pt x="28594" y="6358804"/>
                  </a:moveTo>
                  <a:lnTo>
                    <a:pt x="13" y="6358804"/>
                  </a:lnTo>
                  <a:lnTo>
                    <a:pt x="13" y="6187379"/>
                  </a:lnTo>
                  <a:lnTo>
                    <a:pt x="28594" y="6187379"/>
                  </a:lnTo>
                  <a:lnTo>
                    <a:pt x="28594" y="6358804"/>
                  </a:lnTo>
                  <a:close/>
                </a:path>
                <a:path w="16049625" h="7863840">
                  <a:moveTo>
                    <a:pt x="28594" y="6158805"/>
                  </a:moveTo>
                  <a:lnTo>
                    <a:pt x="12" y="6158805"/>
                  </a:lnTo>
                  <a:lnTo>
                    <a:pt x="12" y="5987380"/>
                  </a:lnTo>
                  <a:lnTo>
                    <a:pt x="28594" y="5987380"/>
                  </a:lnTo>
                  <a:lnTo>
                    <a:pt x="28594" y="6158805"/>
                  </a:lnTo>
                  <a:close/>
                </a:path>
                <a:path w="16049625" h="7863840">
                  <a:moveTo>
                    <a:pt x="28594" y="5958812"/>
                  </a:moveTo>
                  <a:lnTo>
                    <a:pt x="12" y="5958812"/>
                  </a:lnTo>
                  <a:lnTo>
                    <a:pt x="12" y="5787387"/>
                  </a:lnTo>
                  <a:lnTo>
                    <a:pt x="28594" y="5787387"/>
                  </a:lnTo>
                  <a:lnTo>
                    <a:pt x="28594" y="5958812"/>
                  </a:lnTo>
                  <a:close/>
                </a:path>
                <a:path w="16049625" h="7863840">
                  <a:moveTo>
                    <a:pt x="28594" y="5758814"/>
                  </a:moveTo>
                  <a:lnTo>
                    <a:pt x="12" y="5758814"/>
                  </a:lnTo>
                  <a:lnTo>
                    <a:pt x="11" y="5587388"/>
                  </a:lnTo>
                  <a:lnTo>
                    <a:pt x="28594" y="5587388"/>
                  </a:lnTo>
                  <a:lnTo>
                    <a:pt x="28594" y="5758814"/>
                  </a:lnTo>
                  <a:close/>
                </a:path>
                <a:path w="16049625" h="7863840">
                  <a:moveTo>
                    <a:pt x="28594" y="5558820"/>
                  </a:moveTo>
                  <a:lnTo>
                    <a:pt x="11" y="5558820"/>
                  </a:lnTo>
                  <a:lnTo>
                    <a:pt x="11" y="5387395"/>
                  </a:lnTo>
                  <a:lnTo>
                    <a:pt x="28594" y="5387395"/>
                  </a:lnTo>
                  <a:lnTo>
                    <a:pt x="28594" y="5558820"/>
                  </a:lnTo>
                  <a:close/>
                </a:path>
                <a:path w="16049625" h="7863840">
                  <a:moveTo>
                    <a:pt x="28594" y="5358822"/>
                  </a:moveTo>
                  <a:lnTo>
                    <a:pt x="11" y="5358822"/>
                  </a:lnTo>
                  <a:lnTo>
                    <a:pt x="10" y="5187397"/>
                  </a:lnTo>
                  <a:lnTo>
                    <a:pt x="28594" y="5187397"/>
                  </a:lnTo>
                  <a:lnTo>
                    <a:pt x="28594" y="5358822"/>
                  </a:lnTo>
                  <a:close/>
                </a:path>
                <a:path w="16049625" h="7863840">
                  <a:moveTo>
                    <a:pt x="28594" y="5158828"/>
                  </a:moveTo>
                  <a:lnTo>
                    <a:pt x="10" y="5158828"/>
                  </a:lnTo>
                  <a:lnTo>
                    <a:pt x="10" y="4987403"/>
                  </a:lnTo>
                  <a:lnTo>
                    <a:pt x="28594" y="4987403"/>
                  </a:lnTo>
                  <a:lnTo>
                    <a:pt x="28594" y="5158828"/>
                  </a:lnTo>
                  <a:close/>
                </a:path>
                <a:path w="16049625" h="7863840">
                  <a:moveTo>
                    <a:pt x="28594" y="4958830"/>
                  </a:moveTo>
                  <a:lnTo>
                    <a:pt x="10" y="4958830"/>
                  </a:lnTo>
                  <a:lnTo>
                    <a:pt x="9" y="4787405"/>
                  </a:lnTo>
                  <a:lnTo>
                    <a:pt x="28594" y="4787405"/>
                  </a:lnTo>
                  <a:lnTo>
                    <a:pt x="28594" y="4958830"/>
                  </a:lnTo>
                  <a:close/>
                </a:path>
                <a:path w="16049625" h="7863840">
                  <a:moveTo>
                    <a:pt x="28594" y="4758836"/>
                  </a:moveTo>
                  <a:lnTo>
                    <a:pt x="9" y="4758836"/>
                  </a:lnTo>
                  <a:lnTo>
                    <a:pt x="9" y="4587411"/>
                  </a:lnTo>
                  <a:lnTo>
                    <a:pt x="28594" y="4587411"/>
                  </a:lnTo>
                  <a:lnTo>
                    <a:pt x="28594" y="4758836"/>
                  </a:lnTo>
                  <a:close/>
                </a:path>
                <a:path w="16049625" h="7863840">
                  <a:moveTo>
                    <a:pt x="28594" y="4558838"/>
                  </a:moveTo>
                  <a:lnTo>
                    <a:pt x="9" y="4558838"/>
                  </a:lnTo>
                  <a:lnTo>
                    <a:pt x="8" y="4387412"/>
                  </a:lnTo>
                  <a:lnTo>
                    <a:pt x="28594" y="4387412"/>
                  </a:lnTo>
                  <a:lnTo>
                    <a:pt x="28594" y="4558838"/>
                  </a:lnTo>
                  <a:close/>
                </a:path>
                <a:path w="16049625" h="7863840">
                  <a:moveTo>
                    <a:pt x="28594" y="4358844"/>
                  </a:moveTo>
                  <a:lnTo>
                    <a:pt x="8" y="4358844"/>
                  </a:lnTo>
                  <a:lnTo>
                    <a:pt x="8" y="4187419"/>
                  </a:lnTo>
                  <a:lnTo>
                    <a:pt x="28594" y="4187419"/>
                  </a:lnTo>
                  <a:lnTo>
                    <a:pt x="28594" y="4358844"/>
                  </a:lnTo>
                  <a:close/>
                </a:path>
                <a:path w="16049625" h="7863840">
                  <a:moveTo>
                    <a:pt x="28594" y="4158845"/>
                  </a:moveTo>
                  <a:lnTo>
                    <a:pt x="8" y="4158845"/>
                  </a:lnTo>
                  <a:lnTo>
                    <a:pt x="7" y="3987421"/>
                  </a:lnTo>
                  <a:lnTo>
                    <a:pt x="28594" y="3987421"/>
                  </a:lnTo>
                  <a:lnTo>
                    <a:pt x="28594" y="4158845"/>
                  </a:lnTo>
                  <a:close/>
                </a:path>
                <a:path w="16049625" h="7863840">
                  <a:moveTo>
                    <a:pt x="28594" y="3958852"/>
                  </a:moveTo>
                  <a:lnTo>
                    <a:pt x="7" y="3958852"/>
                  </a:lnTo>
                  <a:lnTo>
                    <a:pt x="7" y="3787423"/>
                  </a:lnTo>
                  <a:lnTo>
                    <a:pt x="28594" y="3787423"/>
                  </a:lnTo>
                  <a:lnTo>
                    <a:pt x="28594" y="3958852"/>
                  </a:lnTo>
                  <a:close/>
                </a:path>
                <a:path w="16049625" h="7863840">
                  <a:moveTo>
                    <a:pt x="28594" y="3758854"/>
                  </a:moveTo>
                  <a:lnTo>
                    <a:pt x="7" y="3758854"/>
                  </a:lnTo>
                  <a:lnTo>
                    <a:pt x="6" y="3587428"/>
                  </a:lnTo>
                  <a:lnTo>
                    <a:pt x="28594" y="3587428"/>
                  </a:lnTo>
                  <a:lnTo>
                    <a:pt x="28594" y="3758854"/>
                  </a:lnTo>
                  <a:close/>
                </a:path>
                <a:path w="16049625" h="7863840">
                  <a:moveTo>
                    <a:pt x="28594" y="3558855"/>
                  </a:moveTo>
                  <a:lnTo>
                    <a:pt x="6" y="3558855"/>
                  </a:lnTo>
                  <a:lnTo>
                    <a:pt x="6" y="3387430"/>
                  </a:lnTo>
                  <a:lnTo>
                    <a:pt x="28594" y="3387430"/>
                  </a:lnTo>
                  <a:lnTo>
                    <a:pt x="28594" y="3558855"/>
                  </a:lnTo>
                  <a:close/>
                </a:path>
                <a:path w="16049625" h="7863840">
                  <a:moveTo>
                    <a:pt x="28594" y="3358862"/>
                  </a:moveTo>
                  <a:lnTo>
                    <a:pt x="6" y="3358862"/>
                  </a:lnTo>
                  <a:lnTo>
                    <a:pt x="6" y="3187436"/>
                  </a:lnTo>
                  <a:lnTo>
                    <a:pt x="28594" y="3187436"/>
                  </a:lnTo>
                  <a:lnTo>
                    <a:pt x="28594" y="3358862"/>
                  </a:lnTo>
                  <a:close/>
                </a:path>
                <a:path w="16049625" h="7863840">
                  <a:moveTo>
                    <a:pt x="28594" y="3158863"/>
                  </a:moveTo>
                  <a:lnTo>
                    <a:pt x="5" y="3158863"/>
                  </a:lnTo>
                  <a:lnTo>
                    <a:pt x="5" y="2987438"/>
                  </a:lnTo>
                  <a:lnTo>
                    <a:pt x="28594" y="2987438"/>
                  </a:lnTo>
                  <a:lnTo>
                    <a:pt x="28594" y="3158863"/>
                  </a:lnTo>
                  <a:close/>
                </a:path>
                <a:path w="16049625" h="7863840">
                  <a:moveTo>
                    <a:pt x="28594" y="2958870"/>
                  </a:moveTo>
                  <a:lnTo>
                    <a:pt x="5" y="2958870"/>
                  </a:lnTo>
                  <a:lnTo>
                    <a:pt x="5" y="2787445"/>
                  </a:lnTo>
                  <a:lnTo>
                    <a:pt x="28594" y="2787445"/>
                  </a:lnTo>
                  <a:lnTo>
                    <a:pt x="28594" y="2958870"/>
                  </a:lnTo>
                  <a:close/>
                </a:path>
                <a:path w="16049625" h="7863840">
                  <a:moveTo>
                    <a:pt x="28594" y="2758871"/>
                  </a:moveTo>
                  <a:lnTo>
                    <a:pt x="5" y="2758871"/>
                  </a:lnTo>
                  <a:lnTo>
                    <a:pt x="4" y="2587446"/>
                  </a:lnTo>
                  <a:lnTo>
                    <a:pt x="28594" y="2587446"/>
                  </a:lnTo>
                  <a:lnTo>
                    <a:pt x="28594" y="2758871"/>
                  </a:lnTo>
                  <a:close/>
                </a:path>
                <a:path w="16049625" h="7863840">
                  <a:moveTo>
                    <a:pt x="28594" y="2558877"/>
                  </a:moveTo>
                  <a:lnTo>
                    <a:pt x="4" y="2558877"/>
                  </a:lnTo>
                  <a:lnTo>
                    <a:pt x="4" y="2387453"/>
                  </a:lnTo>
                  <a:lnTo>
                    <a:pt x="28594" y="2387453"/>
                  </a:lnTo>
                  <a:lnTo>
                    <a:pt x="28594" y="2558877"/>
                  </a:lnTo>
                  <a:close/>
                </a:path>
                <a:path w="16049625" h="7863840">
                  <a:moveTo>
                    <a:pt x="28594" y="2358879"/>
                  </a:moveTo>
                  <a:lnTo>
                    <a:pt x="4" y="2358879"/>
                  </a:lnTo>
                  <a:lnTo>
                    <a:pt x="3" y="2187454"/>
                  </a:lnTo>
                  <a:lnTo>
                    <a:pt x="28594" y="2187454"/>
                  </a:lnTo>
                  <a:lnTo>
                    <a:pt x="28594" y="2358879"/>
                  </a:lnTo>
                  <a:close/>
                </a:path>
                <a:path w="16049625" h="7863840">
                  <a:moveTo>
                    <a:pt x="28594" y="2158886"/>
                  </a:moveTo>
                  <a:lnTo>
                    <a:pt x="3" y="2158886"/>
                  </a:lnTo>
                  <a:lnTo>
                    <a:pt x="3" y="1987460"/>
                  </a:lnTo>
                  <a:lnTo>
                    <a:pt x="28594" y="1987460"/>
                  </a:lnTo>
                  <a:lnTo>
                    <a:pt x="28594" y="2158886"/>
                  </a:lnTo>
                  <a:close/>
                </a:path>
                <a:path w="16049625" h="7863840">
                  <a:moveTo>
                    <a:pt x="28594" y="1958888"/>
                  </a:moveTo>
                  <a:lnTo>
                    <a:pt x="3" y="1958888"/>
                  </a:lnTo>
                  <a:lnTo>
                    <a:pt x="2" y="1787462"/>
                  </a:lnTo>
                  <a:lnTo>
                    <a:pt x="28594" y="1787462"/>
                  </a:lnTo>
                  <a:lnTo>
                    <a:pt x="28594" y="1958888"/>
                  </a:lnTo>
                  <a:close/>
                </a:path>
                <a:path w="16049625" h="7863840">
                  <a:moveTo>
                    <a:pt x="28594" y="1758893"/>
                  </a:moveTo>
                  <a:lnTo>
                    <a:pt x="2" y="1758893"/>
                  </a:lnTo>
                  <a:lnTo>
                    <a:pt x="2" y="1587468"/>
                  </a:lnTo>
                  <a:lnTo>
                    <a:pt x="28594" y="1587468"/>
                  </a:lnTo>
                  <a:lnTo>
                    <a:pt x="28594" y="1758893"/>
                  </a:lnTo>
                  <a:close/>
                </a:path>
                <a:path w="16049625" h="7863840">
                  <a:moveTo>
                    <a:pt x="28594" y="1558895"/>
                  </a:moveTo>
                  <a:lnTo>
                    <a:pt x="2" y="1558895"/>
                  </a:lnTo>
                  <a:lnTo>
                    <a:pt x="1" y="1387470"/>
                  </a:lnTo>
                  <a:lnTo>
                    <a:pt x="28594" y="1387470"/>
                  </a:lnTo>
                  <a:lnTo>
                    <a:pt x="28594" y="1558895"/>
                  </a:lnTo>
                  <a:close/>
                </a:path>
                <a:path w="16049625" h="7863840">
                  <a:moveTo>
                    <a:pt x="28594" y="1358902"/>
                  </a:moveTo>
                  <a:lnTo>
                    <a:pt x="1" y="1358902"/>
                  </a:lnTo>
                  <a:lnTo>
                    <a:pt x="1" y="1187476"/>
                  </a:lnTo>
                  <a:lnTo>
                    <a:pt x="28594" y="1187476"/>
                  </a:lnTo>
                  <a:lnTo>
                    <a:pt x="28594" y="1358902"/>
                  </a:lnTo>
                  <a:close/>
                </a:path>
                <a:path w="16049625" h="7863840">
                  <a:moveTo>
                    <a:pt x="28594" y="1158903"/>
                  </a:moveTo>
                  <a:lnTo>
                    <a:pt x="1" y="1158903"/>
                  </a:lnTo>
                  <a:lnTo>
                    <a:pt x="0" y="987478"/>
                  </a:lnTo>
                  <a:lnTo>
                    <a:pt x="28594" y="987478"/>
                  </a:lnTo>
                  <a:lnTo>
                    <a:pt x="28594" y="1158903"/>
                  </a:lnTo>
                  <a:close/>
                </a:path>
                <a:path w="16049625" h="7863840">
                  <a:moveTo>
                    <a:pt x="28594" y="958910"/>
                  </a:moveTo>
                  <a:lnTo>
                    <a:pt x="0" y="958910"/>
                  </a:lnTo>
                  <a:lnTo>
                    <a:pt x="0" y="787485"/>
                  </a:lnTo>
                  <a:lnTo>
                    <a:pt x="28594" y="787485"/>
                  </a:lnTo>
                  <a:lnTo>
                    <a:pt x="28594" y="958910"/>
                  </a:lnTo>
                  <a:close/>
                </a:path>
                <a:path w="16049625" h="7863840">
                  <a:moveTo>
                    <a:pt x="28594" y="758911"/>
                  </a:moveTo>
                  <a:lnTo>
                    <a:pt x="0" y="758911"/>
                  </a:lnTo>
                  <a:lnTo>
                    <a:pt x="0" y="587486"/>
                  </a:lnTo>
                  <a:lnTo>
                    <a:pt x="28594" y="587486"/>
                  </a:lnTo>
                  <a:lnTo>
                    <a:pt x="28594" y="758911"/>
                  </a:lnTo>
                  <a:close/>
                </a:path>
                <a:path w="16049625" h="7863840">
                  <a:moveTo>
                    <a:pt x="28727" y="559295"/>
                  </a:moveTo>
                  <a:lnTo>
                    <a:pt x="519" y="558678"/>
                  </a:lnTo>
                  <a:lnTo>
                    <a:pt x="1911" y="524546"/>
                  </a:lnTo>
                  <a:lnTo>
                    <a:pt x="7497" y="478724"/>
                  </a:lnTo>
                  <a:lnTo>
                    <a:pt x="16627" y="434094"/>
                  </a:lnTo>
                  <a:lnTo>
                    <a:pt x="29154" y="390800"/>
                  </a:lnTo>
                  <a:lnTo>
                    <a:pt x="29433" y="390061"/>
                  </a:lnTo>
                  <a:lnTo>
                    <a:pt x="56507" y="399113"/>
                  </a:lnTo>
                  <a:lnTo>
                    <a:pt x="45030" y="438241"/>
                  </a:lnTo>
                  <a:lnTo>
                    <a:pt x="36575" y="477981"/>
                  </a:lnTo>
                  <a:lnTo>
                    <a:pt x="31140" y="518332"/>
                  </a:lnTo>
                  <a:lnTo>
                    <a:pt x="28763" y="558678"/>
                  </a:lnTo>
                  <a:lnTo>
                    <a:pt x="28727" y="559295"/>
                  </a:lnTo>
                  <a:close/>
                </a:path>
                <a:path w="16049625" h="7863840">
                  <a:moveTo>
                    <a:pt x="65722" y="373704"/>
                  </a:moveTo>
                  <a:lnTo>
                    <a:pt x="39479" y="363439"/>
                  </a:lnTo>
                  <a:lnTo>
                    <a:pt x="44932" y="348991"/>
                  </a:lnTo>
                  <a:lnTo>
                    <a:pt x="63812" y="308814"/>
                  </a:lnTo>
                  <a:lnTo>
                    <a:pt x="85648" y="270415"/>
                  </a:lnTo>
                  <a:lnTo>
                    <a:pt x="110292" y="233943"/>
                  </a:lnTo>
                  <a:lnTo>
                    <a:pt x="124932" y="215500"/>
                  </a:lnTo>
                  <a:lnTo>
                    <a:pt x="146941" y="233062"/>
                  </a:lnTo>
                  <a:lnTo>
                    <a:pt x="122607" y="265975"/>
                  </a:lnTo>
                  <a:lnTo>
                    <a:pt x="100959" y="300386"/>
                  </a:lnTo>
                  <a:lnTo>
                    <a:pt x="81998" y="336296"/>
                  </a:lnTo>
                  <a:lnTo>
                    <a:pt x="65722" y="373704"/>
                  </a:lnTo>
                  <a:close/>
                </a:path>
                <a:path w="16049625" h="7863840">
                  <a:moveTo>
                    <a:pt x="164420" y="212251"/>
                  </a:moveTo>
                  <a:lnTo>
                    <a:pt x="167419" y="167362"/>
                  </a:lnTo>
                  <a:lnTo>
                    <a:pt x="199608" y="137548"/>
                  </a:lnTo>
                  <a:lnTo>
                    <a:pt x="234016" y="110249"/>
                  </a:lnTo>
                  <a:lnTo>
                    <a:pt x="270498" y="85610"/>
                  </a:lnTo>
                  <a:lnTo>
                    <a:pt x="274028" y="83603"/>
                  </a:lnTo>
                  <a:lnTo>
                    <a:pt x="288855" y="107861"/>
                  </a:lnTo>
                  <a:lnTo>
                    <a:pt x="254824" y="130425"/>
                  </a:lnTo>
                  <a:lnTo>
                    <a:pt x="222741" y="155345"/>
                  </a:lnTo>
                  <a:lnTo>
                    <a:pt x="192606" y="182620"/>
                  </a:lnTo>
                  <a:lnTo>
                    <a:pt x="164420" y="212251"/>
                  </a:lnTo>
                  <a:close/>
                </a:path>
                <a:path w="16049625" h="7863840">
                  <a:moveTo>
                    <a:pt x="312361" y="94295"/>
                  </a:moveTo>
                  <a:lnTo>
                    <a:pt x="298856" y="69492"/>
                  </a:lnTo>
                  <a:lnTo>
                    <a:pt x="308906" y="63779"/>
                  </a:lnTo>
                  <a:lnTo>
                    <a:pt x="349093" y="44904"/>
                  </a:lnTo>
                  <a:lnTo>
                    <a:pt x="390912" y="29130"/>
                  </a:lnTo>
                  <a:lnTo>
                    <a:pt x="434216" y="16606"/>
                  </a:lnTo>
                  <a:lnTo>
                    <a:pt x="459755" y="11384"/>
                  </a:lnTo>
                  <a:lnTo>
                    <a:pt x="465232" y="38970"/>
                  </a:lnTo>
                  <a:lnTo>
                    <a:pt x="425452" y="48426"/>
                  </a:lnTo>
                  <a:lnTo>
                    <a:pt x="386714" y="60798"/>
                  </a:lnTo>
                  <a:lnTo>
                    <a:pt x="349017" y="76088"/>
                  </a:lnTo>
                  <a:lnTo>
                    <a:pt x="312361" y="94295"/>
                  </a:lnTo>
                  <a:close/>
                </a:path>
                <a:path w="16049625" h="7863840">
                  <a:moveTo>
                    <a:pt x="491676" y="34401"/>
                  </a:moveTo>
                  <a:lnTo>
                    <a:pt x="487550" y="6419"/>
                  </a:lnTo>
                  <a:lnTo>
                    <a:pt x="524690" y="1894"/>
                  </a:lnTo>
                  <a:lnTo>
                    <a:pt x="571566" y="0"/>
                  </a:lnTo>
                  <a:lnTo>
                    <a:pt x="743032" y="0"/>
                  </a:lnTo>
                  <a:lnTo>
                    <a:pt x="743032" y="28570"/>
                  </a:lnTo>
                  <a:lnTo>
                    <a:pt x="571566" y="28570"/>
                  </a:lnTo>
                  <a:lnTo>
                    <a:pt x="551452" y="28935"/>
                  </a:lnTo>
                  <a:lnTo>
                    <a:pt x="531433" y="30028"/>
                  </a:lnTo>
                  <a:lnTo>
                    <a:pt x="511508" y="31850"/>
                  </a:lnTo>
                  <a:lnTo>
                    <a:pt x="491676" y="34401"/>
                  </a:lnTo>
                  <a:close/>
                </a:path>
              </a:pathLst>
            </a:custGeom>
            <a:solidFill>
              <a:srgbClr val="E7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90947" y="2983293"/>
              <a:ext cx="133350" cy="13334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90947" y="5612193"/>
              <a:ext cx="133350" cy="13334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90947" y="6926643"/>
              <a:ext cx="133350" cy="13334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90947" y="8898318"/>
              <a:ext cx="133350" cy="133349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2214748" y="2602281"/>
            <a:ext cx="12889230" cy="6597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3200"/>
              </a:lnSpc>
              <a:spcBef>
                <a:spcPts val="100"/>
              </a:spcBef>
            </a:pPr>
            <a:r>
              <a:rPr sz="3500" dirty="0">
                <a:latin typeface="Microsoft Sans Serif"/>
                <a:cs typeface="Microsoft Sans Serif"/>
              </a:rPr>
              <a:t>Bu</a:t>
            </a:r>
            <a:r>
              <a:rPr sz="3500" spc="160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dönemde</a:t>
            </a:r>
            <a:r>
              <a:rPr sz="3500" spc="16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yalnız</a:t>
            </a:r>
            <a:r>
              <a:rPr sz="3500" spc="16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kalma</a:t>
            </a:r>
            <a:r>
              <a:rPr sz="3500" spc="16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ihtiyacı</a:t>
            </a:r>
            <a:r>
              <a:rPr sz="3500" spc="160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çocukluk</a:t>
            </a:r>
            <a:r>
              <a:rPr sz="3500" spc="16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dönemine</a:t>
            </a:r>
            <a:r>
              <a:rPr sz="3500" spc="16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göre</a:t>
            </a:r>
            <a:r>
              <a:rPr sz="3500" spc="165" dirty="0">
                <a:latin typeface="Microsoft Sans Serif"/>
                <a:cs typeface="Microsoft Sans Serif"/>
              </a:rPr>
              <a:t> </a:t>
            </a:r>
            <a:r>
              <a:rPr sz="3500" spc="-20" dirty="0">
                <a:latin typeface="Microsoft Sans Serif"/>
                <a:cs typeface="Microsoft Sans Serif"/>
              </a:rPr>
              <a:t>daha </a:t>
            </a:r>
            <a:r>
              <a:rPr sz="3500" dirty="0">
                <a:latin typeface="Microsoft Sans Serif"/>
                <a:cs typeface="Microsoft Sans Serif"/>
              </a:rPr>
              <a:t>fazladır. Kendileriyle</a:t>
            </a:r>
            <a:r>
              <a:rPr sz="3500" spc="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vakit</a:t>
            </a:r>
            <a:r>
              <a:rPr sz="3500" spc="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geçirmek</a:t>
            </a:r>
            <a:r>
              <a:rPr sz="3500" spc="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isterler.  Özel</a:t>
            </a:r>
            <a:r>
              <a:rPr sz="3500" spc="10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alanlara</a:t>
            </a:r>
            <a:r>
              <a:rPr sz="3500" spc="5" dirty="0">
                <a:latin typeface="Microsoft Sans Serif"/>
                <a:cs typeface="Microsoft Sans Serif"/>
              </a:rPr>
              <a:t> </a:t>
            </a:r>
            <a:r>
              <a:rPr sz="3500" spc="-10" dirty="0">
                <a:latin typeface="Microsoft Sans Serif"/>
                <a:cs typeface="Microsoft Sans Serif"/>
              </a:rPr>
              <a:t>ihtiyaç duyarlar.</a:t>
            </a:r>
            <a:endParaRPr sz="35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185"/>
              </a:spcBef>
            </a:pPr>
            <a:endParaRPr sz="350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3500" dirty="0">
                <a:latin typeface="Microsoft Sans Serif"/>
                <a:cs typeface="Microsoft Sans Serif"/>
              </a:rPr>
              <a:t>Çok</a:t>
            </a:r>
            <a:r>
              <a:rPr sz="3500" spc="-15" dirty="0">
                <a:latin typeface="Microsoft Sans Serif"/>
                <a:cs typeface="Microsoft Sans Serif"/>
              </a:rPr>
              <a:t> </a:t>
            </a:r>
            <a:r>
              <a:rPr sz="3500" spc="50" dirty="0">
                <a:latin typeface="Microsoft Sans Serif"/>
                <a:cs typeface="Microsoft Sans Serif"/>
              </a:rPr>
              <a:t>sık</a:t>
            </a:r>
            <a:r>
              <a:rPr sz="3500" spc="-10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hayal</a:t>
            </a:r>
            <a:r>
              <a:rPr sz="3500" spc="-1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kurarlar.</a:t>
            </a:r>
            <a:r>
              <a:rPr sz="3500" spc="-10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İçsel</a:t>
            </a:r>
            <a:r>
              <a:rPr sz="3500" spc="-1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yaşantıları</a:t>
            </a:r>
            <a:r>
              <a:rPr sz="3500" spc="-10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incelemeye</a:t>
            </a:r>
            <a:r>
              <a:rPr sz="3500" spc="-1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önem</a:t>
            </a:r>
            <a:r>
              <a:rPr sz="3500" spc="-10" dirty="0">
                <a:latin typeface="Microsoft Sans Serif"/>
                <a:cs typeface="Microsoft Sans Serif"/>
              </a:rPr>
              <a:t> verirler.</a:t>
            </a:r>
            <a:endParaRPr sz="35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210"/>
              </a:spcBef>
            </a:pPr>
            <a:endParaRPr sz="35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23200"/>
              </a:lnSpc>
            </a:pPr>
            <a:r>
              <a:rPr sz="3500" spc="50" dirty="0">
                <a:latin typeface="Microsoft Sans Serif"/>
                <a:cs typeface="Microsoft Sans Serif"/>
              </a:rPr>
              <a:t>Dış</a:t>
            </a:r>
            <a:r>
              <a:rPr sz="3500" spc="810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görünüşe</a:t>
            </a:r>
            <a:r>
              <a:rPr sz="3500" spc="815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verdikleri</a:t>
            </a:r>
            <a:r>
              <a:rPr sz="3500" spc="815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önem</a:t>
            </a:r>
            <a:r>
              <a:rPr sz="3500" spc="810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artar.</a:t>
            </a:r>
            <a:r>
              <a:rPr sz="3500" spc="815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Kendilerine</a:t>
            </a:r>
            <a:r>
              <a:rPr sz="3500" spc="815" dirty="0">
                <a:latin typeface="Microsoft Sans Serif"/>
                <a:cs typeface="Microsoft Sans Serif"/>
              </a:rPr>
              <a:t>  </a:t>
            </a:r>
            <a:r>
              <a:rPr sz="3500" spc="-10" dirty="0">
                <a:latin typeface="Microsoft Sans Serif"/>
                <a:cs typeface="Microsoft Sans Serif"/>
              </a:rPr>
              <a:t>yapılan </a:t>
            </a:r>
            <a:r>
              <a:rPr sz="3500" dirty="0">
                <a:latin typeface="Microsoft Sans Serif"/>
                <a:cs typeface="Microsoft Sans Serif"/>
              </a:rPr>
              <a:t>eleştirilere</a:t>
            </a:r>
            <a:r>
              <a:rPr sz="3500" spc="-10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karşı</a:t>
            </a:r>
            <a:r>
              <a:rPr sz="3500" spc="-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daha</a:t>
            </a:r>
            <a:r>
              <a:rPr sz="3500" spc="-10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alıngan</a:t>
            </a:r>
            <a:r>
              <a:rPr sz="3500" spc="-5" dirty="0">
                <a:latin typeface="Microsoft Sans Serif"/>
                <a:cs typeface="Microsoft Sans Serif"/>
              </a:rPr>
              <a:t> </a:t>
            </a:r>
            <a:r>
              <a:rPr sz="3500" spc="-10" dirty="0">
                <a:latin typeface="Microsoft Sans Serif"/>
                <a:cs typeface="Microsoft Sans Serif"/>
              </a:rPr>
              <a:t>olabilirler.</a:t>
            </a:r>
            <a:endParaRPr sz="35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190"/>
              </a:spcBef>
            </a:pPr>
            <a:endParaRPr sz="350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</a:pPr>
            <a:r>
              <a:rPr sz="3500" dirty="0">
                <a:latin typeface="Microsoft Sans Serif"/>
                <a:cs typeface="Microsoft Sans Serif"/>
              </a:rPr>
              <a:t>Bu</a:t>
            </a:r>
            <a:r>
              <a:rPr sz="3500" spc="-8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dönemde</a:t>
            </a:r>
            <a:r>
              <a:rPr sz="3500" spc="-80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cinsel</a:t>
            </a:r>
            <a:r>
              <a:rPr sz="3500" spc="-80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konulara</a:t>
            </a:r>
            <a:r>
              <a:rPr sz="3500" spc="-80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ilgisi</a:t>
            </a:r>
            <a:r>
              <a:rPr sz="3500" spc="-80" dirty="0">
                <a:latin typeface="Microsoft Sans Serif"/>
                <a:cs typeface="Microsoft Sans Serif"/>
              </a:rPr>
              <a:t> </a:t>
            </a:r>
            <a:r>
              <a:rPr sz="3500" spc="-10" dirty="0">
                <a:latin typeface="Microsoft Sans Serif"/>
                <a:cs typeface="Microsoft Sans Serif"/>
              </a:rPr>
              <a:t>artar.</a:t>
            </a:r>
            <a:endParaRPr sz="3500">
              <a:latin typeface="Microsoft Sans Serif"/>
              <a:cs typeface="Microsoft Sans Serif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540289" y="1211705"/>
            <a:ext cx="13351510" cy="7455534"/>
            <a:chOff x="1540289" y="1211705"/>
            <a:chExt cx="13351510" cy="7455534"/>
          </a:xfrm>
        </p:grpSpPr>
        <p:sp>
          <p:nvSpPr>
            <p:cNvPr id="35" name="object 35"/>
            <p:cNvSpPr/>
            <p:nvPr/>
          </p:nvSpPr>
          <p:spPr>
            <a:xfrm>
              <a:off x="1540281" y="1622754"/>
              <a:ext cx="263525" cy="7044690"/>
            </a:xfrm>
            <a:custGeom>
              <a:avLst/>
              <a:gdLst/>
              <a:ahLst/>
              <a:cxnLst/>
              <a:rect l="l" t="t" r="r" b="b"/>
              <a:pathLst>
                <a:path w="263525" h="7044690">
                  <a:moveTo>
                    <a:pt x="263118" y="6912521"/>
                  </a:moveTo>
                  <a:lnTo>
                    <a:pt x="256413" y="6870941"/>
                  </a:lnTo>
                  <a:lnTo>
                    <a:pt x="237731" y="6834835"/>
                  </a:lnTo>
                  <a:lnTo>
                    <a:pt x="209257" y="6806349"/>
                  </a:lnTo>
                  <a:lnTo>
                    <a:pt x="173139" y="6787680"/>
                  </a:lnTo>
                  <a:lnTo>
                    <a:pt x="131559" y="6780974"/>
                  </a:lnTo>
                  <a:lnTo>
                    <a:pt x="89979" y="6787680"/>
                  </a:lnTo>
                  <a:lnTo>
                    <a:pt x="53860" y="6806349"/>
                  </a:lnTo>
                  <a:lnTo>
                    <a:pt x="25387" y="6834835"/>
                  </a:lnTo>
                  <a:lnTo>
                    <a:pt x="6705" y="6870941"/>
                  </a:lnTo>
                  <a:lnTo>
                    <a:pt x="0" y="6912521"/>
                  </a:lnTo>
                  <a:lnTo>
                    <a:pt x="6705" y="6954113"/>
                  </a:lnTo>
                  <a:lnTo>
                    <a:pt x="25387" y="6990220"/>
                  </a:lnTo>
                  <a:lnTo>
                    <a:pt x="53860" y="7018706"/>
                  </a:lnTo>
                  <a:lnTo>
                    <a:pt x="89979" y="7037375"/>
                  </a:lnTo>
                  <a:lnTo>
                    <a:pt x="131559" y="7044080"/>
                  </a:lnTo>
                  <a:lnTo>
                    <a:pt x="173139" y="7037375"/>
                  </a:lnTo>
                  <a:lnTo>
                    <a:pt x="209257" y="7018706"/>
                  </a:lnTo>
                  <a:lnTo>
                    <a:pt x="237731" y="6990220"/>
                  </a:lnTo>
                  <a:lnTo>
                    <a:pt x="256413" y="6954113"/>
                  </a:lnTo>
                  <a:lnTo>
                    <a:pt x="263118" y="6912521"/>
                  </a:lnTo>
                  <a:close/>
                </a:path>
                <a:path w="263525" h="7044690">
                  <a:moveTo>
                    <a:pt x="263118" y="6064910"/>
                  </a:moveTo>
                  <a:lnTo>
                    <a:pt x="256413" y="6023318"/>
                  </a:lnTo>
                  <a:lnTo>
                    <a:pt x="237731" y="5987212"/>
                  </a:lnTo>
                  <a:lnTo>
                    <a:pt x="209257" y="5958725"/>
                  </a:lnTo>
                  <a:lnTo>
                    <a:pt x="173139" y="5940056"/>
                  </a:lnTo>
                  <a:lnTo>
                    <a:pt x="131559" y="5933351"/>
                  </a:lnTo>
                  <a:lnTo>
                    <a:pt x="89979" y="5940056"/>
                  </a:lnTo>
                  <a:lnTo>
                    <a:pt x="53860" y="5958725"/>
                  </a:lnTo>
                  <a:lnTo>
                    <a:pt x="25387" y="5987212"/>
                  </a:lnTo>
                  <a:lnTo>
                    <a:pt x="6705" y="6023318"/>
                  </a:lnTo>
                  <a:lnTo>
                    <a:pt x="0" y="6064910"/>
                  </a:lnTo>
                  <a:lnTo>
                    <a:pt x="6705" y="6106490"/>
                  </a:lnTo>
                  <a:lnTo>
                    <a:pt x="25387" y="6142596"/>
                  </a:lnTo>
                  <a:lnTo>
                    <a:pt x="53860" y="6171082"/>
                  </a:lnTo>
                  <a:lnTo>
                    <a:pt x="89979" y="6189751"/>
                  </a:lnTo>
                  <a:lnTo>
                    <a:pt x="131559" y="6196469"/>
                  </a:lnTo>
                  <a:lnTo>
                    <a:pt x="173139" y="6189751"/>
                  </a:lnTo>
                  <a:lnTo>
                    <a:pt x="209257" y="6171082"/>
                  </a:lnTo>
                  <a:lnTo>
                    <a:pt x="237731" y="6142596"/>
                  </a:lnTo>
                  <a:lnTo>
                    <a:pt x="256413" y="6106490"/>
                  </a:lnTo>
                  <a:lnTo>
                    <a:pt x="263118" y="6064910"/>
                  </a:lnTo>
                  <a:close/>
                </a:path>
                <a:path w="263525" h="7044690">
                  <a:moveTo>
                    <a:pt x="263118" y="5217287"/>
                  </a:moveTo>
                  <a:lnTo>
                    <a:pt x="256413" y="5175707"/>
                  </a:lnTo>
                  <a:lnTo>
                    <a:pt x="237731" y="5139588"/>
                  </a:lnTo>
                  <a:lnTo>
                    <a:pt x="209257" y="5111115"/>
                  </a:lnTo>
                  <a:lnTo>
                    <a:pt x="173139" y="5092433"/>
                  </a:lnTo>
                  <a:lnTo>
                    <a:pt x="131559" y="5085727"/>
                  </a:lnTo>
                  <a:lnTo>
                    <a:pt x="89979" y="5092433"/>
                  </a:lnTo>
                  <a:lnTo>
                    <a:pt x="53860" y="5111115"/>
                  </a:lnTo>
                  <a:lnTo>
                    <a:pt x="25387" y="5139588"/>
                  </a:lnTo>
                  <a:lnTo>
                    <a:pt x="6705" y="5175707"/>
                  </a:lnTo>
                  <a:lnTo>
                    <a:pt x="0" y="5217287"/>
                  </a:lnTo>
                  <a:lnTo>
                    <a:pt x="6705" y="5258867"/>
                  </a:lnTo>
                  <a:lnTo>
                    <a:pt x="25387" y="5294985"/>
                  </a:lnTo>
                  <a:lnTo>
                    <a:pt x="53860" y="5323459"/>
                  </a:lnTo>
                  <a:lnTo>
                    <a:pt x="89979" y="5342140"/>
                  </a:lnTo>
                  <a:lnTo>
                    <a:pt x="131559" y="5348846"/>
                  </a:lnTo>
                  <a:lnTo>
                    <a:pt x="173139" y="5342140"/>
                  </a:lnTo>
                  <a:lnTo>
                    <a:pt x="209257" y="5323459"/>
                  </a:lnTo>
                  <a:lnTo>
                    <a:pt x="237731" y="5294985"/>
                  </a:lnTo>
                  <a:lnTo>
                    <a:pt x="256413" y="5258867"/>
                  </a:lnTo>
                  <a:lnTo>
                    <a:pt x="263118" y="5217287"/>
                  </a:lnTo>
                  <a:close/>
                </a:path>
                <a:path w="263525" h="7044690">
                  <a:moveTo>
                    <a:pt x="263118" y="4369663"/>
                  </a:moveTo>
                  <a:lnTo>
                    <a:pt x="256413" y="4328084"/>
                  </a:lnTo>
                  <a:lnTo>
                    <a:pt x="237731" y="4291965"/>
                  </a:lnTo>
                  <a:lnTo>
                    <a:pt x="209257" y="4263491"/>
                  </a:lnTo>
                  <a:lnTo>
                    <a:pt x="173139" y="4244810"/>
                  </a:lnTo>
                  <a:lnTo>
                    <a:pt x="131559" y="4238104"/>
                  </a:lnTo>
                  <a:lnTo>
                    <a:pt x="89979" y="4244810"/>
                  </a:lnTo>
                  <a:lnTo>
                    <a:pt x="53860" y="4263491"/>
                  </a:lnTo>
                  <a:lnTo>
                    <a:pt x="25387" y="4291965"/>
                  </a:lnTo>
                  <a:lnTo>
                    <a:pt x="6705" y="4328084"/>
                  </a:lnTo>
                  <a:lnTo>
                    <a:pt x="0" y="4369663"/>
                  </a:lnTo>
                  <a:lnTo>
                    <a:pt x="6705" y="4411243"/>
                  </a:lnTo>
                  <a:lnTo>
                    <a:pt x="25387" y="4447362"/>
                  </a:lnTo>
                  <a:lnTo>
                    <a:pt x="53860" y="4475835"/>
                  </a:lnTo>
                  <a:lnTo>
                    <a:pt x="89979" y="4494517"/>
                  </a:lnTo>
                  <a:lnTo>
                    <a:pt x="131559" y="4501223"/>
                  </a:lnTo>
                  <a:lnTo>
                    <a:pt x="173139" y="4494517"/>
                  </a:lnTo>
                  <a:lnTo>
                    <a:pt x="209257" y="4475835"/>
                  </a:lnTo>
                  <a:lnTo>
                    <a:pt x="237731" y="4447362"/>
                  </a:lnTo>
                  <a:lnTo>
                    <a:pt x="256413" y="4411243"/>
                  </a:lnTo>
                  <a:lnTo>
                    <a:pt x="263118" y="4369663"/>
                  </a:lnTo>
                  <a:close/>
                </a:path>
                <a:path w="263525" h="7044690">
                  <a:moveTo>
                    <a:pt x="263118" y="3522040"/>
                  </a:moveTo>
                  <a:lnTo>
                    <a:pt x="256413" y="3480460"/>
                  </a:lnTo>
                  <a:lnTo>
                    <a:pt x="237731" y="3444341"/>
                  </a:lnTo>
                  <a:lnTo>
                    <a:pt x="209257" y="3415868"/>
                  </a:lnTo>
                  <a:lnTo>
                    <a:pt x="173139" y="3397199"/>
                  </a:lnTo>
                  <a:lnTo>
                    <a:pt x="131559" y="3390481"/>
                  </a:lnTo>
                  <a:lnTo>
                    <a:pt x="89979" y="3397199"/>
                  </a:lnTo>
                  <a:lnTo>
                    <a:pt x="53860" y="3415868"/>
                  </a:lnTo>
                  <a:lnTo>
                    <a:pt x="25387" y="3444341"/>
                  </a:lnTo>
                  <a:lnTo>
                    <a:pt x="6705" y="3480460"/>
                  </a:lnTo>
                  <a:lnTo>
                    <a:pt x="0" y="3522040"/>
                  </a:lnTo>
                  <a:lnTo>
                    <a:pt x="6705" y="3563620"/>
                  </a:lnTo>
                  <a:lnTo>
                    <a:pt x="25387" y="3599738"/>
                  </a:lnTo>
                  <a:lnTo>
                    <a:pt x="53860" y="3628212"/>
                  </a:lnTo>
                  <a:lnTo>
                    <a:pt x="89979" y="3646894"/>
                  </a:lnTo>
                  <a:lnTo>
                    <a:pt x="131559" y="3653599"/>
                  </a:lnTo>
                  <a:lnTo>
                    <a:pt x="173139" y="3646894"/>
                  </a:lnTo>
                  <a:lnTo>
                    <a:pt x="209257" y="3628212"/>
                  </a:lnTo>
                  <a:lnTo>
                    <a:pt x="237731" y="3599738"/>
                  </a:lnTo>
                  <a:lnTo>
                    <a:pt x="256413" y="3563620"/>
                  </a:lnTo>
                  <a:lnTo>
                    <a:pt x="263118" y="3522040"/>
                  </a:lnTo>
                  <a:close/>
                </a:path>
                <a:path w="263525" h="7044690">
                  <a:moveTo>
                    <a:pt x="263118" y="2674416"/>
                  </a:moveTo>
                  <a:lnTo>
                    <a:pt x="256413" y="2632837"/>
                  </a:lnTo>
                  <a:lnTo>
                    <a:pt x="237731" y="2596731"/>
                  </a:lnTo>
                  <a:lnTo>
                    <a:pt x="209257" y="2568244"/>
                  </a:lnTo>
                  <a:lnTo>
                    <a:pt x="173139" y="2549575"/>
                  </a:lnTo>
                  <a:lnTo>
                    <a:pt x="131559" y="2542870"/>
                  </a:lnTo>
                  <a:lnTo>
                    <a:pt x="89979" y="2549575"/>
                  </a:lnTo>
                  <a:lnTo>
                    <a:pt x="53860" y="2568244"/>
                  </a:lnTo>
                  <a:lnTo>
                    <a:pt x="25387" y="2596731"/>
                  </a:lnTo>
                  <a:lnTo>
                    <a:pt x="6705" y="2632837"/>
                  </a:lnTo>
                  <a:lnTo>
                    <a:pt x="0" y="2674416"/>
                  </a:lnTo>
                  <a:lnTo>
                    <a:pt x="6705" y="2716009"/>
                  </a:lnTo>
                  <a:lnTo>
                    <a:pt x="25387" y="2752115"/>
                  </a:lnTo>
                  <a:lnTo>
                    <a:pt x="53860" y="2780601"/>
                  </a:lnTo>
                  <a:lnTo>
                    <a:pt x="89979" y="2799270"/>
                  </a:lnTo>
                  <a:lnTo>
                    <a:pt x="131559" y="2805976"/>
                  </a:lnTo>
                  <a:lnTo>
                    <a:pt x="173139" y="2799270"/>
                  </a:lnTo>
                  <a:lnTo>
                    <a:pt x="209257" y="2780601"/>
                  </a:lnTo>
                  <a:lnTo>
                    <a:pt x="237731" y="2752115"/>
                  </a:lnTo>
                  <a:lnTo>
                    <a:pt x="256413" y="2716009"/>
                  </a:lnTo>
                  <a:lnTo>
                    <a:pt x="263118" y="2674416"/>
                  </a:lnTo>
                  <a:close/>
                </a:path>
                <a:path w="263525" h="7044690">
                  <a:moveTo>
                    <a:pt x="263118" y="1826806"/>
                  </a:moveTo>
                  <a:lnTo>
                    <a:pt x="256413" y="1785226"/>
                  </a:lnTo>
                  <a:lnTo>
                    <a:pt x="237731" y="1749107"/>
                  </a:lnTo>
                  <a:lnTo>
                    <a:pt x="209257" y="1720634"/>
                  </a:lnTo>
                  <a:lnTo>
                    <a:pt x="173139" y="1701952"/>
                  </a:lnTo>
                  <a:lnTo>
                    <a:pt x="131559" y="1695246"/>
                  </a:lnTo>
                  <a:lnTo>
                    <a:pt x="89979" y="1701952"/>
                  </a:lnTo>
                  <a:lnTo>
                    <a:pt x="53860" y="1720634"/>
                  </a:lnTo>
                  <a:lnTo>
                    <a:pt x="25387" y="1749107"/>
                  </a:lnTo>
                  <a:lnTo>
                    <a:pt x="6705" y="1785226"/>
                  </a:lnTo>
                  <a:lnTo>
                    <a:pt x="0" y="1826806"/>
                  </a:lnTo>
                  <a:lnTo>
                    <a:pt x="6705" y="1868385"/>
                  </a:lnTo>
                  <a:lnTo>
                    <a:pt x="25387" y="1904504"/>
                  </a:lnTo>
                  <a:lnTo>
                    <a:pt x="53860" y="1932978"/>
                  </a:lnTo>
                  <a:lnTo>
                    <a:pt x="89979" y="1951647"/>
                  </a:lnTo>
                  <a:lnTo>
                    <a:pt x="131559" y="1958365"/>
                  </a:lnTo>
                  <a:lnTo>
                    <a:pt x="173139" y="1951647"/>
                  </a:lnTo>
                  <a:lnTo>
                    <a:pt x="209257" y="1932978"/>
                  </a:lnTo>
                  <a:lnTo>
                    <a:pt x="237731" y="1904504"/>
                  </a:lnTo>
                  <a:lnTo>
                    <a:pt x="256413" y="1868385"/>
                  </a:lnTo>
                  <a:lnTo>
                    <a:pt x="263118" y="1826806"/>
                  </a:lnTo>
                  <a:close/>
                </a:path>
                <a:path w="263525" h="7044690">
                  <a:moveTo>
                    <a:pt x="263118" y="979182"/>
                  </a:moveTo>
                  <a:lnTo>
                    <a:pt x="256413" y="937602"/>
                  </a:lnTo>
                  <a:lnTo>
                    <a:pt x="237731" y="901484"/>
                  </a:lnTo>
                  <a:lnTo>
                    <a:pt x="209257" y="873010"/>
                  </a:lnTo>
                  <a:lnTo>
                    <a:pt x="173139" y="854329"/>
                  </a:lnTo>
                  <a:lnTo>
                    <a:pt x="131559" y="847623"/>
                  </a:lnTo>
                  <a:lnTo>
                    <a:pt x="89979" y="854329"/>
                  </a:lnTo>
                  <a:lnTo>
                    <a:pt x="53860" y="873010"/>
                  </a:lnTo>
                  <a:lnTo>
                    <a:pt x="25387" y="901484"/>
                  </a:lnTo>
                  <a:lnTo>
                    <a:pt x="6705" y="937602"/>
                  </a:lnTo>
                  <a:lnTo>
                    <a:pt x="0" y="979182"/>
                  </a:lnTo>
                  <a:lnTo>
                    <a:pt x="6705" y="1020762"/>
                  </a:lnTo>
                  <a:lnTo>
                    <a:pt x="25387" y="1056881"/>
                  </a:lnTo>
                  <a:lnTo>
                    <a:pt x="53860" y="1085354"/>
                  </a:lnTo>
                  <a:lnTo>
                    <a:pt x="89979" y="1104036"/>
                  </a:lnTo>
                  <a:lnTo>
                    <a:pt x="131559" y="1110742"/>
                  </a:lnTo>
                  <a:lnTo>
                    <a:pt x="173139" y="1104036"/>
                  </a:lnTo>
                  <a:lnTo>
                    <a:pt x="209257" y="1085354"/>
                  </a:lnTo>
                  <a:lnTo>
                    <a:pt x="237731" y="1056881"/>
                  </a:lnTo>
                  <a:lnTo>
                    <a:pt x="256413" y="1020762"/>
                  </a:lnTo>
                  <a:lnTo>
                    <a:pt x="263118" y="979182"/>
                  </a:lnTo>
                  <a:close/>
                </a:path>
                <a:path w="263525" h="7044690">
                  <a:moveTo>
                    <a:pt x="263118" y="131559"/>
                  </a:moveTo>
                  <a:lnTo>
                    <a:pt x="256413" y="89979"/>
                  </a:lnTo>
                  <a:lnTo>
                    <a:pt x="237731" y="53860"/>
                  </a:lnTo>
                  <a:lnTo>
                    <a:pt x="209257" y="25387"/>
                  </a:lnTo>
                  <a:lnTo>
                    <a:pt x="173139" y="6705"/>
                  </a:lnTo>
                  <a:lnTo>
                    <a:pt x="131559" y="0"/>
                  </a:lnTo>
                  <a:lnTo>
                    <a:pt x="89979" y="6705"/>
                  </a:lnTo>
                  <a:lnTo>
                    <a:pt x="53860" y="25387"/>
                  </a:lnTo>
                  <a:lnTo>
                    <a:pt x="25387" y="53860"/>
                  </a:lnTo>
                  <a:lnTo>
                    <a:pt x="6705" y="89979"/>
                  </a:lnTo>
                  <a:lnTo>
                    <a:pt x="0" y="131559"/>
                  </a:lnTo>
                  <a:lnTo>
                    <a:pt x="6705" y="173139"/>
                  </a:lnTo>
                  <a:lnTo>
                    <a:pt x="25387" y="209257"/>
                  </a:lnTo>
                  <a:lnTo>
                    <a:pt x="53860" y="237731"/>
                  </a:lnTo>
                  <a:lnTo>
                    <a:pt x="89979" y="256413"/>
                  </a:lnTo>
                  <a:lnTo>
                    <a:pt x="131559" y="263118"/>
                  </a:lnTo>
                  <a:lnTo>
                    <a:pt x="173139" y="256413"/>
                  </a:lnTo>
                  <a:lnTo>
                    <a:pt x="209257" y="237731"/>
                  </a:lnTo>
                  <a:lnTo>
                    <a:pt x="237731" y="209257"/>
                  </a:lnTo>
                  <a:lnTo>
                    <a:pt x="256413" y="173139"/>
                  </a:lnTo>
                  <a:lnTo>
                    <a:pt x="263118" y="131559"/>
                  </a:lnTo>
                  <a:close/>
                </a:path>
              </a:pathLst>
            </a:custGeom>
            <a:solidFill>
              <a:srgbClr val="9EC2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671847" y="1211705"/>
              <a:ext cx="13219430" cy="1085215"/>
            </a:xfrm>
            <a:custGeom>
              <a:avLst/>
              <a:gdLst/>
              <a:ahLst/>
              <a:cxnLst/>
              <a:rect l="l" t="t" r="r" b="b"/>
              <a:pathLst>
                <a:path w="13219430" h="1085214">
                  <a:moveTo>
                    <a:pt x="12676807" y="1085205"/>
                  </a:moveTo>
                  <a:lnTo>
                    <a:pt x="542602" y="1085205"/>
                  </a:lnTo>
                  <a:lnTo>
                    <a:pt x="494893" y="1083105"/>
                  </a:lnTo>
                  <a:lnTo>
                    <a:pt x="447870" y="1076874"/>
                  </a:lnTo>
                  <a:lnTo>
                    <a:pt x="401784" y="1066615"/>
                  </a:lnTo>
                  <a:lnTo>
                    <a:pt x="356884" y="1052432"/>
                  </a:lnTo>
                  <a:lnTo>
                    <a:pt x="313420" y="1034429"/>
                  </a:lnTo>
                  <a:lnTo>
                    <a:pt x="271642" y="1012709"/>
                  </a:lnTo>
                  <a:lnTo>
                    <a:pt x="231801" y="987375"/>
                  </a:lnTo>
                  <a:lnTo>
                    <a:pt x="194144" y="958531"/>
                  </a:lnTo>
                  <a:lnTo>
                    <a:pt x="158924" y="926280"/>
                  </a:lnTo>
                  <a:lnTo>
                    <a:pt x="126674" y="891060"/>
                  </a:lnTo>
                  <a:lnTo>
                    <a:pt x="97830" y="853404"/>
                  </a:lnTo>
                  <a:lnTo>
                    <a:pt x="72496" y="813562"/>
                  </a:lnTo>
                  <a:lnTo>
                    <a:pt x="50775" y="771784"/>
                  </a:lnTo>
                  <a:lnTo>
                    <a:pt x="32772" y="728320"/>
                  </a:lnTo>
                  <a:lnTo>
                    <a:pt x="18589" y="683420"/>
                  </a:lnTo>
                  <a:lnTo>
                    <a:pt x="8331" y="637334"/>
                  </a:lnTo>
                  <a:lnTo>
                    <a:pt x="2100" y="590311"/>
                  </a:lnTo>
                  <a:lnTo>
                    <a:pt x="0" y="542602"/>
                  </a:lnTo>
                  <a:lnTo>
                    <a:pt x="2100" y="494893"/>
                  </a:lnTo>
                  <a:lnTo>
                    <a:pt x="8331" y="447871"/>
                  </a:lnTo>
                  <a:lnTo>
                    <a:pt x="18589" y="401784"/>
                  </a:lnTo>
                  <a:lnTo>
                    <a:pt x="32772" y="356884"/>
                  </a:lnTo>
                  <a:lnTo>
                    <a:pt x="50775" y="313420"/>
                  </a:lnTo>
                  <a:lnTo>
                    <a:pt x="72496" y="271643"/>
                  </a:lnTo>
                  <a:lnTo>
                    <a:pt x="97830" y="231801"/>
                  </a:lnTo>
                  <a:lnTo>
                    <a:pt x="126674" y="194145"/>
                  </a:lnTo>
                  <a:lnTo>
                    <a:pt x="158924" y="158924"/>
                  </a:lnTo>
                  <a:lnTo>
                    <a:pt x="194144" y="126674"/>
                  </a:lnTo>
                  <a:lnTo>
                    <a:pt x="231801" y="97830"/>
                  </a:lnTo>
                  <a:lnTo>
                    <a:pt x="271642" y="72496"/>
                  </a:lnTo>
                  <a:lnTo>
                    <a:pt x="313420" y="50775"/>
                  </a:lnTo>
                  <a:lnTo>
                    <a:pt x="356884" y="32772"/>
                  </a:lnTo>
                  <a:lnTo>
                    <a:pt x="401784" y="18589"/>
                  </a:lnTo>
                  <a:lnTo>
                    <a:pt x="447870" y="8331"/>
                  </a:lnTo>
                  <a:lnTo>
                    <a:pt x="494893" y="2100"/>
                  </a:lnTo>
                  <a:lnTo>
                    <a:pt x="542602" y="0"/>
                  </a:lnTo>
                  <a:lnTo>
                    <a:pt x="12676807" y="0"/>
                  </a:lnTo>
                  <a:lnTo>
                    <a:pt x="12724516" y="2100"/>
                  </a:lnTo>
                  <a:lnTo>
                    <a:pt x="12771539" y="8331"/>
                  </a:lnTo>
                  <a:lnTo>
                    <a:pt x="12817625" y="18589"/>
                  </a:lnTo>
                  <a:lnTo>
                    <a:pt x="12862525" y="32772"/>
                  </a:lnTo>
                  <a:lnTo>
                    <a:pt x="12905989" y="50775"/>
                  </a:lnTo>
                  <a:lnTo>
                    <a:pt x="12947767" y="72496"/>
                  </a:lnTo>
                  <a:lnTo>
                    <a:pt x="12987609" y="97830"/>
                  </a:lnTo>
                  <a:lnTo>
                    <a:pt x="13025265" y="126674"/>
                  </a:lnTo>
                  <a:lnTo>
                    <a:pt x="13060486" y="158924"/>
                  </a:lnTo>
                  <a:lnTo>
                    <a:pt x="13092736" y="194145"/>
                  </a:lnTo>
                  <a:lnTo>
                    <a:pt x="13121580" y="231801"/>
                  </a:lnTo>
                  <a:lnTo>
                    <a:pt x="13146914" y="271643"/>
                  </a:lnTo>
                  <a:lnTo>
                    <a:pt x="13168635" y="313420"/>
                  </a:lnTo>
                  <a:lnTo>
                    <a:pt x="13186638" y="356884"/>
                  </a:lnTo>
                  <a:lnTo>
                    <a:pt x="13200820" y="401784"/>
                  </a:lnTo>
                  <a:lnTo>
                    <a:pt x="13211079" y="447871"/>
                  </a:lnTo>
                  <a:lnTo>
                    <a:pt x="13217310" y="494893"/>
                  </a:lnTo>
                  <a:lnTo>
                    <a:pt x="13219410" y="542602"/>
                  </a:lnTo>
                  <a:lnTo>
                    <a:pt x="13217310" y="590311"/>
                  </a:lnTo>
                  <a:lnTo>
                    <a:pt x="13211079" y="637334"/>
                  </a:lnTo>
                  <a:lnTo>
                    <a:pt x="13200820" y="683420"/>
                  </a:lnTo>
                  <a:lnTo>
                    <a:pt x="13186638" y="728320"/>
                  </a:lnTo>
                  <a:lnTo>
                    <a:pt x="13168635" y="771784"/>
                  </a:lnTo>
                  <a:lnTo>
                    <a:pt x="13146914" y="813562"/>
                  </a:lnTo>
                  <a:lnTo>
                    <a:pt x="13121580" y="853404"/>
                  </a:lnTo>
                  <a:lnTo>
                    <a:pt x="13092736" y="891060"/>
                  </a:lnTo>
                  <a:lnTo>
                    <a:pt x="13060486" y="926280"/>
                  </a:lnTo>
                  <a:lnTo>
                    <a:pt x="13025265" y="958531"/>
                  </a:lnTo>
                  <a:lnTo>
                    <a:pt x="12987609" y="987375"/>
                  </a:lnTo>
                  <a:lnTo>
                    <a:pt x="12947767" y="1012709"/>
                  </a:lnTo>
                  <a:lnTo>
                    <a:pt x="12905989" y="1034429"/>
                  </a:lnTo>
                  <a:lnTo>
                    <a:pt x="12862525" y="1052432"/>
                  </a:lnTo>
                  <a:lnTo>
                    <a:pt x="12817625" y="1066615"/>
                  </a:lnTo>
                  <a:lnTo>
                    <a:pt x="12771539" y="1076874"/>
                  </a:lnTo>
                  <a:lnTo>
                    <a:pt x="12724516" y="1083105"/>
                  </a:lnTo>
                  <a:lnTo>
                    <a:pt x="12676807" y="1085205"/>
                  </a:lnTo>
                  <a:close/>
                </a:path>
              </a:pathLst>
            </a:custGeom>
            <a:solidFill>
              <a:srgbClr val="FFC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672429" y="1211705"/>
              <a:ext cx="13218794" cy="1085850"/>
            </a:xfrm>
            <a:custGeom>
              <a:avLst/>
              <a:gdLst/>
              <a:ahLst/>
              <a:cxnLst/>
              <a:rect l="l" t="t" r="r" b="b"/>
              <a:pathLst>
                <a:path w="13218794" h="1085850">
                  <a:moveTo>
                    <a:pt x="1161795" y="47657"/>
                  </a:moveTo>
                  <a:lnTo>
                    <a:pt x="876016" y="47657"/>
                  </a:lnTo>
                  <a:lnTo>
                    <a:pt x="876016" y="0"/>
                  </a:lnTo>
                  <a:lnTo>
                    <a:pt x="1161795" y="0"/>
                  </a:lnTo>
                  <a:lnTo>
                    <a:pt x="1161795" y="47657"/>
                  </a:lnTo>
                  <a:close/>
                </a:path>
                <a:path w="13218794" h="1085850">
                  <a:moveTo>
                    <a:pt x="1495204" y="47657"/>
                  </a:moveTo>
                  <a:lnTo>
                    <a:pt x="1209425" y="47657"/>
                  </a:lnTo>
                  <a:lnTo>
                    <a:pt x="1209425" y="0"/>
                  </a:lnTo>
                  <a:lnTo>
                    <a:pt x="1495204" y="0"/>
                  </a:lnTo>
                  <a:lnTo>
                    <a:pt x="1495204" y="47657"/>
                  </a:lnTo>
                  <a:close/>
                </a:path>
                <a:path w="13218794" h="1085850">
                  <a:moveTo>
                    <a:pt x="1828613" y="47657"/>
                  </a:moveTo>
                  <a:lnTo>
                    <a:pt x="1542834" y="47657"/>
                  </a:lnTo>
                  <a:lnTo>
                    <a:pt x="1542834" y="0"/>
                  </a:lnTo>
                  <a:lnTo>
                    <a:pt x="1828613" y="0"/>
                  </a:lnTo>
                  <a:lnTo>
                    <a:pt x="1828613" y="47657"/>
                  </a:lnTo>
                  <a:close/>
                </a:path>
                <a:path w="13218794" h="1085850">
                  <a:moveTo>
                    <a:pt x="2162021" y="47657"/>
                  </a:moveTo>
                  <a:lnTo>
                    <a:pt x="1876242" y="47657"/>
                  </a:lnTo>
                  <a:lnTo>
                    <a:pt x="1876242" y="0"/>
                  </a:lnTo>
                  <a:lnTo>
                    <a:pt x="2162021" y="0"/>
                  </a:lnTo>
                  <a:lnTo>
                    <a:pt x="2162021" y="47657"/>
                  </a:lnTo>
                  <a:close/>
                </a:path>
                <a:path w="13218794" h="1085850">
                  <a:moveTo>
                    <a:pt x="2495430" y="47657"/>
                  </a:moveTo>
                  <a:lnTo>
                    <a:pt x="2209651" y="47657"/>
                  </a:lnTo>
                  <a:lnTo>
                    <a:pt x="2209651" y="0"/>
                  </a:lnTo>
                  <a:lnTo>
                    <a:pt x="2495430" y="0"/>
                  </a:lnTo>
                  <a:lnTo>
                    <a:pt x="2495430" y="47657"/>
                  </a:lnTo>
                  <a:close/>
                </a:path>
                <a:path w="13218794" h="1085850">
                  <a:moveTo>
                    <a:pt x="2828839" y="47657"/>
                  </a:moveTo>
                  <a:lnTo>
                    <a:pt x="2543060" y="47657"/>
                  </a:lnTo>
                  <a:lnTo>
                    <a:pt x="2543060" y="0"/>
                  </a:lnTo>
                  <a:lnTo>
                    <a:pt x="2828839" y="0"/>
                  </a:lnTo>
                  <a:lnTo>
                    <a:pt x="2828839" y="47657"/>
                  </a:lnTo>
                  <a:close/>
                </a:path>
                <a:path w="13218794" h="1085850">
                  <a:moveTo>
                    <a:pt x="3162248" y="47657"/>
                  </a:moveTo>
                  <a:lnTo>
                    <a:pt x="2876469" y="47657"/>
                  </a:lnTo>
                  <a:lnTo>
                    <a:pt x="2876469" y="0"/>
                  </a:lnTo>
                  <a:lnTo>
                    <a:pt x="3162248" y="0"/>
                  </a:lnTo>
                  <a:lnTo>
                    <a:pt x="3162248" y="47657"/>
                  </a:lnTo>
                  <a:close/>
                </a:path>
                <a:path w="13218794" h="1085850">
                  <a:moveTo>
                    <a:pt x="3495656" y="47657"/>
                  </a:moveTo>
                  <a:lnTo>
                    <a:pt x="3209877" y="47657"/>
                  </a:lnTo>
                  <a:lnTo>
                    <a:pt x="3209877" y="0"/>
                  </a:lnTo>
                  <a:lnTo>
                    <a:pt x="3495656" y="0"/>
                  </a:lnTo>
                  <a:lnTo>
                    <a:pt x="3495656" y="47657"/>
                  </a:lnTo>
                  <a:close/>
                </a:path>
                <a:path w="13218794" h="1085850">
                  <a:moveTo>
                    <a:pt x="3829065" y="47657"/>
                  </a:moveTo>
                  <a:lnTo>
                    <a:pt x="3543286" y="47657"/>
                  </a:lnTo>
                  <a:lnTo>
                    <a:pt x="3543286" y="0"/>
                  </a:lnTo>
                  <a:lnTo>
                    <a:pt x="3829065" y="0"/>
                  </a:lnTo>
                  <a:lnTo>
                    <a:pt x="3829065" y="47657"/>
                  </a:lnTo>
                  <a:close/>
                </a:path>
                <a:path w="13218794" h="1085850">
                  <a:moveTo>
                    <a:pt x="4162474" y="47657"/>
                  </a:moveTo>
                  <a:lnTo>
                    <a:pt x="3876695" y="47657"/>
                  </a:lnTo>
                  <a:lnTo>
                    <a:pt x="3876695" y="0"/>
                  </a:lnTo>
                  <a:lnTo>
                    <a:pt x="4162474" y="0"/>
                  </a:lnTo>
                  <a:lnTo>
                    <a:pt x="4162474" y="47657"/>
                  </a:lnTo>
                  <a:close/>
                </a:path>
                <a:path w="13218794" h="1085850">
                  <a:moveTo>
                    <a:pt x="4495883" y="47657"/>
                  </a:moveTo>
                  <a:lnTo>
                    <a:pt x="4210104" y="47657"/>
                  </a:lnTo>
                  <a:lnTo>
                    <a:pt x="4210104" y="0"/>
                  </a:lnTo>
                  <a:lnTo>
                    <a:pt x="4495883" y="0"/>
                  </a:lnTo>
                  <a:lnTo>
                    <a:pt x="4495883" y="47657"/>
                  </a:lnTo>
                  <a:close/>
                </a:path>
                <a:path w="13218794" h="1085850">
                  <a:moveTo>
                    <a:pt x="4829291" y="47657"/>
                  </a:moveTo>
                  <a:lnTo>
                    <a:pt x="4543513" y="47657"/>
                  </a:lnTo>
                  <a:lnTo>
                    <a:pt x="4543513" y="0"/>
                  </a:lnTo>
                  <a:lnTo>
                    <a:pt x="4829291" y="0"/>
                  </a:lnTo>
                  <a:lnTo>
                    <a:pt x="4829291" y="47657"/>
                  </a:lnTo>
                  <a:close/>
                </a:path>
                <a:path w="13218794" h="1085850">
                  <a:moveTo>
                    <a:pt x="5162700" y="47657"/>
                  </a:moveTo>
                  <a:lnTo>
                    <a:pt x="4876921" y="47657"/>
                  </a:lnTo>
                  <a:lnTo>
                    <a:pt x="4876921" y="0"/>
                  </a:lnTo>
                  <a:lnTo>
                    <a:pt x="5162700" y="0"/>
                  </a:lnTo>
                  <a:lnTo>
                    <a:pt x="5162700" y="47657"/>
                  </a:lnTo>
                  <a:close/>
                </a:path>
                <a:path w="13218794" h="1085850">
                  <a:moveTo>
                    <a:pt x="5496109" y="47657"/>
                  </a:moveTo>
                  <a:lnTo>
                    <a:pt x="5210330" y="47657"/>
                  </a:lnTo>
                  <a:lnTo>
                    <a:pt x="5210330" y="0"/>
                  </a:lnTo>
                  <a:lnTo>
                    <a:pt x="5496109" y="0"/>
                  </a:lnTo>
                  <a:lnTo>
                    <a:pt x="5496109" y="47657"/>
                  </a:lnTo>
                  <a:close/>
                </a:path>
                <a:path w="13218794" h="1085850">
                  <a:moveTo>
                    <a:pt x="5829518" y="47657"/>
                  </a:moveTo>
                  <a:lnTo>
                    <a:pt x="5543739" y="47657"/>
                  </a:lnTo>
                  <a:lnTo>
                    <a:pt x="5543739" y="0"/>
                  </a:lnTo>
                  <a:lnTo>
                    <a:pt x="5829518" y="0"/>
                  </a:lnTo>
                  <a:lnTo>
                    <a:pt x="5829518" y="47657"/>
                  </a:lnTo>
                  <a:close/>
                </a:path>
                <a:path w="13218794" h="1085850">
                  <a:moveTo>
                    <a:pt x="6162926" y="47657"/>
                  </a:moveTo>
                  <a:lnTo>
                    <a:pt x="5877147" y="47657"/>
                  </a:lnTo>
                  <a:lnTo>
                    <a:pt x="5877147" y="0"/>
                  </a:lnTo>
                  <a:lnTo>
                    <a:pt x="6162926" y="0"/>
                  </a:lnTo>
                  <a:lnTo>
                    <a:pt x="6162926" y="47657"/>
                  </a:lnTo>
                  <a:close/>
                </a:path>
                <a:path w="13218794" h="1085850">
                  <a:moveTo>
                    <a:pt x="6496335" y="47657"/>
                  </a:moveTo>
                  <a:lnTo>
                    <a:pt x="6210556" y="47657"/>
                  </a:lnTo>
                  <a:lnTo>
                    <a:pt x="6210556" y="0"/>
                  </a:lnTo>
                  <a:lnTo>
                    <a:pt x="6496335" y="0"/>
                  </a:lnTo>
                  <a:lnTo>
                    <a:pt x="6496335" y="47657"/>
                  </a:lnTo>
                  <a:close/>
                </a:path>
                <a:path w="13218794" h="1085850">
                  <a:moveTo>
                    <a:pt x="6829744" y="47657"/>
                  </a:moveTo>
                  <a:lnTo>
                    <a:pt x="6543965" y="47657"/>
                  </a:lnTo>
                  <a:lnTo>
                    <a:pt x="6543965" y="0"/>
                  </a:lnTo>
                  <a:lnTo>
                    <a:pt x="6829744" y="0"/>
                  </a:lnTo>
                  <a:lnTo>
                    <a:pt x="6829744" y="47657"/>
                  </a:lnTo>
                  <a:close/>
                </a:path>
                <a:path w="13218794" h="1085850">
                  <a:moveTo>
                    <a:pt x="7163153" y="47657"/>
                  </a:moveTo>
                  <a:lnTo>
                    <a:pt x="6877374" y="47657"/>
                  </a:lnTo>
                  <a:lnTo>
                    <a:pt x="6877374" y="0"/>
                  </a:lnTo>
                  <a:lnTo>
                    <a:pt x="7163153" y="0"/>
                  </a:lnTo>
                  <a:lnTo>
                    <a:pt x="7163153" y="47657"/>
                  </a:lnTo>
                  <a:close/>
                </a:path>
                <a:path w="13218794" h="1085850">
                  <a:moveTo>
                    <a:pt x="7496561" y="47657"/>
                  </a:moveTo>
                  <a:lnTo>
                    <a:pt x="7210782" y="47657"/>
                  </a:lnTo>
                  <a:lnTo>
                    <a:pt x="7210782" y="0"/>
                  </a:lnTo>
                  <a:lnTo>
                    <a:pt x="7496561" y="0"/>
                  </a:lnTo>
                  <a:lnTo>
                    <a:pt x="7496561" y="47657"/>
                  </a:lnTo>
                  <a:close/>
                </a:path>
                <a:path w="13218794" h="1085850">
                  <a:moveTo>
                    <a:pt x="7829970" y="47657"/>
                  </a:moveTo>
                  <a:lnTo>
                    <a:pt x="7544191" y="47657"/>
                  </a:lnTo>
                  <a:lnTo>
                    <a:pt x="7544191" y="0"/>
                  </a:lnTo>
                  <a:lnTo>
                    <a:pt x="7829970" y="0"/>
                  </a:lnTo>
                  <a:lnTo>
                    <a:pt x="7829970" y="47657"/>
                  </a:lnTo>
                  <a:close/>
                </a:path>
                <a:path w="13218794" h="1085850">
                  <a:moveTo>
                    <a:pt x="8163379" y="47657"/>
                  </a:moveTo>
                  <a:lnTo>
                    <a:pt x="7877600" y="47657"/>
                  </a:lnTo>
                  <a:lnTo>
                    <a:pt x="7877600" y="0"/>
                  </a:lnTo>
                  <a:lnTo>
                    <a:pt x="8163379" y="0"/>
                  </a:lnTo>
                  <a:lnTo>
                    <a:pt x="8163379" y="47657"/>
                  </a:lnTo>
                  <a:close/>
                </a:path>
                <a:path w="13218794" h="1085850">
                  <a:moveTo>
                    <a:pt x="8496788" y="47657"/>
                  </a:moveTo>
                  <a:lnTo>
                    <a:pt x="8211009" y="47657"/>
                  </a:lnTo>
                  <a:lnTo>
                    <a:pt x="8211009" y="0"/>
                  </a:lnTo>
                  <a:lnTo>
                    <a:pt x="8496788" y="0"/>
                  </a:lnTo>
                  <a:lnTo>
                    <a:pt x="8496788" y="47657"/>
                  </a:lnTo>
                  <a:close/>
                </a:path>
                <a:path w="13218794" h="1085850">
                  <a:moveTo>
                    <a:pt x="8830196" y="47657"/>
                  </a:moveTo>
                  <a:lnTo>
                    <a:pt x="8544418" y="47657"/>
                  </a:lnTo>
                  <a:lnTo>
                    <a:pt x="8544418" y="0"/>
                  </a:lnTo>
                  <a:lnTo>
                    <a:pt x="8830196" y="0"/>
                  </a:lnTo>
                  <a:lnTo>
                    <a:pt x="8830196" y="47657"/>
                  </a:lnTo>
                  <a:close/>
                </a:path>
                <a:path w="13218794" h="1085850">
                  <a:moveTo>
                    <a:pt x="9163605" y="47657"/>
                  </a:moveTo>
                  <a:lnTo>
                    <a:pt x="8877826" y="47657"/>
                  </a:lnTo>
                  <a:lnTo>
                    <a:pt x="8877826" y="0"/>
                  </a:lnTo>
                  <a:lnTo>
                    <a:pt x="9163605" y="0"/>
                  </a:lnTo>
                  <a:lnTo>
                    <a:pt x="9163605" y="47657"/>
                  </a:lnTo>
                  <a:close/>
                </a:path>
                <a:path w="13218794" h="1085850">
                  <a:moveTo>
                    <a:pt x="9497013" y="47657"/>
                  </a:moveTo>
                  <a:lnTo>
                    <a:pt x="9211235" y="47657"/>
                  </a:lnTo>
                  <a:lnTo>
                    <a:pt x="9211235" y="0"/>
                  </a:lnTo>
                  <a:lnTo>
                    <a:pt x="9497013" y="0"/>
                  </a:lnTo>
                  <a:lnTo>
                    <a:pt x="9497013" y="47657"/>
                  </a:lnTo>
                  <a:close/>
                </a:path>
                <a:path w="13218794" h="1085850">
                  <a:moveTo>
                    <a:pt x="9830423" y="47657"/>
                  </a:moveTo>
                  <a:lnTo>
                    <a:pt x="9544644" y="47657"/>
                  </a:lnTo>
                  <a:lnTo>
                    <a:pt x="9544644" y="0"/>
                  </a:lnTo>
                  <a:lnTo>
                    <a:pt x="9830423" y="0"/>
                  </a:lnTo>
                  <a:lnTo>
                    <a:pt x="9830423" y="47657"/>
                  </a:lnTo>
                  <a:close/>
                </a:path>
                <a:path w="13218794" h="1085850">
                  <a:moveTo>
                    <a:pt x="10163831" y="47657"/>
                  </a:moveTo>
                  <a:lnTo>
                    <a:pt x="9878052" y="47657"/>
                  </a:lnTo>
                  <a:lnTo>
                    <a:pt x="9878052" y="0"/>
                  </a:lnTo>
                  <a:lnTo>
                    <a:pt x="10163831" y="0"/>
                  </a:lnTo>
                  <a:lnTo>
                    <a:pt x="10163831" y="47657"/>
                  </a:lnTo>
                  <a:close/>
                </a:path>
                <a:path w="13218794" h="1085850">
                  <a:moveTo>
                    <a:pt x="10497240" y="47657"/>
                  </a:moveTo>
                  <a:lnTo>
                    <a:pt x="10211461" y="47657"/>
                  </a:lnTo>
                  <a:lnTo>
                    <a:pt x="10211461" y="0"/>
                  </a:lnTo>
                  <a:lnTo>
                    <a:pt x="10497240" y="0"/>
                  </a:lnTo>
                  <a:lnTo>
                    <a:pt x="10497240" y="47657"/>
                  </a:lnTo>
                  <a:close/>
                </a:path>
                <a:path w="13218794" h="1085850">
                  <a:moveTo>
                    <a:pt x="10830649" y="47657"/>
                  </a:moveTo>
                  <a:lnTo>
                    <a:pt x="10544870" y="47657"/>
                  </a:lnTo>
                  <a:lnTo>
                    <a:pt x="10544870" y="0"/>
                  </a:lnTo>
                  <a:lnTo>
                    <a:pt x="10830649" y="0"/>
                  </a:lnTo>
                  <a:lnTo>
                    <a:pt x="10830649" y="47657"/>
                  </a:lnTo>
                  <a:close/>
                </a:path>
                <a:path w="13218794" h="1085850">
                  <a:moveTo>
                    <a:pt x="11164058" y="47657"/>
                  </a:moveTo>
                  <a:lnTo>
                    <a:pt x="10878279" y="47657"/>
                  </a:lnTo>
                  <a:lnTo>
                    <a:pt x="10878279" y="0"/>
                  </a:lnTo>
                  <a:lnTo>
                    <a:pt x="11164058" y="0"/>
                  </a:lnTo>
                  <a:lnTo>
                    <a:pt x="11164058" y="47657"/>
                  </a:lnTo>
                  <a:close/>
                </a:path>
                <a:path w="13218794" h="1085850">
                  <a:moveTo>
                    <a:pt x="11497466" y="47657"/>
                  </a:moveTo>
                  <a:lnTo>
                    <a:pt x="11211687" y="47657"/>
                  </a:lnTo>
                  <a:lnTo>
                    <a:pt x="11211687" y="0"/>
                  </a:lnTo>
                  <a:lnTo>
                    <a:pt x="11497466" y="0"/>
                  </a:lnTo>
                  <a:lnTo>
                    <a:pt x="11497466" y="47657"/>
                  </a:lnTo>
                  <a:close/>
                </a:path>
                <a:path w="13218794" h="1085850">
                  <a:moveTo>
                    <a:pt x="11830875" y="47657"/>
                  </a:moveTo>
                  <a:lnTo>
                    <a:pt x="11545096" y="47657"/>
                  </a:lnTo>
                  <a:lnTo>
                    <a:pt x="11545096" y="0"/>
                  </a:lnTo>
                  <a:lnTo>
                    <a:pt x="11830875" y="0"/>
                  </a:lnTo>
                  <a:lnTo>
                    <a:pt x="11830875" y="47657"/>
                  </a:lnTo>
                  <a:close/>
                </a:path>
                <a:path w="13218794" h="1085850">
                  <a:moveTo>
                    <a:pt x="12164284" y="47657"/>
                  </a:moveTo>
                  <a:lnTo>
                    <a:pt x="11878505" y="47657"/>
                  </a:lnTo>
                  <a:lnTo>
                    <a:pt x="11878505" y="0"/>
                  </a:lnTo>
                  <a:lnTo>
                    <a:pt x="12164284" y="0"/>
                  </a:lnTo>
                  <a:lnTo>
                    <a:pt x="12164284" y="47657"/>
                  </a:lnTo>
                  <a:close/>
                </a:path>
                <a:path w="13218794" h="1085850">
                  <a:moveTo>
                    <a:pt x="12497693" y="47657"/>
                  </a:moveTo>
                  <a:lnTo>
                    <a:pt x="12211914" y="47657"/>
                  </a:lnTo>
                  <a:lnTo>
                    <a:pt x="12211914" y="0"/>
                  </a:lnTo>
                  <a:lnTo>
                    <a:pt x="12497693" y="0"/>
                  </a:lnTo>
                  <a:lnTo>
                    <a:pt x="12497693" y="47657"/>
                  </a:lnTo>
                  <a:close/>
                </a:path>
                <a:path w="13218794" h="1085850">
                  <a:moveTo>
                    <a:pt x="12815953" y="67593"/>
                  </a:moveTo>
                  <a:lnTo>
                    <a:pt x="12781736" y="58871"/>
                  </a:lnTo>
                  <a:lnTo>
                    <a:pt x="12747160" y="52641"/>
                  </a:lnTo>
                  <a:lnTo>
                    <a:pt x="12712223" y="48903"/>
                  </a:lnTo>
                  <a:lnTo>
                    <a:pt x="12676927" y="47657"/>
                  </a:lnTo>
                  <a:lnTo>
                    <a:pt x="12545322" y="47657"/>
                  </a:lnTo>
                  <a:lnTo>
                    <a:pt x="12545322" y="0"/>
                  </a:lnTo>
                  <a:lnTo>
                    <a:pt x="12676928" y="0"/>
                  </a:lnTo>
                  <a:lnTo>
                    <a:pt x="12724638" y="2101"/>
                  </a:lnTo>
                  <a:lnTo>
                    <a:pt x="12771661" y="8336"/>
                  </a:lnTo>
                  <a:lnTo>
                    <a:pt x="12817748" y="18600"/>
                  </a:lnTo>
                  <a:lnTo>
                    <a:pt x="12829224" y="22227"/>
                  </a:lnTo>
                  <a:lnTo>
                    <a:pt x="12815953" y="67593"/>
                  </a:lnTo>
                  <a:close/>
                </a:path>
                <a:path w="13218794" h="1085850">
                  <a:moveTo>
                    <a:pt x="13064776" y="235209"/>
                  </a:moveTo>
                  <a:lnTo>
                    <a:pt x="13036853" y="202936"/>
                  </a:lnTo>
                  <a:lnTo>
                    <a:pt x="12988830" y="158274"/>
                  </a:lnTo>
                  <a:lnTo>
                    <a:pt x="12947824" y="128278"/>
                  </a:lnTo>
                  <a:lnTo>
                    <a:pt x="12903911" y="102730"/>
                  </a:lnTo>
                  <a:lnTo>
                    <a:pt x="12857091" y="81630"/>
                  </a:lnTo>
                  <a:lnTo>
                    <a:pt x="12874282" y="37613"/>
                  </a:lnTo>
                  <a:lnTo>
                    <a:pt x="12947890" y="72539"/>
                  </a:lnTo>
                  <a:lnTo>
                    <a:pt x="12987732" y="97888"/>
                  </a:lnTo>
                  <a:lnTo>
                    <a:pt x="13025389" y="126749"/>
                  </a:lnTo>
                  <a:lnTo>
                    <a:pt x="13060610" y="159019"/>
                  </a:lnTo>
                  <a:lnTo>
                    <a:pt x="13092861" y="194260"/>
                  </a:lnTo>
                  <a:lnTo>
                    <a:pt x="13101750" y="205872"/>
                  </a:lnTo>
                  <a:lnTo>
                    <a:pt x="13064776" y="235209"/>
                  </a:lnTo>
                  <a:close/>
                </a:path>
                <a:path w="13218794" h="1085850">
                  <a:moveTo>
                    <a:pt x="13171139" y="515387"/>
                  </a:moveTo>
                  <a:lnTo>
                    <a:pt x="13165527" y="462883"/>
                  </a:lnTo>
                  <a:lnTo>
                    <a:pt x="13154625" y="412125"/>
                  </a:lnTo>
                  <a:lnTo>
                    <a:pt x="13138436" y="363115"/>
                  </a:lnTo>
                  <a:lnTo>
                    <a:pt x="13116958" y="315853"/>
                  </a:lnTo>
                  <a:lnTo>
                    <a:pt x="13090192" y="270337"/>
                  </a:lnTo>
                  <a:lnTo>
                    <a:pt x="13129592" y="244350"/>
                  </a:lnTo>
                  <a:lnTo>
                    <a:pt x="13168759" y="313607"/>
                  </a:lnTo>
                  <a:lnTo>
                    <a:pt x="13186763" y="357096"/>
                  </a:lnTo>
                  <a:lnTo>
                    <a:pt x="13200946" y="402023"/>
                  </a:lnTo>
                  <a:lnTo>
                    <a:pt x="13211205" y="448136"/>
                  </a:lnTo>
                  <a:lnTo>
                    <a:pt x="13217436" y="495187"/>
                  </a:lnTo>
                  <a:lnTo>
                    <a:pt x="13218209" y="512766"/>
                  </a:lnTo>
                  <a:lnTo>
                    <a:pt x="13171139" y="515387"/>
                  </a:lnTo>
                  <a:close/>
                </a:path>
                <a:path w="13218794" h="1085850">
                  <a:moveTo>
                    <a:pt x="13136215" y="831078"/>
                  </a:moveTo>
                  <a:lnTo>
                    <a:pt x="13096286" y="806029"/>
                  </a:lnTo>
                  <a:lnTo>
                    <a:pt x="13122012" y="759910"/>
                  </a:lnTo>
                  <a:lnTo>
                    <a:pt x="13142409" y="712166"/>
                  </a:lnTo>
                  <a:lnTo>
                    <a:pt x="13157480" y="662796"/>
                  </a:lnTo>
                  <a:lnTo>
                    <a:pt x="13167223" y="611800"/>
                  </a:lnTo>
                  <a:lnTo>
                    <a:pt x="13171638" y="559178"/>
                  </a:lnTo>
                  <a:lnTo>
                    <a:pt x="13218753" y="560724"/>
                  </a:lnTo>
                  <a:lnTo>
                    <a:pt x="13211205" y="637712"/>
                  </a:lnTo>
                  <a:lnTo>
                    <a:pt x="13200946" y="683826"/>
                  </a:lnTo>
                  <a:lnTo>
                    <a:pt x="13186763" y="728753"/>
                  </a:lnTo>
                  <a:lnTo>
                    <a:pt x="13168759" y="772242"/>
                  </a:lnTo>
                  <a:lnTo>
                    <a:pt x="13147039" y="814045"/>
                  </a:lnTo>
                  <a:lnTo>
                    <a:pt x="13136215" y="831078"/>
                  </a:lnTo>
                  <a:close/>
                </a:path>
                <a:path w="13218794" h="1085850">
                  <a:moveTo>
                    <a:pt x="12885643" y="1043527"/>
                  </a:moveTo>
                  <a:lnTo>
                    <a:pt x="12867501" y="1000012"/>
                  </a:lnTo>
                  <a:lnTo>
                    <a:pt x="12911316" y="979202"/>
                  </a:lnTo>
                  <a:lnTo>
                    <a:pt x="12952493" y="954451"/>
                  </a:lnTo>
                  <a:lnTo>
                    <a:pt x="12991030" y="925761"/>
                  </a:lnTo>
                  <a:lnTo>
                    <a:pt x="13026929" y="893131"/>
                  </a:lnTo>
                  <a:lnTo>
                    <a:pt x="13061133" y="855183"/>
                  </a:lnTo>
                  <a:lnTo>
                    <a:pt x="13071646" y="841767"/>
                  </a:lnTo>
                  <a:lnTo>
                    <a:pt x="13109221" y="870218"/>
                  </a:lnTo>
                  <a:lnTo>
                    <a:pt x="13060610" y="926830"/>
                  </a:lnTo>
                  <a:lnTo>
                    <a:pt x="13025389" y="959100"/>
                  </a:lnTo>
                  <a:lnTo>
                    <a:pt x="12987732" y="987961"/>
                  </a:lnTo>
                  <a:lnTo>
                    <a:pt x="12947890" y="1013310"/>
                  </a:lnTo>
                  <a:lnTo>
                    <a:pt x="12906112" y="1035043"/>
                  </a:lnTo>
                  <a:lnTo>
                    <a:pt x="12885643" y="1043527"/>
                  </a:lnTo>
                  <a:close/>
                </a:path>
                <a:path w="13218794" h="1085850">
                  <a:moveTo>
                    <a:pt x="12676928" y="1085849"/>
                  </a:moveTo>
                  <a:lnTo>
                    <a:pt x="12557629" y="1085849"/>
                  </a:lnTo>
                  <a:lnTo>
                    <a:pt x="12557629" y="1038192"/>
                  </a:lnTo>
                  <a:lnTo>
                    <a:pt x="12676927" y="1038192"/>
                  </a:lnTo>
                  <a:lnTo>
                    <a:pt x="12715048" y="1036741"/>
                  </a:lnTo>
                  <a:lnTo>
                    <a:pt x="12752718" y="1032387"/>
                  </a:lnTo>
                  <a:lnTo>
                    <a:pt x="12789937" y="1025132"/>
                  </a:lnTo>
                  <a:lnTo>
                    <a:pt x="12826704" y="1014974"/>
                  </a:lnTo>
                  <a:lnTo>
                    <a:pt x="12840963" y="1059911"/>
                  </a:lnTo>
                  <a:lnTo>
                    <a:pt x="12817748" y="1067249"/>
                  </a:lnTo>
                  <a:lnTo>
                    <a:pt x="12771661" y="1077513"/>
                  </a:lnTo>
                  <a:lnTo>
                    <a:pt x="12724638" y="1083748"/>
                  </a:lnTo>
                  <a:lnTo>
                    <a:pt x="12676928" y="1085849"/>
                  </a:lnTo>
                  <a:close/>
                </a:path>
                <a:path w="13218794" h="1085850">
                  <a:moveTo>
                    <a:pt x="12509999" y="1085849"/>
                  </a:moveTo>
                  <a:lnTo>
                    <a:pt x="12224220" y="1085849"/>
                  </a:lnTo>
                  <a:lnTo>
                    <a:pt x="12224220" y="1038192"/>
                  </a:lnTo>
                  <a:lnTo>
                    <a:pt x="12509999" y="1038192"/>
                  </a:lnTo>
                  <a:lnTo>
                    <a:pt x="12509999" y="1085849"/>
                  </a:lnTo>
                  <a:close/>
                </a:path>
                <a:path w="13218794" h="1085850">
                  <a:moveTo>
                    <a:pt x="12176590" y="1085849"/>
                  </a:moveTo>
                  <a:lnTo>
                    <a:pt x="11890811" y="1085849"/>
                  </a:lnTo>
                  <a:lnTo>
                    <a:pt x="11890811" y="1038192"/>
                  </a:lnTo>
                  <a:lnTo>
                    <a:pt x="12176590" y="1038192"/>
                  </a:lnTo>
                  <a:lnTo>
                    <a:pt x="12176590" y="1085849"/>
                  </a:lnTo>
                  <a:close/>
                </a:path>
                <a:path w="13218794" h="1085850">
                  <a:moveTo>
                    <a:pt x="11843181" y="1085849"/>
                  </a:moveTo>
                  <a:lnTo>
                    <a:pt x="11557403" y="1085849"/>
                  </a:lnTo>
                  <a:lnTo>
                    <a:pt x="11557403" y="1038192"/>
                  </a:lnTo>
                  <a:lnTo>
                    <a:pt x="11843181" y="1038192"/>
                  </a:lnTo>
                  <a:lnTo>
                    <a:pt x="11843181" y="1085849"/>
                  </a:lnTo>
                  <a:close/>
                </a:path>
                <a:path w="13218794" h="1085850">
                  <a:moveTo>
                    <a:pt x="11509773" y="1085849"/>
                  </a:moveTo>
                  <a:lnTo>
                    <a:pt x="11223994" y="1085849"/>
                  </a:lnTo>
                  <a:lnTo>
                    <a:pt x="11223994" y="1038192"/>
                  </a:lnTo>
                  <a:lnTo>
                    <a:pt x="11509773" y="1038192"/>
                  </a:lnTo>
                  <a:lnTo>
                    <a:pt x="11509773" y="1085849"/>
                  </a:lnTo>
                  <a:close/>
                </a:path>
                <a:path w="13218794" h="1085850">
                  <a:moveTo>
                    <a:pt x="11176364" y="1085849"/>
                  </a:moveTo>
                  <a:lnTo>
                    <a:pt x="10890585" y="1085849"/>
                  </a:lnTo>
                  <a:lnTo>
                    <a:pt x="10890585" y="1038192"/>
                  </a:lnTo>
                  <a:lnTo>
                    <a:pt x="11176364" y="1038192"/>
                  </a:lnTo>
                  <a:lnTo>
                    <a:pt x="11176364" y="1085849"/>
                  </a:lnTo>
                  <a:close/>
                </a:path>
                <a:path w="13218794" h="1085850">
                  <a:moveTo>
                    <a:pt x="10842955" y="1085849"/>
                  </a:moveTo>
                  <a:lnTo>
                    <a:pt x="10557176" y="1085849"/>
                  </a:lnTo>
                  <a:lnTo>
                    <a:pt x="10557176" y="1038192"/>
                  </a:lnTo>
                  <a:lnTo>
                    <a:pt x="10842955" y="1038192"/>
                  </a:lnTo>
                  <a:lnTo>
                    <a:pt x="10842955" y="1085849"/>
                  </a:lnTo>
                  <a:close/>
                </a:path>
                <a:path w="13218794" h="1085850">
                  <a:moveTo>
                    <a:pt x="10509546" y="1085849"/>
                  </a:moveTo>
                  <a:lnTo>
                    <a:pt x="10223768" y="1085849"/>
                  </a:lnTo>
                  <a:lnTo>
                    <a:pt x="10223768" y="1038192"/>
                  </a:lnTo>
                  <a:lnTo>
                    <a:pt x="10509546" y="1038192"/>
                  </a:lnTo>
                  <a:lnTo>
                    <a:pt x="10509546" y="1085849"/>
                  </a:lnTo>
                  <a:close/>
                </a:path>
                <a:path w="13218794" h="1085850">
                  <a:moveTo>
                    <a:pt x="10176138" y="1085849"/>
                  </a:moveTo>
                  <a:lnTo>
                    <a:pt x="9890359" y="1085849"/>
                  </a:lnTo>
                  <a:lnTo>
                    <a:pt x="9890359" y="1038192"/>
                  </a:lnTo>
                  <a:lnTo>
                    <a:pt x="10176138" y="1038192"/>
                  </a:lnTo>
                  <a:lnTo>
                    <a:pt x="10176138" y="1085849"/>
                  </a:lnTo>
                  <a:close/>
                </a:path>
                <a:path w="13218794" h="1085850">
                  <a:moveTo>
                    <a:pt x="9842729" y="1085849"/>
                  </a:moveTo>
                  <a:lnTo>
                    <a:pt x="9556950" y="1085849"/>
                  </a:lnTo>
                  <a:lnTo>
                    <a:pt x="9556950" y="1038192"/>
                  </a:lnTo>
                  <a:lnTo>
                    <a:pt x="9842729" y="1038192"/>
                  </a:lnTo>
                  <a:lnTo>
                    <a:pt x="9842729" y="1085849"/>
                  </a:lnTo>
                  <a:close/>
                </a:path>
                <a:path w="13218794" h="1085850">
                  <a:moveTo>
                    <a:pt x="9509320" y="1085849"/>
                  </a:moveTo>
                  <a:lnTo>
                    <a:pt x="9223541" y="1085849"/>
                  </a:lnTo>
                  <a:lnTo>
                    <a:pt x="9223541" y="1038192"/>
                  </a:lnTo>
                  <a:lnTo>
                    <a:pt x="9509320" y="1038192"/>
                  </a:lnTo>
                  <a:lnTo>
                    <a:pt x="9509320" y="1085849"/>
                  </a:lnTo>
                  <a:close/>
                </a:path>
                <a:path w="13218794" h="1085850">
                  <a:moveTo>
                    <a:pt x="9175911" y="1085849"/>
                  </a:moveTo>
                  <a:lnTo>
                    <a:pt x="8890132" y="1085849"/>
                  </a:lnTo>
                  <a:lnTo>
                    <a:pt x="8890132" y="1038192"/>
                  </a:lnTo>
                  <a:lnTo>
                    <a:pt x="9175911" y="1038192"/>
                  </a:lnTo>
                  <a:lnTo>
                    <a:pt x="9175911" y="1085849"/>
                  </a:lnTo>
                  <a:close/>
                </a:path>
                <a:path w="13218794" h="1085850">
                  <a:moveTo>
                    <a:pt x="8842503" y="1085849"/>
                  </a:moveTo>
                  <a:lnTo>
                    <a:pt x="8556724" y="1085849"/>
                  </a:lnTo>
                  <a:lnTo>
                    <a:pt x="8556724" y="1038192"/>
                  </a:lnTo>
                  <a:lnTo>
                    <a:pt x="8842503" y="1038192"/>
                  </a:lnTo>
                  <a:lnTo>
                    <a:pt x="8842503" y="1085849"/>
                  </a:lnTo>
                  <a:close/>
                </a:path>
                <a:path w="13218794" h="1085850">
                  <a:moveTo>
                    <a:pt x="8509094" y="1085849"/>
                  </a:moveTo>
                  <a:lnTo>
                    <a:pt x="8223316" y="1085849"/>
                  </a:lnTo>
                  <a:lnTo>
                    <a:pt x="8223316" y="1038192"/>
                  </a:lnTo>
                  <a:lnTo>
                    <a:pt x="8509094" y="1038192"/>
                  </a:lnTo>
                  <a:lnTo>
                    <a:pt x="8509094" y="1085849"/>
                  </a:lnTo>
                  <a:close/>
                </a:path>
                <a:path w="13218794" h="1085850">
                  <a:moveTo>
                    <a:pt x="8175685" y="1085849"/>
                  </a:moveTo>
                  <a:lnTo>
                    <a:pt x="7889907" y="1085849"/>
                  </a:lnTo>
                  <a:lnTo>
                    <a:pt x="7889907" y="1038192"/>
                  </a:lnTo>
                  <a:lnTo>
                    <a:pt x="8175685" y="1038192"/>
                  </a:lnTo>
                  <a:lnTo>
                    <a:pt x="8175685" y="1085849"/>
                  </a:lnTo>
                  <a:close/>
                </a:path>
                <a:path w="13218794" h="1085850">
                  <a:moveTo>
                    <a:pt x="7842277" y="1085849"/>
                  </a:moveTo>
                  <a:lnTo>
                    <a:pt x="7556498" y="1085849"/>
                  </a:lnTo>
                  <a:lnTo>
                    <a:pt x="7556498" y="1038192"/>
                  </a:lnTo>
                  <a:lnTo>
                    <a:pt x="7842277" y="1038192"/>
                  </a:lnTo>
                  <a:lnTo>
                    <a:pt x="7842277" y="1085849"/>
                  </a:lnTo>
                  <a:close/>
                </a:path>
                <a:path w="13218794" h="1085850">
                  <a:moveTo>
                    <a:pt x="7508868" y="1085849"/>
                  </a:moveTo>
                  <a:lnTo>
                    <a:pt x="7223089" y="1085849"/>
                  </a:lnTo>
                  <a:lnTo>
                    <a:pt x="7223089" y="1038192"/>
                  </a:lnTo>
                  <a:lnTo>
                    <a:pt x="7508868" y="1038192"/>
                  </a:lnTo>
                  <a:lnTo>
                    <a:pt x="7508868" y="1085849"/>
                  </a:lnTo>
                  <a:close/>
                </a:path>
                <a:path w="13218794" h="1085850">
                  <a:moveTo>
                    <a:pt x="7175459" y="1085849"/>
                  </a:moveTo>
                  <a:lnTo>
                    <a:pt x="6889681" y="1085849"/>
                  </a:lnTo>
                  <a:lnTo>
                    <a:pt x="6889681" y="1038192"/>
                  </a:lnTo>
                  <a:lnTo>
                    <a:pt x="7175459" y="1038192"/>
                  </a:lnTo>
                  <a:lnTo>
                    <a:pt x="7175459" y="1085849"/>
                  </a:lnTo>
                  <a:close/>
                </a:path>
                <a:path w="13218794" h="1085850">
                  <a:moveTo>
                    <a:pt x="6842051" y="1085849"/>
                  </a:moveTo>
                  <a:lnTo>
                    <a:pt x="6556272" y="1085849"/>
                  </a:lnTo>
                  <a:lnTo>
                    <a:pt x="6556272" y="1038192"/>
                  </a:lnTo>
                  <a:lnTo>
                    <a:pt x="6842051" y="1038192"/>
                  </a:lnTo>
                  <a:lnTo>
                    <a:pt x="6842051" y="1085849"/>
                  </a:lnTo>
                  <a:close/>
                </a:path>
                <a:path w="13218794" h="1085850">
                  <a:moveTo>
                    <a:pt x="6508642" y="1085849"/>
                  </a:moveTo>
                  <a:lnTo>
                    <a:pt x="6222863" y="1085849"/>
                  </a:lnTo>
                  <a:lnTo>
                    <a:pt x="6222863" y="1038192"/>
                  </a:lnTo>
                  <a:lnTo>
                    <a:pt x="6508642" y="1038192"/>
                  </a:lnTo>
                  <a:lnTo>
                    <a:pt x="6508642" y="1085849"/>
                  </a:lnTo>
                  <a:close/>
                </a:path>
                <a:path w="13218794" h="1085850">
                  <a:moveTo>
                    <a:pt x="6175233" y="1085849"/>
                  </a:moveTo>
                  <a:lnTo>
                    <a:pt x="5889455" y="1085849"/>
                  </a:lnTo>
                  <a:lnTo>
                    <a:pt x="5889455" y="1038192"/>
                  </a:lnTo>
                  <a:lnTo>
                    <a:pt x="6175233" y="1038192"/>
                  </a:lnTo>
                  <a:lnTo>
                    <a:pt x="6175233" y="1085849"/>
                  </a:lnTo>
                  <a:close/>
                </a:path>
                <a:path w="13218794" h="1085850">
                  <a:moveTo>
                    <a:pt x="5841824" y="1085849"/>
                  </a:moveTo>
                  <a:lnTo>
                    <a:pt x="5556046" y="1085849"/>
                  </a:lnTo>
                  <a:lnTo>
                    <a:pt x="5556046" y="1038192"/>
                  </a:lnTo>
                  <a:lnTo>
                    <a:pt x="5841824" y="1038192"/>
                  </a:lnTo>
                  <a:lnTo>
                    <a:pt x="5841824" y="1085849"/>
                  </a:lnTo>
                  <a:close/>
                </a:path>
                <a:path w="13218794" h="1085850">
                  <a:moveTo>
                    <a:pt x="5508416" y="1085849"/>
                  </a:moveTo>
                  <a:lnTo>
                    <a:pt x="5222637" y="1085849"/>
                  </a:lnTo>
                  <a:lnTo>
                    <a:pt x="5222637" y="1038192"/>
                  </a:lnTo>
                  <a:lnTo>
                    <a:pt x="5508416" y="1038192"/>
                  </a:lnTo>
                  <a:lnTo>
                    <a:pt x="5508416" y="1085849"/>
                  </a:lnTo>
                  <a:close/>
                </a:path>
                <a:path w="13218794" h="1085850">
                  <a:moveTo>
                    <a:pt x="5175007" y="1085849"/>
                  </a:moveTo>
                  <a:lnTo>
                    <a:pt x="4889229" y="1085849"/>
                  </a:lnTo>
                  <a:lnTo>
                    <a:pt x="4889229" y="1038192"/>
                  </a:lnTo>
                  <a:lnTo>
                    <a:pt x="5175007" y="1038192"/>
                  </a:lnTo>
                  <a:lnTo>
                    <a:pt x="5175007" y="1085849"/>
                  </a:lnTo>
                  <a:close/>
                </a:path>
                <a:path w="13218794" h="1085850">
                  <a:moveTo>
                    <a:pt x="4841598" y="1085849"/>
                  </a:moveTo>
                  <a:lnTo>
                    <a:pt x="4555819" y="1085849"/>
                  </a:lnTo>
                  <a:lnTo>
                    <a:pt x="4555819" y="1038192"/>
                  </a:lnTo>
                  <a:lnTo>
                    <a:pt x="4841598" y="1038192"/>
                  </a:lnTo>
                  <a:lnTo>
                    <a:pt x="4841598" y="1085849"/>
                  </a:lnTo>
                  <a:close/>
                </a:path>
                <a:path w="13218794" h="1085850">
                  <a:moveTo>
                    <a:pt x="4508189" y="1085849"/>
                  </a:moveTo>
                  <a:lnTo>
                    <a:pt x="4222411" y="1085849"/>
                  </a:lnTo>
                  <a:lnTo>
                    <a:pt x="4222411" y="1038192"/>
                  </a:lnTo>
                  <a:lnTo>
                    <a:pt x="4508189" y="1038192"/>
                  </a:lnTo>
                  <a:lnTo>
                    <a:pt x="4508189" y="1085849"/>
                  </a:lnTo>
                  <a:close/>
                </a:path>
                <a:path w="13218794" h="1085850">
                  <a:moveTo>
                    <a:pt x="4174781" y="1085849"/>
                  </a:moveTo>
                  <a:lnTo>
                    <a:pt x="3889002" y="1085849"/>
                  </a:lnTo>
                  <a:lnTo>
                    <a:pt x="3889002" y="1038192"/>
                  </a:lnTo>
                  <a:lnTo>
                    <a:pt x="4174781" y="1038192"/>
                  </a:lnTo>
                  <a:lnTo>
                    <a:pt x="4174781" y="1085849"/>
                  </a:lnTo>
                  <a:close/>
                </a:path>
                <a:path w="13218794" h="1085850">
                  <a:moveTo>
                    <a:pt x="3841373" y="1085849"/>
                  </a:moveTo>
                  <a:lnTo>
                    <a:pt x="3555593" y="1085849"/>
                  </a:lnTo>
                  <a:lnTo>
                    <a:pt x="3555593" y="1038192"/>
                  </a:lnTo>
                  <a:lnTo>
                    <a:pt x="3841373" y="1038192"/>
                  </a:lnTo>
                  <a:lnTo>
                    <a:pt x="3841373" y="1085849"/>
                  </a:lnTo>
                  <a:close/>
                </a:path>
                <a:path w="13218794" h="1085850">
                  <a:moveTo>
                    <a:pt x="3507963" y="1085849"/>
                  </a:moveTo>
                  <a:lnTo>
                    <a:pt x="3222184" y="1085849"/>
                  </a:lnTo>
                  <a:lnTo>
                    <a:pt x="3222184" y="1038192"/>
                  </a:lnTo>
                  <a:lnTo>
                    <a:pt x="3507963" y="1038192"/>
                  </a:lnTo>
                  <a:lnTo>
                    <a:pt x="3507963" y="1085849"/>
                  </a:lnTo>
                  <a:close/>
                </a:path>
                <a:path w="13218794" h="1085850">
                  <a:moveTo>
                    <a:pt x="3174555" y="1085849"/>
                  </a:moveTo>
                  <a:lnTo>
                    <a:pt x="2888776" y="1085849"/>
                  </a:lnTo>
                  <a:lnTo>
                    <a:pt x="2888776" y="1038192"/>
                  </a:lnTo>
                  <a:lnTo>
                    <a:pt x="3174555" y="1038192"/>
                  </a:lnTo>
                  <a:lnTo>
                    <a:pt x="3174555" y="1085849"/>
                  </a:lnTo>
                  <a:close/>
                </a:path>
                <a:path w="13218794" h="1085850">
                  <a:moveTo>
                    <a:pt x="2841146" y="1085849"/>
                  </a:moveTo>
                  <a:lnTo>
                    <a:pt x="2555367" y="1085849"/>
                  </a:lnTo>
                  <a:lnTo>
                    <a:pt x="2555367" y="1038192"/>
                  </a:lnTo>
                  <a:lnTo>
                    <a:pt x="2841146" y="1038192"/>
                  </a:lnTo>
                  <a:lnTo>
                    <a:pt x="2841146" y="1085849"/>
                  </a:lnTo>
                  <a:close/>
                </a:path>
                <a:path w="13218794" h="1085850">
                  <a:moveTo>
                    <a:pt x="2507738" y="1085849"/>
                  </a:moveTo>
                  <a:lnTo>
                    <a:pt x="2221959" y="1085849"/>
                  </a:lnTo>
                  <a:lnTo>
                    <a:pt x="2221959" y="1038192"/>
                  </a:lnTo>
                  <a:lnTo>
                    <a:pt x="2507738" y="1038192"/>
                  </a:lnTo>
                  <a:lnTo>
                    <a:pt x="2507738" y="1085849"/>
                  </a:lnTo>
                  <a:close/>
                </a:path>
                <a:path w="13218794" h="1085850">
                  <a:moveTo>
                    <a:pt x="2174329" y="1085849"/>
                  </a:moveTo>
                  <a:lnTo>
                    <a:pt x="1888550" y="1085849"/>
                  </a:lnTo>
                  <a:lnTo>
                    <a:pt x="1888550" y="1038192"/>
                  </a:lnTo>
                  <a:lnTo>
                    <a:pt x="2174329" y="1038192"/>
                  </a:lnTo>
                  <a:lnTo>
                    <a:pt x="2174329" y="1085849"/>
                  </a:lnTo>
                  <a:close/>
                </a:path>
                <a:path w="13218794" h="1085850">
                  <a:moveTo>
                    <a:pt x="1840920" y="1085849"/>
                  </a:moveTo>
                  <a:lnTo>
                    <a:pt x="1555141" y="1085849"/>
                  </a:lnTo>
                  <a:lnTo>
                    <a:pt x="1555141" y="1038192"/>
                  </a:lnTo>
                  <a:lnTo>
                    <a:pt x="1840920" y="1038192"/>
                  </a:lnTo>
                  <a:lnTo>
                    <a:pt x="1840920" y="1085849"/>
                  </a:lnTo>
                  <a:close/>
                </a:path>
                <a:path w="13218794" h="1085850">
                  <a:moveTo>
                    <a:pt x="1507511" y="1085849"/>
                  </a:moveTo>
                  <a:lnTo>
                    <a:pt x="1221732" y="1085849"/>
                  </a:lnTo>
                  <a:lnTo>
                    <a:pt x="1221732" y="1038192"/>
                  </a:lnTo>
                  <a:lnTo>
                    <a:pt x="1507511" y="1038192"/>
                  </a:lnTo>
                  <a:lnTo>
                    <a:pt x="1507511" y="1085849"/>
                  </a:lnTo>
                  <a:close/>
                </a:path>
                <a:path w="13218794" h="1085850">
                  <a:moveTo>
                    <a:pt x="1174102" y="1085849"/>
                  </a:moveTo>
                  <a:lnTo>
                    <a:pt x="888324" y="1085849"/>
                  </a:lnTo>
                  <a:lnTo>
                    <a:pt x="888324" y="1038192"/>
                  </a:lnTo>
                  <a:lnTo>
                    <a:pt x="1174102" y="1038192"/>
                  </a:lnTo>
                  <a:lnTo>
                    <a:pt x="1174102" y="1085849"/>
                  </a:lnTo>
                  <a:close/>
                </a:path>
                <a:path w="13218794" h="1085850">
                  <a:moveTo>
                    <a:pt x="840694" y="1085849"/>
                  </a:moveTo>
                  <a:lnTo>
                    <a:pt x="554915" y="1085849"/>
                  </a:lnTo>
                  <a:lnTo>
                    <a:pt x="554915" y="1038192"/>
                  </a:lnTo>
                  <a:lnTo>
                    <a:pt x="840694" y="1038192"/>
                  </a:lnTo>
                  <a:lnTo>
                    <a:pt x="840694" y="1085849"/>
                  </a:lnTo>
                  <a:close/>
                </a:path>
                <a:path w="13218794" h="1085850">
                  <a:moveTo>
                    <a:pt x="507099" y="1084286"/>
                  </a:moveTo>
                  <a:lnTo>
                    <a:pt x="447875" y="1077513"/>
                  </a:lnTo>
                  <a:lnTo>
                    <a:pt x="401788" y="1067249"/>
                  </a:lnTo>
                  <a:lnTo>
                    <a:pt x="356888" y="1053057"/>
                  </a:lnTo>
                  <a:lnTo>
                    <a:pt x="313423" y="1035043"/>
                  </a:lnTo>
                  <a:lnTo>
                    <a:pt x="271645" y="1013310"/>
                  </a:lnTo>
                  <a:lnTo>
                    <a:pt x="239691" y="992980"/>
                  </a:lnTo>
                  <a:lnTo>
                    <a:pt x="266114" y="953721"/>
                  </a:lnTo>
                  <a:lnTo>
                    <a:pt x="311333" y="980949"/>
                  </a:lnTo>
                  <a:lnTo>
                    <a:pt x="358351" y="1002904"/>
                  </a:lnTo>
                  <a:lnTo>
                    <a:pt x="407166" y="1019586"/>
                  </a:lnTo>
                  <a:lnTo>
                    <a:pt x="457779" y="1030994"/>
                  </a:lnTo>
                  <a:lnTo>
                    <a:pt x="510190" y="1037129"/>
                  </a:lnTo>
                  <a:lnTo>
                    <a:pt x="507134" y="1083748"/>
                  </a:lnTo>
                  <a:lnTo>
                    <a:pt x="507099" y="1084286"/>
                  </a:lnTo>
                  <a:close/>
                </a:path>
                <a:path w="13218794" h="1085850">
                  <a:moveTo>
                    <a:pt x="201504" y="964739"/>
                  </a:moveTo>
                  <a:lnTo>
                    <a:pt x="194146" y="959100"/>
                  </a:lnTo>
                  <a:lnTo>
                    <a:pt x="158926" y="926830"/>
                  </a:lnTo>
                  <a:lnTo>
                    <a:pt x="126675" y="891589"/>
                  </a:lnTo>
                  <a:lnTo>
                    <a:pt x="97936" y="854048"/>
                  </a:lnTo>
                  <a:lnTo>
                    <a:pt x="97831" y="853911"/>
                  </a:lnTo>
                  <a:lnTo>
                    <a:pt x="72496" y="814045"/>
                  </a:lnTo>
                  <a:lnTo>
                    <a:pt x="50776" y="772242"/>
                  </a:lnTo>
                  <a:lnTo>
                    <a:pt x="35545" y="735450"/>
                  </a:lnTo>
                  <a:lnTo>
                    <a:pt x="79828" y="718636"/>
                  </a:lnTo>
                  <a:lnTo>
                    <a:pt x="101007" y="766800"/>
                  </a:lnTo>
                  <a:lnTo>
                    <a:pt x="126863" y="811938"/>
                  </a:lnTo>
                  <a:lnTo>
                    <a:pt x="157296" y="853911"/>
                  </a:lnTo>
                  <a:lnTo>
                    <a:pt x="192605" y="893131"/>
                  </a:lnTo>
                  <a:lnTo>
                    <a:pt x="221255" y="919625"/>
                  </a:lnTo>
                  <a:lnTo>
                    <a:pt x="231260" y="927945"/>
                  </a:lnTo>
                  <a:lnTo>
                    <a:pt x="201504" y="964739"/>
                  </a:lnTo>
                  <a:close/>
                </a:path>
                <a:path w="13218794" h="1085850">
                  <a:moveTo>
                    <a:pt x="20601" y="690198"/>
                  </a:moveTo>
                  <a:lnTo>
                    <a:pt x="18590" y="683826"/>
                  </a:lnTo>
                  <a:lnTo>
                    <a:pt x="8331" y="637712"/>
                  </a:lnTo>
                  <a:lnTo>
                    <a:pt x="2100" y="590662"/>
                  </a:lnTo>
                  <a:lnTo>
                    <a:pt x="0" y="542924"/>
                  </a:lnTo>
                  <a:lnTo>
                    <a:pt x="2100" y="495187"/>
                  </a:lnTo>
                  <a:lnTo>
                    <a:pt x="8331" y="448136"/>
                  </a:lnTo>
                  <a:lnTo>
                    <a:pt x="17455" y="407123"/>
                  </a:lnTo>
                  <a:lnTo>
                    <a:pt x="63374" y="418999"/>
                  </a:lnTo>
                  <a:lnTo>
                    <a:pt x="56485" y="449599"/>
                  </a:lnTo>
                  <a:lnTo>
                    <a:pt x="51565" y="480454"/>
                  </a:lnTo>
                  <a:lnTo>
                    <a:pt x="48613" y="511562"/>
                  </a:lnTo>
                  <a:lnTo>
                    <a:pt x="47629" y="542924"/>
                  </a:lnTo>
                  <a:lnTo>
                    <a:pt x="48790" y="577013"/>
                  </a:lnTo>
                  <a:lnTo>
                    <a:pt x="52273" y="610776"/>
                  </a:lnTo>
                  <a:lnTo>
                    <a:pt x="58077" y="644216"/>
                  </a:lnTo>
                  <a:lnTo>
                    <a:pt x="66204" y="677331"/>
                  </a:lnTo>
                  <a:lnTo>
                    <a:pt x="20601" y="690198"/>
                  </a:lnTo>
                  <a:close/>
                </a:path>
                <a:path w="13218794" h="1085850">
                  <a:moveTo>
                    <a:pt x="76096" y="377387"/>
                  </a:moveTo>
                  <a:lnTo>
                    <a:pt x="31376" y="361518"/>
                  </a:lnTo>
                  <a:lnTo>
                    <a:pt x="32772" y="357096"/>
                  </a:lnTo>
                  <a:lnTo>
                    <a:pt x="50776" y="313607"/>
                  </a:lnTo>
                  <a:lnTo>
                    <a:pt x="72496" y="271804"/>
                  </a:lnTo>
                  <a:lnTo>
                    <a:pt x="97831" y="231938"/>
                  </a:lnTo>
                  <a:lnTo>
                    <a:pt x="126675" y="194260"/>
                  </a:lnTo>
                  <a:lnTo>
                    <a:pt x="158926" y="159019"/>
                  </a:lnTo>
                  <a:lnTo>
                    <a:pt x="192210" y="128523"/>
                  </a:lnTo>
                  <a:lnTo>
                    <a:pt x="222905" y="164822"/>
                  </a:lnTo>
                  <a:lnTo>
                    <a:pt x="215114" y="171557"/>
                  </a:lnTo>
                  <a:lnTo>
                    <a:pt x="207467" y="178452"/>
                  </a:lnTo>
                  <a:lnTo>
                    <a:pt x="155657" y="233943"/>
                  </a:lnTo>
                  <a:lnTo>
                    <a:pt x="123923" y="278463"/>
                  </a:lnTo>
                  <a:lnTo>
                    <a:pt x="97402" y="326278"/>
                  </a:lnTo>
                  <a:lnTo>
                    <a:pt x="76096" y="377387"/>
                  </a:lnTo>
                  <a:close/>
                </a:path>
                <a:path w="13218794" h="1085850">
                  <a:moveTo>
                    <a:pt x="257235" y="138252"/>
                  </a:moveTo>
                  <a:lnTo>
                    <a:pt x="229834" y="99396"/>
                  </a:lnTo>
                  <a:lnTo>
                    <a:pt x="231803" y="97888"/>
                  </a:lnTo>
                  <a:lnTo>
                    <a:pt x="271645" y="72539"/>
                  </a:lnTo>
                  <a:lnTo>
                    <a:pt x="313423" y="50806"/>
                  </a:lnTo>
                  <a:lnTo>
                    <a:pt x="356888" y="32792"/>
                  </a:lnTo>
                  <a:lnTo>
                    <a:pt x="401788" y="18600"/>
                  </a:lnTo>
                  <a:lnTo>
                    <a:pt x="447875" y="8336"/>
                  </a:lnTo>
                  <a:lnTo>
                    <a:pt x="495000" y="2087"/>
                  </a:lnTo>
                  <a:lnTo>
                    <a:pt x="495204" y="2087"/>
                  </a:lnTo>
                  <a:lnTo>
                    <a:pt x="499362" y="49549"/>
                  </a:lnTo>
                  <a:lnTo>
                    <a:pt x="447113" y="56831"/>
                  </a:lnTo>
                  <a:lnTo>
                    <a:pt x="396776" y="69342"/>
                  </a:lnTo>
                  <a:lnTo>
                    <a:pt x="348350" y="87083"/>
                  </a:lnTo>
                  <a:lnTo>
                    <a:pt x="301837" y="110053"/>
                  </a:lnTo>
                  <a:lnTo>
                    <a:pt x="257235" y="138252"/>
                  </a:lnTo>
                  <a:close/>
                </a:path>
                <a:path w="13218794" h="1085850">
                  <a:moveTo>
                    <a:pt x="828386" y="47657"/>
                  </a:moveTo>
                  <a:lnTo>
                    <a:pt x="542607" y="47657"/>
                  </a:lnTo>
                  <a:lnTo>
                    <a:pt x="542607" y="0"/>
                  </a:lnTo>
                  <a:lnTo>
                    <a:pt x="828386" y="0"/>
                  </a:lnTo>
                  <a:lnTo>
                    <a:pt x="828386" y="47657"/>
                  </a:lnTo>
                  <a:close/>
                </a:path>
              </a:pathLst>
            </a:custGeom>
            <a:solidFill>
              <a:srgbClr val="E7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91228" rIns="0" bIns="0" rtlCol="0">
            <a:spAutoFit/>
          </a:bodyPr>
          <a:lstStyle/>
          <a:p>
            <a:pPr marL="1186180">
              <a:lnSpc>
                <a:spcPct val="100000"/>
              </a:lnSpc>
              <a:spcBef>
                <a:spcPts val="100"/>
              </a:spcBef>
            </a:pP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ERGENL</a:t>
            </a:r>
            <a:r>
              <a:rPr sz="4000" spc="254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K</a:t>
            </a:r>
            <a:r>
              <a:rPr sz="4000" spc="-40" dirty="0">
                <a:solidFill>
                  <a:srgbClr val="4F3C36"/>
                </a:solidFill>
                <a:latin typeface="Trebuchet MS"/>
                <a:cs typeface="Trebuchet MS"/>
              </a:rPr>
              <a:t> </a:t>
            </a:r>
            <a:r>
              <a:rPr sz="4000" spc="455" dirty="0">
                <a:solidFill>
                  <a:srgbClr val="4F3C36"/>
                </a:solidFill>
                <a:latin typeface="Trebuchet MS"/>
                <a:cs typeface="Trebuchet MS"/>
              </a:rPr>
              <a:t>DÖNEM</a:t>
            </a:r>
            <a:r>
              <a:rPr sz="4000" spc="455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r>
              <a:rPr sz="4000" spc="-100" dirty="0">
                <a:solidFill>
                  <a:srgbClr val="4F3C36"/>
                </a:solidFill>
                <a:latin typeface="Lucida Sans Unicode"/>
                <a:cs typeface="Lucida Sans Unicode"/>
              </a:rPr>
              <a:t> </a:t>
            </a: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GEL</a:t>
            </a:r>
            <a:r>
              <a:rPr sz="4000" spc="254" dirty="0">
                <a:solidFill>
                  <a:srgbClr val="4F3C36"/>
                </a:solidFill>
                <a:latin typeface="Lucida Sans Unicode"/>
                <a:cs typeface="Lucida Sans Unicode"/>
              </a:rPr>
              <a:t>İŞİ</a:t>
            </a: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M</a:t>
            </a:r>
            <a:r>
              <a:rPr sz="4000" spc="-40" dirty="0">
                <a:solidFill>
                  <a:srgbClr val="4F3C36"/>
                </a:solidFill>
                <a:latin typeface="Trebuchet MS"/>
                <a:cs typeface="Trebuchet MS"/>
              </a:rPr>
              <a:t> </a:t>
            </a:r>
            <a:r>
              <a:rPr sz="4000" spc="204" dirty="0">
                <a:solidFill>
                  <a:srgbClr val="4F3C36"/>
                </a:solidFill>
                <a:latin typeface="Trebuchet MS"/>
                <a:cs typeface="Trebuchet MS"/>
              </a:rPr>
              <a:t>ÖZELL</a:t>
            </a:r>
            <a:r>
              <a:rPr sz="4000" spc="204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r>
              <a:rPr sz="4000" spc="204" dirty="0">
                <a:solidFill>
                  <a:srgbClr val="4F3C36"/>
                </a:solidFill>
                <a:latin typeface="Trebuchet MS"/>
                <a:cs typeface="Trebuchet MS"/>
              </a:rPr>
              <a:t>KLER</a:t>
            </a:r>
            <a:r>
              <a:rPr sz="4000" spc="204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endParaRPr sz="4000">
              <a:latin typeface="Lucida Sans Unicode"/>
              <a:cs typeface="Lucida Sans Unicode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3937093" y="1032218"/>
            <a:ext cx="4351020" cy="9141460"/>
            <a:chOff x="13937093" y="1032218"/>
            <a:chExt cx="4351020" cy="9141460"/>
          </a:xfrm>
        </p:grpSpPr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937093" y="1032218"/>
              <a:ext cx="1319718" cy="110865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168813" y="4937683"/>
              <a:ext cx="4119187" cy="5235808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565636" y="1683955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65636" y="2531200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65636" y="3378446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65636" y="4225691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65636" y="5072936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65636" y="5920181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65636" y="6767427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65636" y="7614672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65636" y="8461917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0"/>
            <a:ext cx="18288000" cy="10287000"/>
            <a:chOff x="-1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" y="0"/>
              <a:ext cx="18287999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358726" y="1419609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9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2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6"/>
                  </a:lnTo>
                  <a:lnTo>
                    <a:pt x="124467" y="976389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2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3"/>
                  </a:lnTo>
                  <a:lnTo>
                    <a:pt x="28604" y="618633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1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3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56942" y="2618091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7002"/>
                  </a:lnTo>
                  <a:lnTo>
                    <a:pt x="2146858" y="106019"/>
                  </a:lnTo>
                  <a:lnTo>
                    <a:pt x="2117128" y="69748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22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22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48"/>
                  </a:lnTo>
                  <a:lnTo>
                    <a:pt x="40005" y="106019"/>
                  </a:lnTo>
                  <a:lnTo>
                    <a:pt x="18122" y="147002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65"/>
                  </a:lnTo>
                  <a:lnTo>
                    <a:pt x="4622" y="1000137"/>
                  </a:lnTo>
                  <a:lnTo>
                    <a:pt x="18122" y="1044587"/>
                  </a:lnTo>
                  <a:lnTo>
                    <a:pt x="40005" y="1085570"/>
                  </a:lnTo>
                  <a:lnTo>
                    <a:pt x="69748" y="1121841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90"/>
                  </a:lnTo>
                  <a:lnTo>
                    <a:pt x="1948738" y="1191590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41"/>
                  </a:lnTo>
                  <a:lnTo>
                    <a:pt x="2146858" y="1085570"/>
                  </a:lnTo>
                  <a:lnTo>
                    <a:pt x="2168741" y="1044587"/>
                  </a:lnTo>
                  <a:lnTo>
                    <a:pt x="2182253" y="1000137"/>
                  </a:lnTo>
                  <a:lnTo>
                    <a:pt x="2186863" y="953465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E783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358726" y="2706024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9"/>
                  </a:lnTo>
                  <a:lnTo>
                    <a:pt x="1965428" y="82733"/>
                  </a:lnTo>
                  <a:lnTo>
                    <a:pt x="1980868" y="107074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2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6"/>
                  </a:lnTo>
                  <a:lnTo>
                    <a:pt x="124467" y="976389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2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4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1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3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256942" y="3904931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6989"/>
                  </a:lnTo>
                  <a:lnTo>
                    <a:pt x="2146858" y="106006"/>
                  </a:lnTo>
                  <a:lnTo>
                    <a:pt x="2117128" y="69735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10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10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35"/>
                  </a:lnTo>
                  <a:lnTo>
                    <a:pt x="40005" y="106006"/>
                  </a:lnTo>
                  <a:lnTo>
                    <a:pt x="18122" y="146989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52"/>
                  </a:lnTo>
                  <a:lnTo>
                    <a:pt x="4622" y="1000125"/>
                  </a:lnTo>
                  <a:lnTo>
                    <a:pt x="18122" y="1044587"/>
                  </a:lnTo>
                  <a:lnTo>
                    <a:pt x="40005" y="1085570"/>
                  </a:lnTo>
                  <a:lnTo>
                    <a:pt x="69748" y="1121841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77"/>
                  </a:lnTo>
                  <a:lnTo>
                    <a:pt x="1948738" y="1191577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41"/>
                  </a:lnTo>
                  <a:lnTo>
                    <a:pt x="2146858" y="1085570"/>
                  </a:lnTo>
                  <a:lnTo>
                    <a:pt x="2168741" y="1044587"/>
                  </a:lnTo>
                  <a:lnTo>
                    <a:pt x="2182253" y="1000125"/>
                  </a:lnTo>
                  <a:lnTo>
                    <a:pt x="2186863" y="953452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FFC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358726" y="3992859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2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6"/>
                  </a:lnTo>
                  <a:lnTo>
                    <a:pt x="124467" y="976389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2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2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3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256942" y="5190921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7002"/>
                  </a:lnTo>
                  <a:lnTo>
                    <a:pt x="2146858" y="106019"/>
                  </a:lnTo>
                  <a:lnTo>
                    <a:pt x="2117128" y="69748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22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22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48"/>
                  </a:lnTo>
                  <a:lnTo>
                    <a:pt x="40005" y="106019"/>
                  </a:lnTo>
                  <a:lnTo>
                    <a:pt x="18122" y="147002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65"/>
                  </a:lnTo>
                  <a:lnTo>
                    <a:pt x="4622" y="1000137"/>
                  </a:lnTo>
                  <a:lnTo>
                    <a:pt x="18122" y="1044587"/>
                  </a:lnTo>
                  <a:lnTo>
                    <a:pt x="40005" y="1085570"/>
                  </a:lnTo>
                  <a:lnTo>
                    <a:pt x="69748" y="1121841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90"/>
                  </a:lnTo>
                  <a:lnTo>
                    <a:pt x="1948738" y="1191590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41"/>
                  </a:lnTo>
                  <a:lnTo>
                    <a:pt x="2146858" y="1085570"/>
                  </a:lnTo>
                  <a:lnTo>
                    <a:pt x="2168741" y="1044587"/>
                  </a:lnTo>
                  <a:lnTo>
                    <a:pt x="2182253" y="1000137"/>
                  </a:lnTo>
                  <a:lnTo>
                    <a:pt x="2186863" y="953465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E7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358726" y="5278854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2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8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8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5"/>
                  </a:lnTo>
                  <a:lnTo>
                    <a:pt x="124467" y="976388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2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2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3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256942" y="6477329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7002"/>
                  </a:lnTo>
                  <a:lnTo>
                    <a:pt x="2146858" y="106019"/>
                  </a:lnTo>
                  <a:lnTo>
                    <a:pt x="2117128" y="69748"/>
                  </a:lnTo>
                  <a:lnTo>
                    <a:pt x="2080856" y="40017"/>
                  </a:lnTo>
                  <a:lnTo>
                    <a:pt x="2039874" y="18135"/>
                  </a:lnTo>
                  <a:lnTo>
                    <a:pt x="1995411" y="4622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22"/>
                  </a:lnTo>
                  <a:lnTo>
                    <a:pt x="147002" y="18135"/>
                  </a:lnTo>
                  <a:lnTo>
                    <a:pt x="106006" y="40017"/>
                  </a:lnTo>
                  <a:lnTo>
                    <a:pt x="69748" y="69748"/>
                  </a:lnTo>
                  <a:lnTo>
                    <a:pt x="40005" y="106019"/>
                  </a:lnTo>
                  <a:lnTo>
                    <a:pt x="18122" y="147002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65"/>
                  </a:lnTo>
                  <a:lnTo>
                    <a:pt x="4622" y="1000137"/>
                  </a:lnTo>
                  <a:lnTo>
                    <a:pt x="18122" y="1044587"/>
                  </a:lnTo>
                  <a:lnTo>
                    <a:pt x="40005" y="1085583"/>
                  </a:lnTo>
                  <a:lnTo>
                    <a:pt x="69748" y="1121841"/>
                  </a:lnTo>
                  <a:lnTo>
                    <a:pt x="106006" y="1151585"/>
                  </a:lnTo>
                  <a:lnTo>
                    <a:pt x="147002" y="1173467"/>
                  </a:lnTo>
                  <a:lnTo>
                    <a:pt x="191452" y="1186967"/>
                  </a:lnTo>
                  <a:lnTo>
                    <a:pt x="238125" y="1191590"/>
                  </a:lnTo>
                  <a:lnTo>
                    <a:pt x="1948738" y="1191590"/>
                  </a:lnTo>
                  <a:lnTo>
                    <a:pt x="1995411" y="1186967"/>
                  </a:lnTo>
                  <a:lnTo>
                    <a:pt x="2039874" y="1173467"/>
                  </a:lnTo>
                  <a:lnTo>
                    <a:pt x="2080856" y="1151585"/>
                  </a:lnTo>
                  <a:lnTo>
                    <a:pt x="2117128" y="1121841"/>
                  </a:lnTo>
                  <a:lnTo>
                    <a:pt x="2146858" y="1085583"/>
                  </a:lnTo>
                  <a:lnTo>
                    <a:pt x="2168741" y="1044587"/>
                  </a:lnTo>
                  <a:lnTo>
                    <a:pt x="2182253" y="1000137"/>
                  </a:lnTo>
                  <a:lnTo>
                    <a:pt x="2186863" y="953465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E783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358726" y="6565267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1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7"/>
                  </a:moveTo>
                  <a:lnTo>
                    <a:pt x="1685743" y="1019117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1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7"/>
                  </a:lnTo>
                  <a:close/>
                </a:path>
                <a:path w="2000250" h="1019175">
                  <a:moveTo>
                    <a:pt x="1657138" y="1019117"/>
                  </a:moveTo>
                  <a:lnTo>
                    <a:pt x="1485510" y="1019117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7"/>
                  </a:lnTo>
                  <a:close/>
                </a:path>
                <a:path w="2000250" h="1019175">
                  <a:moveTo>
                    <a:pt x="1456905" y="1019117"/>
                  </a:moveTo>
                  <a:lnTo>
                    <a:pt x="1285276" y="1019117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7"/>
                  </a:lnTo>
                  <a:close/>
                </a:path>
                <a:path w="2000250" h="1019175">
                  <a:moveTo>
                    <a:pt x="1256671" y="1019117"/>
                  </a:moveTo>
                  <a:lnTo>
                    <a:pt x="1085042" y="1019117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7"/>
                  </a:lnTo>
                  <a:close/>
                </a:path>
                <a:path w="2000250" h="1019175">
                  <a:moveTo>
                    <a:pt x="1056438" y="1019117"/>
                  </a:moveTo>
                  <a:lnTo>
                    <a:pt x="884809" y="1019117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7"/>
                  </a:lnTo>
                  <a:close/>
                </a:path>
                <a:path w="2000250" h="1019175">
                  <a:moveTo>
                    <a:pt x="856204" y="1019117"/>
                  </a:moveTo>
                  <a:lnTo>
                    <a:pt x="684575" y="1019117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7"/>
                  </a:lnTo>
                  <a:close/>
                </a:path>
                <a:path w="2000250" h="1019175">
                  <a:moveTo>
                    <a:pt x="655970" y="1019117"/>
                  </a:moveTo>
                  <a:lnTo>
                    <a:pt x="484342" y="1019117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7"/>
                  </a:lnTo>
                  <a:close/>
                </a:path>
                <a:path w="2000250" h="1019175">
                  <a:moveTo>
                    <a:pt x="455737" y="1019117"/>
                  </a:moveTo>
                  <a:lnTo>
                    <a:pt x="284108" y="1019117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7"/>
                  </a:lnTo>
                  <a:close/>
                </a:path>
                <a:path w="2000250" h="1019175">
                  <a:moveTo>
                    <a:pt x="255503" y="1019117"/>
                  </a:moveTo>
                  <a:lnTo>
                    <a:pt x="190684" y="1019117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5"/>
                  </a:lnTo>
                  <a:lnTo>
                    <a:pt x="124467" y="976388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7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1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1"/>
                  </a:lnTo>
                  <a:lnTo>
                    <a:pt x="28604" y="819331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2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2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256942" y="7763750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7002"/>
                  </a:lnTo>
                  <a:lnTo>
                    <a:pt x="2146858" y="106006"/>
                  </a:lnTo>
                  <a:lnTo>
                    <a:pt x="2117128" y="69748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22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22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48"/>
                  </a:lnTo>
                  <a:lnTo>
                    <a:pt x="40005" y="106006"/>
                  </a:lnTo>
                  <a:lnTo>
                    <a:pt x="18122" y="147002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65"/>
                  </a:lnTo>
                  <a:lnTo>
                    <a:pt x="4622" y="1000137"/>
                  </a:lnTo>
                  <a:lnTo>
                    <a:pt x="18122" y="1044587"/>
                  </a:lnTo>
                  <a:lnTo>
                    <a:pt x="40005" y="1085570"/>
                  </a:lnTo>
                  <a:lnTo>
                    <a:pt x="69748" y="1121841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90"/>
                  </a:lnTo>
                  <a:lnTo>
                    <a:pt x="1948738" y="1191590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41"/>
                  </a:lnTo>
                  <a:lnTo>
                    <a:pt x="2146858" y="1085570"/>
                  </a:lnTo>
                  <a:lnTo>
                    <a:pt x="2168741" y="1044587"/>
                  </a:lnTo>
                  <a:lnTo>
                    <a:pt x="2182253" y="1000137"/>
                  </a:lnTo>
                  <a:lnTo>
                    <a:pt x="2186863" y="953465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FFC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358726" y="7851682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4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7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799"/>
                  </a:lnTo>
                  <a:lnTo>
                    <a:pt x="1966026" y="870573"/>
                  </a:lnTo>
                  <a:lnTo>
                    <a:pt x="1993041" y="877906"/>
                  </a:lnTo>
                  <a:lnTo>
                    <a:pt x="1980868" y="912041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1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8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8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5"/>
                  </a:lnTo>
                  <a:lnTo>
                    <a:pt x="124467" y="976388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1"/>
                  </a:lnTo>
                  <a:lnTo>
                    <a:pt x="5036" y="871812"/>
                  </a:lnTo>
                  <a:lnTo>
                    <a:pt x="0" y="827987"/>
                  </a:lnTo>
                  <a:lnTo>
                    <a:pt x="0" y="819331"/>
                  </a:lnTo>
                  <a:lnTo>
                    <a:pt x="28604" y="819331"/>
                  </a:lnTo>
                  <a:lnTo>
                    <a:pt x="28604" y="827987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4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4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1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4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2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96939" y="1331683"/>
              <a:ext cx="1257299" cy="761999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12231" y="6548592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2231" y="1465120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2231" y="2312365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2231" y="3159611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2231" y="4006857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2231" y="4854101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2231" y="5701345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2231" y="7395836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2231" y="8243081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61541" y="743241"/>
            <a:ext cx="15981044" cy="9544050"/>
            <a:chOff x="661541" y="743241"/>
            <a:chExt cx="15981044" cy="9544050"/>
          </a:xfrm>
        </p:grpSpPr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699" y="9347331"/>
              <a:ext cx="15611474" cy="75247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028699" y="743241"/>
              <a:ext cx="15614015" cy="8801100"/>
            </a:xfrm>
            <a:custGeom>
              <a:avLst/>
              <a:gdLst/>
              <a:ahLst/>
              <a:cxnLst/>
              <a:rect l="l" t="t" r="r" b="b"/>
              <a:pathLst>
                <a:path w="15614015" h="8801100">
                  <a:moveTo>
                    <a:pt x="15423311" y="8800518"/>
                  </a:moveTo>
                  <a:lnTo>
                    <a:pt x="190499" y="8800518"/>
                  </a:lnTo>
                  <a:lnTo>
                    <a:pt x="153161" y="8796824"/>
                  </a:lnTo>
                  <a:lnTo>
                    <a:pt x="84810" y="8768512"/>
                  </a:lnTo>
                  <a:lnTo>
                    <a:pt x="32006" y="8715708"/>
                  </a:lnTo>
                  <a:lnTo>
                    <a:pt x="3694" y="8647357"/>
                  </a:lnTo>
                  <a:lnTo>
                    <a:pt x="0" y="8610018"/>
                  </a:lnTo>
                  <a:lnTo>
                    <a:pt x="0" y="190499"/>
                  </a:lnTo>
                  <a:lnTo>
                    <a:pt x="14500" y="117598"/>
                  </a:lnTo>
                  <a:lnTo>
                    <a:pt x="55796" y="55796"/>
                  </a:lnTo>
                  <a:lnTo>
                    <a:pt x="117598" y="14500"/>
                  </a:lnTo>
                  <a:lnTo>
                    <a:pt x="190499" y="0"/>
                  </a:lnTo>
                  <a:lnTo>
                    <a:pt x="15423311" y="0"/>
                  </a:lnTo>
                  <a:lnTo>
                    <a:pt x="15496212" y="14500"/>
                  </a:lnTo>
                  <a:lnTo>
                    <a:pt x="15558015" y="55796"/>
                  </a:lnTo>
                  <a:lnTo>
                    <a:pt x="15599310" y="117598"/>
                  </a:lnTo>
                  <a:lnTo>
                    <a:pt x="15613811" y="190499"/>
                  </a:lnTo>
                  <a:lnTo>
                    <a:pt x="15613811" y="8610018"/>
                  </a:lnTo>
                  <a:lnTo>
                    <a:pt x="15599310" y="8682920"/>
                  </a:lnTo>
                  <a:lnTo>
                    <a:pt x="15558015" y="8744722"/>
                  </a:lnTo>
                  <a:lnTo>
                    <a:pt x="15496212" y="8786017"/>
                  </a:lnTo>
                  <a:lnTo>
                    <a:pt x="15423311" y="8800518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40289" y="923382"/>
              <a:ext cx="14954250" cy="8229600"/>
            </a:xfrm>
            <a:custGeom>
              <a:avLst/>
              <a:gdLst/>
              <a:ahLst/>
              <a:cxnLst/>
              <a:rect l="l" t="t" r="r" b="b"/>
              <a:pathLst>
                <a:path w="14954250" h="8229600">
                  <a:moveTo>
                    <a:pt x="809526" y="47624"/>
                  </a:moveTo>
                  <a:lnTo>
                    <a:pt x="523811" y="47624"/>
                  </a:lnTo>
                  <a:lnTo>
                    <a:pt x="523811" y="0"/>
                  </a:lnTo>
                  <a:lnTo>
                    <a:pt x="809526" y="0"/>
                  </a:lnTo>
                  <a:lnTo>
                    <a:pt x="809526" y="47624"/>
                  </a:lnTo>
                  <a:close/>
                </a:path>
                <a:path w="14954250" h="8229600">
                  <a:moveTo>
                    <a:pt x="1142862" y="47624"/>
                  </a:moveTo>
                  <a:lnTo>
                    <a:pt x="857146" y="47624"/>
                  </a:lnTo>
                  <a:lnTo>
                    <a:pt x="857146" y="0"/>
                  </a:lnTo>
                  <a:lnTo>
                    <a:pt x="1142862" y="0"/>
                  </a:lnTo>
                  <a:lnTo>
                    <a:pt x="1142862" y="47624"/>
                  </a:lnTo>
                  <a:close/>
                </a:path>
                <a:path w="14954250" h="8229600">
                  <a:moveTo>
                    <a:pt x="1476197" y="47624"/>
                  </a:moveTo>
                  <a:lnTo>
                    <a:pt x="1190481" y="47624"/>
                  </a:lnTo>
                  <a:lnTo>
                    <a:pt x="1190481" y="0"/>
                  </a:lnTo>
                  <a:lnTo>
                    <a:pt x="1476197" y="0"/>
                  </a:lnTo>
                  <a:lnTo>
                    <a:pt x="1476197" y="47624"/>
                  </a:lnTo>
                  <a:close/>
                </a:path>
                <a:path w="14954250" h="8229600">
                  <a:moveTo>
                    <a:pt x="1809532" y="47624"/>
                  </a:moveTo>
                  <a:lnTo>
                    <a:pt x="1523816" y="47624"/>
                  </a:lnTo>
                  <a:lnTo>
                    <a:pt x="1523816" y="0"/>
                  </a:lnTo>
                  <a:lnTo>
                    <a:pt x="1809532" y="0"/>
                  </a:lnTo>
                  <a:lnTo>
                    <a:pt x="1809532" y="47624"/>
                  </a:lnTo>
                  <a:close/>
                </a:path>
                <a:path w="14954250" h="8229600">
                  <a:moveTo>
                    <a:pt x="2142867" y="47624"/>
                  </a:moveTo>
                  <a:lnTo>
                    <a:pt x="1857151" y="47624"/>
                  </a:lnTo>
                  <a:lnTo>
                    <a:pt x="1857151" y="0"/>
                  </a:lnTo>
                  <a:lnTo>
                    <a:pt x="2142867" y="0"/>
                  </a:lnTo>
                  <a:lnTo>
                    <a:pt x="2142867" y="47624"/>
                  </a:lnTo>
                  <a:close/>
                </a:path>
                <a:path w="14954250" h="8229600">
                  <a:moveTo>
                    <a:pt x="2476203" y="47624"/>
                  </a:moveTo>
                  <a:lnTo>
                    <a:pt x="2190486" y="47624"/>
                  </a:lnTo>
                  <a:lnTo>
                    <a:pt x="2190486" y="0"/>
                  </a:lnTo>
                  <a:lnTo>
                    <a:pt x="2476203" y="0"/>
                  </a:lnTo>
                  <a:lnTo>
                    <a:pt x="2476203" y="47624"/>
                  </a:lnTo>
                  <a:close/>
                </a:path>
                <a:path w="14954250" h="8229600">
                  <a:moveTo>
                    <a:pt x="2809538" y="47624"/>
                  </a:moveTo>
                  <a:lnTo>
                    <a:pt x="2523822" y="47624"/>
                  </a:lnTo>
                  <a:lnTo>
                    <a:pt x="2523822" y="0"/>
                  </a:lnTo>
                  <a:lnTo>
                    <a:pt x="2809538" y="0"/>
                  </a:lnTo>
                  <a:lnTo>
                    <a:pt x="2809538" y="47624"/>
                  </a:lnTo>
                  <a:close/>
                </a:path>
                <a:path w="14954250" h="8229600">
                  <a:moveTo>
                    <a:pt x="3142873" y="47624"/>
                  </a:moveTo>
                  <a:lnTo>
                    <a:pt x="2857157" y="47624"/>
                  </a:lnTo>
                  <a:lnTo>
                    <a:pt x="2857157" y="0"/>
                  </a:lnTo>
                  <a:lnTo>
                    <a:pt x="3142873" y="0"/>
                  </a:lnTo>
                  <a:lnTo>
                    <a:pt x="3142873" y="47624"/>
                  </a:lnTo>
                  <a:close/>
                </a:path>
                <a:path w="14954250" h="8229600">
                  <a:moveTo>
                    <a:pt x="3476208" y="47624"/>
                  </a:moveTo>
                  <a:lnTo>
                    <a:pt x="3190492" y="47624"/>
                  </a:lnTo>
                  <a:lnTo>
                    <a:pt x="3190492" y="0"/>
                  </a:lnTo>
                  <a:lnTo>
                    <a:pt x="3476208" y="0"/>
                  </a:lnTo>
                  <a:lnTo>
                    <a:pt x="3476208" y="47624"/>
                  </a:lnTo>
                  <a:close/>
                </a:path>
                <a:path w="14954250" h="8229600">
                  <a:moveTo>
                    <a:pt x="3809543" y="47624"/>
                  </a:moveTo>
                  <a:lnTo>
                    <a:pt x="3523827" y="47624"/>
                  </a:lnTo>
                  <a:lnTo>
                    <a:pt x="3523827" y="0"/>
                  </a:lnTo>
                  <a:lnTo>
                    <a:pt x="3809543" y="0"/>
                  </a:lnTo>
                  <a:lnTo>
                    <a:pt x="3809543" y="47624"/>
                  </a:lnTo>
                  <a:close/>
                </a:path>
                <a:path w="14954250" h="8229600">
                  <a:moveTo>
                    <a:pt x="4142879" y="47624"/>
                  </a:moveTo>
                  <a:lnTo>
                    <a:pt x="3857163" y="47624"/>
                  </a:lnTo>
                  <a:lnTo>
                    <a:pt x="3857163" y="0"/>
                  </a:lnTo>
                  <a:lnTo>
                    <a:pt x="4142879" y="0"/>
                  </a:lnTo>
                  <a:lnTo>
                    <a:pt x="4142879" y="47624"/>
                  </a:lnTo>
                  <a:close/>
                </a:path>
                <a:path w="14954250" h="8229600">
                  <a:moveTo>
                    <a:pt x="4476214" y="47624"/>
                  </a:moveTo>
                  <a:lnTo>
                    <a:pt x="4190497" y="47624"/>
                  </a:lnTo>
                  <a:lnTo>
                    <a:pt x="4190497" y="0"/>
                  </a:lnTo>
                  <a:lnTo>
                    <a:pt x="4476214" y="0"/>
                  </a:lnTo>
                  <a:lnTo>
                    <a:pt x="4476214" y="47624"/>
                  </a:lnTo>
                  <a:close/>
                </a:path>
                <a:path w="14954250" h="8229600">
                  <a:moveTo>
                    <a:pt x="4809549" y="47624"/>
                  </a:moveTo>
                  <a:lnTo>
                    <a:pt x="4523833" y="47624"/>
                  </a:lnTo>
                  <a:lnTo>
                    <a:pt x="4523833" y="0"/>
                  </a:lnTo>
                  <a:lnTo>
                    <a:pt x="4809549" y="0"/>
                  </a:lnTo>
                  <a:lnTo>
                    <a:pt x="4809549" y="47624"/>
                  </a:lnTo>
                  <a:close/>
                </a:path>
                <a:path w="14954250" h="8229600">
                  <a:moveTo>
                    <a:pt x="5142884" y="47624"/>
                  </a:moveTo>
                  <a:lnTo>
                    <a:pt x="4857168" y="47624"/>
                  </a:lnTo>
                  <a:lnTo>
                    <a:pt x="4857168" y="0"/>
                  </a:lnTo>
                  <a:lnTo>
                    <a:pt x="5142884" y="0"/>
                  </a:lnTo>
                  <a:lnTo>
                    <a:pt x="5142884" y="47624"/>
                  </a:lnTo>
                  <a:close/>
                </a:path>
                <a:path w="14954250" h="8229600">
                  <a:moveTo>
                    <a:pt x="5476219" y="47624"/>
                  </a:moveTo>
                  <a:lnTo>
                    <a:pt x="5190503" y="47624"/>
                  </a:lnTo>
                  <a:lnTo>
                    <a:pt x="5190503" y="0"/>
                  </a:lnTo>
                  <a:lnTo>
                    <a:pt x="5476219" y="0"/>
                  </a:lnTo>
                  <a:lnTo>
                    <a:pt x="5476219" y="47624"/>
                  </a:lnTo>
                  <a:close/>
                </a:path>
                <a:path w="14954250" h="8229600">
                  <a:moveTo>
                    <a:pt x="5809554" y="47624"/>
                  </a:moveTo>
                  <a:lnTo>
                    <a:pt x="5523839" y="47624"/>
                  </a:lnTo>
                  <a:lnTo>
                    <a:pt x="5523839" y="0"/>
                  </a:lnTo>
                  <a:lnTo>
                    <a:pt x="5809554" y="0"/>
                  </a:lnTo>
                  <a:lnTo>
                    <a:pt x="5809554" y="47624"/>
                  </a:lnTo>
                  <a:close/>
                </a:path>
                <a:path w="14954250" h="8229600">
                  <a:moveTo>
                    <a:pt x="6142890" y="47624"/>
                  </a:moveTo>
                  <a:lnTo>
                    <a:pt x="5857174" y="47624"/>
                  </a:lnTo>
                  <a:lnTo>
                    <a:pt x="5857174" y="0"/>
                  </a:lnTo>
                  <a:lnTo>
                    <a:pt x="6142890" y="0"/>
                  </a:lnTo>
                  <a:lnTo>
                    <a:pt x="6142890" y="47624"/>
                  </a:lnTo>
                  <a:close/>
                </a:path>
                <a:path w="14954250" h="8229600">
                  <a:moveTo>
                    <a:pt x="6476225" y="47624"/>
                  </a:moveTo>
                  <a:lnTo>
                    <a:pt x="6190509" y="47624"/>
                  </a:lnTo>
                  <a:lnTo>
                    <a:pt x="6190509" y="0"/>
                  </a:lnTo>
                  <a:lnTo>
                    <a:pt x="6476225" y="0"/>
                  </a:lnTo>
                  <a:lnTo>
                    <a:pt x="6476225" y="47624"/>
                  </a:lnTo>
                  <a:close/>
                </a:path>
                <a:path w="14954250" h="8229600">
                  <a:moveTo>
                    <a:pt x="6809560" y="47624"/>
                  </a:moveTo>
                  <a:lnTo>
                    <a:pt x="6523844" y="47624"/>
                  </a:lnTo>
                  <a:lnTo>
                    <a:pt x="6523844" y="0"/>
                  </a:lnTo>
                  <a:lnTo>
                    <a:pt x="6809560" y="0"/>
                  </a:lnTo>
                  <a:lnTo>
                    <a:pt x="6809560" y="47624"/>
                  </a:lnTo>
                  <a:close/>
                </a:path>
                <a:path w="14954250" h="8229600">
                  <a:moveTo>
                    <a:pt x="7142895" y="47624"/>
                  </a:moveTo>
                  <a:lnTo>
                    <a:pt x="6857179" y="47624"/>
                  </a:lnTo>
                  <a:lnTo>
                    <a:pt x="6857179" y="0"/>
                  </a:lnTo>
                  <a:lnTo>
                    <a:pt x="7142895" y="0"/>
                  </a:lnTo>
                  <a:lnTo>
                    <a:pt x="7142895" y="47624"/>
                  </a:lnTo>
                  <a:close/>
                </a:path>
                <a:path w="14954250" h="8229600">
                  <a:moveTo>
                    <a:pt x="7476230" y="47624"/>
                  </a:moveTo>
                  <a:lnTo>
                    <a:pt x="7190515" y="47624"/>
                  </a:lnTo>
                  <a:lnTo>
                    <a:pt x="7190515" y="0"/>
                  </a:lnTo>
                  <a:lnTo>
                    <a:pt x="7476230" y="0"/>
                  </a:lnTo>
                  <a:lnTo>
                    <a:pt x="7476230" y="47624"/>
                  </a:lnTo>
                  <a:close/>
                </a:path>
                <a:path w="14954250" h="8229600">
                  <a:moveTo>
                    <a:pt x="7809566" y="47624"/>
                  </a:moveTo>
                  <a:lnTo>
                    <a:pt x="7523850" y="47624"/>
                  </a:lnTo>
                  <a:lnTo>
                    <a:pt x="7523850" y="0"/>
                  </a:lnTo>
                  <a:lnTo>
                    <a:pt x="7809566" y="0"/>
                  </a:lnTo>
                  <a:lnTo>
                    <a:pt x="7809566" y="47624"/>
                  </a:lnTo>
                  <a:close/>
                </a:path>
                <a:path w="14954250" h="8229600">
                  <a:moveTo>
                    <a:pt x="8142901" y="47624"/>
                  </a:moveTo>
                  <a:lnTo>
                    <a:pt x="7857185" y="47624"/>
                  </a:lnTo>
                  <a:lnTo>
                    <a:pt x="7857185" y="0"/>
                  </a:lnTo>
                  <a:lnTo>
                    <a:pt x="8142901" y="0"/>
                  </a:lnTo>
                  <a:lnTo>
                    <a:pt x="8142901" y="47624"/>
                  </a:lnTo>
                  <a:close/>
                </a:path>
                <a:path w="14954250" h="8229600">
                  <a:moveTo>
                    <a:pt x="8476236" y="47624"/>
                  </a:moveTo>
                  <a:lnTo>
                    <a:pt x="8190520" y="47624"/>
                  </a:lnTo>
                  <a:lnTo>
                    <a:pt x="8190520" y="0"/>
                  </a:lnTo>
                  <a:lnTo>
                    <a:pt x="8476236" y="0"/>
                  </a:lnTo>
                  <a:lnTo>
                    <a:pt x="8476236" y="47624"/>
                  </a:lnTo>
                  <a:close/>
                </a:path>
                <a:path w="14954250" h="8229600">
                  <a:moveTo>
                    <a:pt x="8809572" y="47624"/>
                  </a:moveTo>
                  <a:lnTo>
                    <a:pt x="8523855" y="47624"/>
                  </a:lnTo>
                  <a:lnTo>
                    <a:pt x="8523855" y="0"/>
                  </a:lnTo>
                  <a:lnTo>
                    <a:pt x="8809572" y="0"/>
                  </a:lnTo>
                  <a:lnTo>
                    <a:pt x="8809572" y="47624"/>
                  </a:lnTo>
                  <a:close/>
                </a:path>
                <a:path w="14954250" h="8229600">
                  <a:moveTo>
                    <a:pt x="9142906" y="47624"/>
                  </a:moveTo>
                  <a:lnTo>
                    <a:pt x="8857191" y="47624"/>
                  </a:lnTo>
                  <a:lnTo>
                    <a:pt x="8857191" y="0"/>
                  </a:lnTo>
                  <a:lnTo>
                    <a:pt x="9142906" y="0"/>
                  </a:lnTo>
                  <a:lnTo>
                    <a:pt x="9142906" y="47624"/>
                  </a:lnTo>
                  <a:close/>
                </a:path>
                <a:path w="14954250" h="8229600">
                  <a:moveTo>
                    <a:pt x="9476241" y="47624"/>
                  </a:moveTo>
                  <a:lnTo>
                    <a:pt x="9190526" y="47624"/>
                  </a:lnTo>
                  <a:lnTo>
                    <a:pt x="9190526" y="0"/>
                  </a:lnTo>
                  <a:lnTo>
                    <a:pt x="9476241" y="0"/>
                  </a:lnTo>
                  <a:lnTo>
                    <a:pt x="9476241" y="47624"/>
                  </a:lnTo>
                  <a:close/>
                </a:path>
                <a:path w="14954250" h="8229600">
                  <a:moveTo>
                    <a:pt x="9809577" y="47624"/>
                  </a:moveTo>
                  <a:lnTo>
                    <a:pt x="9523861" y="47624"/>
                  </a:lnTo>
                  <a:lnTo>
                    <a:pt x="9523861" y="0"/>
                  </a:lnTo>
                  <a:lnTo>
                    <a:pt x="9809577" y="0"/>
                  </a:lnTo>
                  <a:lnTo>
                    <a:pt x="9809577" y="47624"/>
                  </a:lnTo>
                  <a:close/>
                </a:path>
                <a:path w="14954250" h="8229600">
                  <a:moveTo>
                    <a:pt x="10142912" y="47624"/>
                  </a:moveTo>
                  <a:lnTo>
                    <a:pt x="9857196" y="47624"/>
                  </a:lnTo>
                  <a:lnTo>
                    <a:pt x="9857196" y="0"/>
                  </a:lnTo>
                  <a:lnTo>
                    <a:pt x="10142912" y="0"/>
                  </a:lnTo>
                  <a:lnTo>
                    <a:pt x="10142912" y="47624"/>
                  </a:lnTo>
                  <a:close/>
                </a:path>
                <a:path w="14954250" h="8229600">
                  <a:moveTo>
                    <a:pt x="10476247" y="47624"/>
                  </a:moveTo>
                  <a:lnTo>
                    <a:pt x="10190531" y="47624"/>
                  </a:lnTo>
                  <a:lnTo>
                    <a:pt x="10190531" y="0"/>
                  </a:lnTo>
                  <a:lnTo>
                    <a:pt x="10476247" y="0"/>
                  </a:lnTo>
                  <a:lnTo>
                    <a:pt x="10476247" y="47624"/>
                  </a:lnTo>
                  <a:close/>
                </a:path>
                <a:path w="14954250" h="8229600">
                  <a:moveTo>
                    <a:pt x="10809582" y="47624"/>
                  </a:moveTo>
                  <a:lnTo>
                    <a:pt x="10523866" y="47624"/>
                  </a:lnTo>
                  <a:lnTo>
                    <a:pt x="10523866" y="0"/>
                  </a:lnTo>
                  <a:lnTo>
                    <a:pt x="10809582" y="0"/>
                  </a:lnTo>
                  <a:lnTo>
                    <a:pt x="10809582" y="47624"/>
                  </a:lnTo>
                  <a:close/>
                </a:path>
                <a:path w="14954250" h="8229600">
                  <a:moveTo>
                    <a:pt x="11142918" y="47624"/>
                  </a:moveTo>
                  <a:lnTo>
                    <a:pt x="10857202" y="47624"/>
                  </a:lnTo>
                  <a:lnTo>
                    <a:pt x="10857202" y="0"/>
                  </a:lnTo>
                  <a:lnTo>
                    <a:pt x="11142918" y="0"/>
                  </a:lnTo>
                  <a:lnTo>
                    <a:pt x="11142918" y="47624"/>
                  </a:lnTo>
                  <a:close/>
                </a:path>
                <a:path w="14954250" h="8229600">
                  <a:moveTo>
                    <a:pt x="11476253" y="47624"/>
                  </a:moveTo>
                  <a:lnTo>
                    <a:pt x="11190537" y="47624"/>
                  </a:lnTo>
                  <a:lnTo>
                    <a:pt x="11190537" y="0"/>
                  </a:lnTo>
                  <a:lnTo>
                    <a:pt x="11476253" y="0"/>
                  </a:lnTo>
                  <a:lnTo>
                    <a:pt x="11476253" y="47624"/>
                  </a:lnTo>
                  <a:close/>
                </a:path>
                <a:path w="14954250" h="8229600">
                  <a:moveTo>
                    <a:pt x="11809588" y="47624"/>
                  </a:moveTo>
                  <a:lnTo>
                    <a:pt x="11523872" y="47624"/>
                  </a:lnTo>
                  <a:lnTo>
                    <a:pt x="11523872" y="0"/>
                  </a:lnTo>
                  <a:lnTo>
                    <a:pt x="11809588" y="0"/>
                  </a:lnTo>
                  <a:lnTo>
                    <a:pt x="11809588" y="47624"/>
                  </a:lnTo>
                  <a:close/>
                </a:path>
                <a:path w="14954250" h="8229600">
                  <a:moveTo>
                    <a:pt x="12142923" y="47624"/>
                  </a:moveTo>
                  <a:lnTo>
                    <a:pt x="11857207" y="47624"/>
                  </a:lnTo>
                  <a:lnTo>
                    <a:pt x="11857207" y="0"/>
                  </a:lnTo>
                  <a:lnTo>
                    <a:pt x="12142923" y="0"/>
                  </a:lnTo>
                  <a:lnTo>
                    <a:pt x="12142923" y="47624"/>
                  </a:lnTo>
                  <a:close/>
                </a:path>
                <a:path w="14954250" h="8229600">
                  <a:moveTo>
                    <a:pt x="12476258" y="47624"/>
                  </a:moveTo>
                  <a:lnTo>
                    <a:pt x="12190542" y="47624"/>
                  </a:lnTo>
                  <a:lnTo>
                    <a:pt x="12190542" y="0"/>
                  </a:lnTo>
                  <a:lnTo>
                    <a:pt x="12476258" y="0"/>
                  </a:lnTo>
                  <a:lnTo>
                    <a:pt x="12476258" y="47624"/>
                  </a:lnTo>
                  <a:close/>
                </a:path>
                <a:path w="14954250" h="8229600">
                  <a:moveTo>
                    <a:pt x="12809593" y="47624"/>
                  </a:moveTo>
                  <a:lnTo>
                    <a:pt x="12523878" y="47624"/>
                  </a:lnTo>
                  <a:lnTo>
                    <a:pt x="12523878" y="0"/>
                  </a:lnTo>
                  <a:lnTo>
                    <a:pt x="12809593" y="0"/>
                  </a:lnTo>
                  <a:lnTo>
                    <a:pt x="12809593" y="47624"/>
                  </a:lnTo>
                  <a:close/>
                </a:path>
                <a:path w="14954250" h="8229600">
                  <a:moveTo>
                    <a:pt x="13142929" y="47624"/>
                  </a:moveTo>
                  <a:lnTo>
                    <a:pt x="12857213" y="47624"/>
                  </a:lnTo>
                  <a:lnTo>
                    <a:pt x="12857213" y="0"/>
                  </a:lnTo>
                  <a:lnTo>
                    <a:pt x="13142929" y="0"/>
                  </a:lnTo>
                  <a:lnTo>
                    <a:pt x="13142929" y="47624"/>
                  </a:lnTo>
                  <a:close/>
                </a:path>
                <a:path w="14954250" h="8229600">
                  <a:moveTo>
                    <a:pt x="13476264" y="47624"/>
                  </a:moveTo>
                  <a:lnTo>
                    <a:pt x="13190548" y="47624"/>
                  </a:lnTo>
                  <a:lnTo>
                    <a:pt x="13190548" y="0"/>
                  </a:lnTo>
                  <a:lnTo>
                    <a:pt x="13476264" y="0"/>
                  </a:lnTo>
                  <a:lnTo>
                    <a:pt x="13476264" y="47624"/>
                  </a:lnTo>
                  <a:close/>
                </a:path>
                <a:path w="14954250" h="8229600">
                  <a:moveTo>
                    <a:pt x="13809599" y="47624"/>
                  </a:moveTo>
                  <a:lnTo>
                    <a:pt x="13523883" y="47624"/>
                  </a:lnTo>
                  <a:lnTo>
                    <a:pt x="13523883" y="0"/>
                  </a:lnTo>
                  <a:lnTo>
                    <a:pt x="13809599" y="0"/>
                  </a:lnTo>
                  <a:lnTo>
                    <a:pt x="13809599" y="47624"/>
                  </a:lnTo>
                  <a:close/>
                </a:path>
                <a:path w="14954250" h="8229600">
                  <a:moveTo>
                    <a:pt x="14142934" y="47624"/>
                  </a:moveTo>
                  <a:lnTo>
                    <a:pt x="13857218" y="47624"/>
                  </a:lnTo>
                  <a:lnTo>
                    <a:pt x="13857218" y="0"/>
                  </a:lnTo>
                  <a:lnTo>
                    <a:pt x="14142934" y="0"/>
                  </a:lnTo>
                  <a:lnTo>
                    <a:pt x="14142934" y="47624"/>
                  </a:lnTo>
                  <a:close/>
                </a:path>
                <a:path w="14954250" h="8229600">
                  <a:moveTo>
                    <a:pt x="14476269" y="47624"/>
                  </a:moveTo>
                  <a:lnTo>
                    <a:pt x="14190554" y="47624"/>
                  </a:lnTo>
                  <a:lnTo>
                    <a:pt x="14190554" y="0"/>
                  </a:lnTo>
                  <a:lnTo>
                    <a:pt x="14476269" y="0"/>
                  </a:lnTo>
                  <a:lnTo>
                    <a:pt x="14476269" y="47624"/>
                  </a:lnTo>
                  <a:close/>
                </a:path>
                <a:path w="14954250" h="8229600">
                  <a:moveTo>
                    <a:pt x="14797880" y="51756"/>
                  </a:moveTo>
                  <a:lnTo>
                    <a:pt x="14789449" y="49948"/>
                  </a:lnTo>
                  <a:lnTo>
                    <a:pt x="14780954" y="48657"/>
                  </a:lnTo>
                  <a:lnTo>
                    <a:pt x="14772395" y="47883"/>
                  </a:lnTo>
                  <a:lnTo>
                    <a:pt x="14763773" y="47624"/>
                  </a:lnTo>
                  <a:lnTo>
                    <a:pt x="14523889" y="47624"/>
                  </a:lnTo>
                  <a:lnTo>
                    <a:pt x="14523889" y="0"/>
                  </a:lnTo>
                  <a:lnTo>
                    <a:pt x="14763773" y="0"/>
                  </a:lnTo>
                  <a:lnTo>
                    <a:pt x="14801106" y="3694"/>
                  </a:lnTo>
                  <a:lnTo>
                    <a:pt x="14809100" y="6123"/>
                  </a:lnTo>
                  <a:lnTo>
                    <a:pt x="14797880" y="51756"/>
                  </a:lnTo>
                  <a:close/>
                </a:path>
                <a:path w="14954250" h="8229600">
                  <a:moveTo>
                    <a:pt x="14954249" y="271675"/>
                  </a:moveTo>
                  <a:lnTo>
                    <a:pt x="14906630" y="271675"/>
                  </a:lnTo>
                  <a:lnTo>
                    <a:pt x="14906630" y="190498"/>
                  </a:lnTo>
                  <a:lnTo>
                    <a:pt x="14904015" y="161991"/>
                  </a:lnTo>
                  <a:lnTo>
                    <a:pt x="14883094" y="111478"/>
                  </a:lnTo>
                  <a:lnTo>
                    <a:pt x="14857076" y="82300"/>
                  </a:lnTo>
                  <a:lnTo>
                    <a:pt x="14831170" y="64524"/>
                  </a:lnTo>
                  <a:lnTo>
                    <a:pt x="14853206" y="23333"/>
                  </a:lnTo>
                  <a:lnTo>
                    <a:pt x="14898461" y="55795"/>
                  </a:lnTo>
                  <a:lnTo>
                    <a:pt x="14939750" y="117597"/>
                  </a:lnTo>
                  <a:lnTo>
                    <a:pt x="14954249" y="190498"/>
                  </a:lnTo>
                  <a:lnTo>
                    <a:pt x="14954249" y="271675"/>
                  </a:lnTo>
                  <a:close/>
                </a:path>
                <a:path w="14954250" h="8229600">
                  <a:moveTo>
                    <a:pt x="14954249" y="605050"/>
                  </a:moveTo>
                  <a:lnTo>
                    <a:pt x="14906630" y="605050"/>
                  </a:lnTo>
                  <a:lnTo>
                    <a:pt x="14906630" y="319300"/>
                  </a:lnTo>
                  <a:lnTo>
                    <a:pt x="14954249" y="319300"/>
                  </a:lnTo>
                  <a:lnTo>
                    <a:pt x="14954249" y="605050"/>
                  </a:lnTo>
                  <a:close/>
                </a:path>
                <a:path w="14954250" h="8229600">
                  <a:moveTo>
                    <a:pt x="14954249" y="938425"/>
                  </a:moveTo>
                  <a:lnTo>
                    <a:pt x="14906630" y="938425"/>
                  </a:lnTo>
                  <a:lnTo>
                    <a:pt x="14906630" y="652675"/>
                  </a:lnTo>
                  <a:lnTo>
                    <a:pt x="14954249" y="652675"/>
                  </a:lnTo>
                  <a:lnTo>
                    <a:pt x="14954249" y="938425"/>
                  </a:lnTo>
                  <a:close/>
                </a:path>
                <a:path w="14954250" h="8229600">
                  <a:moveTo>
                    <a:pt x="14954249" y="1271799"/>
                  </a:moveTo>
                  <a:lnTo>
                    <a:pt x="14906630" y="1271799"/>
                  </a:lnTo>
                  <a:lnTo>
                    <a:pt x="14906630" y="986050"/>
                  </a:lnTo>
                  <a:lnTo>
                    <a:pt x="14954249" y="986050"/>
                  </a:lnTo>
                  <a:lnTo>
                    <a:pt x="14954249" y="1271799"/>
                  </a:lnTo>
                  <a:close/>
                </a:path>
                <a:path w="14954250" h="8229600">
                  <a:moveTo>
                    <a:pt x="14954249" y="1605174"/>
                  </a:moveTo>
                  <a:lnTo>
                    <a:pt x="14906630" y="1605174"/>
                  </a:lnTo>
                  <a:lnTo>
                    <a:pt x="14906630" y="1319424"/>
                  </a:lnTo>
                  <a:lnTo>
                    <a:pt x="14954249" y="1319424"/>
                  </a:lnTo>
                  <a:lnTo>
                    <a:pt x="14954249" y="1605174"/>
                  </a:lnTo>
                  <a:close/>
                </a:path>
                <a:path w="14954250" h="8229600">
                  <a:moveTo>
                    <a:pt x="14954249" y="1938549"/>
                  </a:moveTo>
                  <a:lnTo>
                    <a:pt x="14906630" y="1938549"/>
                  </a:lnTo>
                  <a:lnTo>
                    <a:pt x="14906630" y="1652800"/>
                  </a:lnTo>
                  <a:lnTo>
                    <a:pt x="14954249" y="1652800"/>
                  </a:lnTo>
                  <a:lnTo>
                    <a:pt x="14954249" y="1938549"/>
                  </a:lnTo>
                  <a:close/>
                </a:path>
                <a:path w="14954250" h="8229600">
                  <a:moveTo>
                    <a:pt x="14954249" y="2271924"/>
                  </a:moveTo>
                  <a:lnTo>
                    <a:pt x="14906630" y="2271924"/>
                  </a:lnTo>
                  <a:lnTo>
                    <a:pt x="14906630" y="1986174"/>
                  </a:lnTo>
                  <a:lnTo>
                    <a:pt x="14954249" y="1986174"/>
                  </a:lnTo>
                  <a:lnTo>
                    <a:pt x="14954249" y="2271924"/>
                  </a:lnTo>
                  <a:close/>
                </a:path>
                <a:path w="14954250" h="8229600">
                  <a:moveTo>
                    <a:pt x="14954249" y="2605299"/>
                  </a:moveTo>
                  <a:lnTo>
                    <a:pt x="14906630" y="2605299"/>
                  </a:lnTo>
                  <a:lnTo>
                    <a:pt x="14906630" y="2319549"/>
                  </a:lnTo>
                  <a:lnTo>
                    <a:pt x="14954249" y="2319549"/>
                  </a:lnTo>
                  <a:lnTo>
                    <a:pt x="14954249" y="2605299"/>
                  </a:lnTo>
                  <a:close/>
                </a:path>
                <a:path w="14954250" h="8229600">
                  <a:moveTo>
                    <a:pt x="14954249" y="2938674"/>
                  </a:moveTo>
                  <a:lnTo>
                    <a:pt x="14906630" y="2938674"/>
                  </a:lnTo>
                  <a:lnTo>
                    <a:pt x="14906630" y="2652925"/>
                  </a:lnTo>
                  <a:lnTo>
                    <a:pt x="14954249" y="2652925"/>
                  </a:lnTo>
                  <a:lnTo>
                    <a:pt x="14954249" y="2938674"/>
                  </a:lnTo>
                  <a:close/>
                </a:path>
                <a:path w="14954250" h="8229600">
                  <a:moveTo>
                    <a:pt x="14954249" y="3272049"/>
                  </a:moveTo>
                  <a:lnTo>
                    <a:pt x="14906630" y="3272049"/>
                  </a:lnTo>
                  <a:lnTo>
                    <a:pt x="14906630" y="2986299"/>
                  </a:lnTo>
                  <a:lnTo>
                    <a:pt x="14954249" y="2986299"/>
                  </a:lnTo>
                  <a:lnTo>
                    <a:pt x="14954249" y="3272049"/>
                  </a:lnTo>
                  <a:close/>
                </a:path>
                <a:path w="14954250" h="8229600">
                  <a:moveTo>
                    <a:pt x="14954249" y="3605424"/>
                  </a:moveTo>
                  <a:lnTo>
                    <a:pt x="14906630" y="3605424"/>
                  </a:lnTo>
                  <a:lnTo>
                    <a:pt x="14906630" y="3319674"/>
                  </a:lnTo>
                  <a:lnTo>
                    <a:pt x="14954249" y="3319674"/>
                  </a:lnTo>
                  <a:lnTo>
                    <a:pt x="14954249" y="3605424"/>
                  </a:lnTo>
                  <a:close/>
                </a:path>
                <a:path w="14954250" h="8229600">
                  <a:moveTo>
                    <a:pt x="14954249" y="3938799"/>
                  </a:moveTo>
                  <a:lnTo>
                    <a:pt x="14906630" y="3938799"/>
                  </a:lnTo>
                  <a:lnTo>
                    <a:pt x="14906630" y="3653049"/>
                  </a:lnTo>
                  <a:lnTo>
                    <a:pt x="14954249" y="3653049"/>
                  </a:lnTo>
                  <a:lnTo>
                    <a:pt x="14954249" y="3938799"/>
                  </a:lnTo>
                  <a:close/>
                </a:path>
                <a:path w="14954250" h="8229600">
                  <a:moveTo>
                    <a:pt x="14954249" y="4272174"/>
                  </a:moveTo>
                  <a:lnTo>
                    <a:pt x="14906630" y="4272174"/>
                  </a:lnTo>
                  <a:lnTo>
                    <a:pt x="14906630" y="3986424"/>
                  </a:lnTo>
                  <a:lnTo>
                    <a:pt x="14954249" y="3986424"/>
                  </a:lnTo>
                  <a:lnTo>
                    <a:pt x="14954249" y="4272174"/>
                  </a:lnTo>
                  <a:close/>
                </a:path>
                <a:path w="14954250" h="8229600">
                  <a:moveTo>
                    <a:pt x="14954249" y="4605549"/>
                  </a:moveTo>
                  <a:lnTo>
                    <a:pt x="14906630" y="4605549"/>
                  </a:lnTo>
                  <a:lnTo>
                    <a:pt x="14906630" y="4319800"/>
                  </a:lnTo>
                  <a:lnTo>
                    <a:pt x="14954249" y="4319800"/>
                  </a:lnTo>
                  <a:lnTo>
                    <a:pt x="14954249" y="4605549"/>
                  </a:lnTo>
                  <a:close/>
                </a:path>
                <a:path w="14954250" h="8229600">
                  <a:moveTo>
                    <a:pt x="14954249" y="4938924"/>
                  </a:moveTo>
                  <a:lnTo>
                    <a:pt x="14906630" y="4938924"/>
                  </a:lnTo>
                  <a:lnTo>
                    <a:pt x="14906630" y="4653174"/>
                  </a:lnTo>
                  <a:lnTo>
                    <a:pt x="14954249" y="4653174"/>
                  </a:lnTo>
                  <a:lnTo>
                    <a:pt x="14954249" y="4938924"/>
                  </a:lnTo>
                  <a:close/>
                </a:path>
                <a:path w="14954250" h="8229600">
                  <a:moveTo>
                    <a:pt x="14954249" y="5272299"/>
                  </a:moveTo>
                  <a:lnTo>
                    <a:pt x="14906630" y="5272299"/>
                  </a:lnTo>
                  <a:lnTo>
                    <a:pt x="14906630" y="4986549"/>
                  </a:lnTo>
                  <a:lnTo>
                    <a:pt x="14954249" y="4986549"/>
                  </a:lnTo>
                  <a:lnTo>
                    <a:pt x="14954249" y="5272299"/>
                  </a:lnTo>
                  <a:close/>
                </a:path>
                <a:path w="14954250" h="8229600">
                  <a:moveTo>
                    <a:pt x="14954249" y="5605675"/>
                  </a:moveTo>
                  <a:lnTo>
                    <a:pt x="14906630" y="5605675"/>
                  </a:lnTo>
                  <a:lnTo>
                    <a:pt x="14906630" y="5319924"/>
                  </a:lnTo>
                  <a:lnTo>
                    <a:pt x="14954249" y="5319924"/>
                  </a:lnTo>
                  <a:lnTo>
                    <a:pt x="14954249" y="5605675"/>
                  </a:lnTo>
                  <a:close/>
                </a:path>
                <a:path w="14954250" h="8229600">
                  <a:moveTo>
                    <a:pt x="14954249" y="5939049"/>
                  </a:moveTo>
                  <a:lnTo>
                    <a:pt x="14906630" y="5939049"/>
                  </a:lnTo>
                  <a:lnTo>
                    <a:pt x="14906630" y="5653299"/>
                  </a:lnTo>
                  <a:lnTo>
                    <a:pt x="14954249" y="5653299"/>
                  </a:lnTo>
                  <a:lnTo>
                    <a:pt x="14954249" y="5939049"/>
                  </a:lnTo>
                  <a:close/>
                </a:path>
                <a:path w="14954250" h="8229600">
                  <a:moveTo>
                    <a:pt x="14954249" y="6272424"/>
                  </a:moveTo>
                  <a:lnTo>
                    <a:pt x="14906630" y="6272424"/>
                  </a:lnTo>
                  <a:lnTo>
                    <a:pt x="14906630" y="5986674"/>
                  </a:lnTo>
                  <a:lnTo>
                    <a:pt x="14954249" y="5986674"/>
                  </a:lnTo>
                  <a:lnTo>
                    <a:pt x="14954249" y="6272424"/>
                  </a:lnTo>
                  <a:close/>
                </a:path>
                <a:path w="14954250" h="8229600">
                  <a:moveTo>
                    <a:pt x="14954249" y="6605800"/>
                  </a:moveTo>
                  <a:lnTo>
                    <a:pt x="14906630" y="6605800"/>
                  </a:lnTo>
                  <a:lnTo>
                    <a:pt x="14906630" y="6320049"/>
                  </a:lnTo>
                  <a:lnTo>
                    <a:pt x="14954249" y="6320049"/>
                  </a:lnTo>
                  <a:lnTo>
                    <a:pt x="14954249" y="6605800"/>
                  </a:lnTo>
                  <a:close/>
                </a:path>
                <a:path w="14954250" h="8229600">
                  <a:moveTo>
                    <a:pt x="14954249" y="6939174"/>
                  </a:moveTo>
                  <a:lnTo>
                    <a:pt x="14906630" y="6939174"/>
                  </a:lnTo>
                  <a:lnTo>
                    <a:pt x="14906630" y="6653424"/>
                  </a:lnTo>
                  <a:lnTo>
                    <a:pt x="14954249" y="6653424"/>
                  </a:lnTo>
                  <a:lnTo>
                    <a:pt x="14954249" y="6939174"/>
                  </a:lnTo>
                  <a:close/>
                </a:path>
                <a:path w="14954250" h="8229600">
                  <a:moveTo>
                    <a:pt x="14954249" y="7272549"/>
                  </a:moveTo>
                  <a:lnTo>
                    <a:pt x="14906630" y="7272549"/>
                  </a:lnTo>
                  <a:lnTo>
                    <a:pt x="14906630" y="6986799"/>
                  </a:lnTo>
                  <a:lnTo>
                    <a:pt x="14954249" y="6986799"/>
                  </a:lnTo>
                  <a:lnTo>
                    <a:pt x="14954249" y="7272549"/>
                  </a:lnTo>
                  <a:close/>
                </a:path>
                <a:path w="14954250" h="8229600">
                  <a:moveTo>
                    <a:pt x="14954249" y="7605924"/>
                  </a:moveTo>
                  <a:lnTo>
                    <a:pt x="14906630" y="7605924"/>
                  </a:lnTo>
                  <a:lnTo>
                    <a:pt x="14906630" y="7320174"/>
                  </a:lnTo>
                  <a:lnTo>
                    <a:pt x="14954249" y="7320174"/>
                  </a:lnTo>
                  <a:lnTo>
                    <a:pt x="14954249" y="7605924"/>
                  </a:lnTo>
                  <a:close/>
                </a:path>
                <a:path w="14954250" h="8229600">
                  <a:moveTo>
                    <a:pt x="14954249" y="7939299"/>
                  </a:moveTo>
                  <a:lnTo>
                    <a:pt x="14906630" y="7939299"/>
                  </a:lnTo>
                  <a:lnTo>
                    <a:pt x="14906630" y="7653549"/>
                  </a:lnTo>
                  <a:lnTo>
                    <a:pt x="14954249" y="7653549"/>
                  </a:lnTo>
                  <a:lnTo>
                    <a:pt x="14954249" y="7939299"/>
                  </a:lnTo>
                  <a:close/>
                </a:path>
                <a:path w="14954250" h="8229600">
                  <a:moveTo>
                    <a:pt x="14826820" y="8218034"/>
                  </a:moveTo>
                  <a:lnTo>
                    <a:pt x="14811219" y="8173747"/>
                  </a:lnTo>
                  <a:lnTo>
                    <a:pt x="14811368" y="8173747"/>
                  </a:lnTo>
                  <a:lnTo>
                    <a:pt x="14826062" y="8167649"/>
                  </a:lnTo>
                  <a:lnTo>
                    <a:pt x="14864789" y="8140071"/>
                  </a:lnTo>
                  <a:lnTo>
                    <a:pt x="14896170" y="8093891"/>
                  </a:lnTo>
                  <a:lnTo>
                    <a:pt x="14906630" y="8039044"/>
                  </a:lnTo>
                  <a:lnTo>
                    <a:pt x="14906630" y="7986924"/>
                  </a:lnTo>
                  <a:lnTo>
                    <a:pt x="14954249" y="7986924"/>
                  </a:lnTo>
                  <a:lnTo>
                    <a:pt x="14954249" y="8039044"/>
                  </a:lnTo>
                  <a:lnTo>
                    <a:pt x="14950555" y="8076383"/>
                  </a:lnTo>
                  <a:lnTo>
                    <a:pt x="14922247" y="8144734"/>
                  </a:lnTo>
                  <a:lnTo>
                    <a:pt x="14869449" y="8197537"/>
                  </a:lnTo>
                  <a:lnTo>
                    <a:pt x="14836664" y="8215043"/>
                  </a:lnTo>
                  <a:lnTo>
                    <a:pt x="14826820" y="8218034"/>
                  </a:lnTo>
                  <a:close/>
                </a:path>
                <a:path w="14954250" h="8229600">
                  <a:moveTo>
                    <a:pt x="14763773" y="8229544"/>
                  </a:moveTo>
                  <a:lnTo>
                    <a:pt x="14494836" y="8229544"/>
                  </a:lnTo>
                  <a:lnTo>
                    <a:pt x="14494836" y="8181918"/>
                  </a:lnTo>
                  <a:lnTo>
                    <a:pt x="14767996" y="8181918"/>
                  </a:lnTo>
                  <a:lnTo>
                    <a:pt x="14772210" y="8181731"/>
                  </a:lnTo>
                  <a:lnTo>
                    <a:pt x="14776416" y="8181358"/>
                  </a:lnTo>
                  <a:lnTo>
                    <a:pt x="14780544" y="8227884"/>
                  </a:lnTo>
                  <a:lnTo>
                    <a:pt x="14763773" y="8229544"/>
                  </a:lnTo>
                  <a:close/>
                </a:path>
                <a:path w="14954250" h="8229600">
                  <a:moveTo>
                    <a:pt x="14447216" y="8229544"/>
                  </a:moveTo>
                  <a:lnTo>
                    <a:pt x="14161501" y="8229544"/>
                  </a:lnTo>
                  <a:lnTo>
                    <a:pt x="14161501" y="8181918"/>
                  </a:lnTo>
                  <a:lnTo>
                    <a:pt x="14447216" y="8181918"/>
                  </a:lnTo>
                  <a:lnTo>
                    <a:pt x="14447216" y="8229544"/>
                  </a:lnTo>
                  <a:close/>
                </a:path>
                <a:path w="14954250" h="8229600">
                  <a:moveTo>
                    <a:pt x="14113881" y="8229544"/>
                  </a:moveTo>
                  <a:lnTo>
                    <a:pt x="13828165" y="8229544"/>
                  </a:lnTo>
                  <a:lnTo>
                    <a:pt x="13828165" y="8181918"/>
                  </a:lnTo>
                  <a:lnTo>
                    <a:pt x="14113881" y="8181918"/>
                  </a:lnTo>
                  <a:lnTo>
                    <a:pt x="14113881" y="8229544"/>
                  </a:lnTo>
                  <a:close/>
                </a:path>
                <a:path w="14954250" h="8229600">
                  <a:moveTo>
                    <a:pt x="13780546" y="8229544"/>
                  </a:moveTo>
                  <a:lnTo>
                    <a:pt x="13494830" y="8229544"/>
                  </a:lnTo>
                  <a:lnTo>
                    <a:pt x="13494830" y="8181918"/>
                  </a:lnTo>
                  <a:lnTo>
                    <a:pt x="13780546" y="8181918"/>
                  </a:lnTo>
                  <a:lnTo>
                    <a:pt x="13780546" y="8229544"/>
                  </a:lnTo>
                  <a:close/>
                </a:path>
                <a:path w="14954250" h="8229600">
                  <a:moveTo>
                    <a:pt x="13447211" y="8229544"/>
                  </a:moveTo>
                  <a:lnTo>
                    <a:pt x="13161495" y="8229544"/>
                  </a:lnTo>
                  <a:lnTo>
                    <a:pt x="13161495" y="8181918"/>
                  </a:lnTo>
                  <a:lnTo>
                    <a:pt x="13447211" y="8181918"/>
                  </a:lnTo>
                  <a:lnTo>
                    <a:pt x="13447211" y="8229544"/>
                  </a:lnTo>
                  <a:close/>
                </a:path>
                <a:path w="14954250" h="8229600">
                  <a:moveTo>
                    <a:pt x="13113876" y="8229544"/>
                  </a:moveTo>
                  <a:lnTo>
                    <a:pt x="12828160" y="8229544"/>
                  </a:lnTo>
                  <a:lnTo>
                    <a:pt x="12828160" y="8181918"/>
                  </a:lnTo>
                  <a:lnTo>
                    <a:pt x="13113876" y="8181918"/>
                  </a:lnTo>
                  <a:lnTo>
                    <a:pt x="13113876" y="8229544"/>
                  </a:lnTo>
                  <a:close/>
                </a:path>
                <a:path w="14954250" h="8229600">
                  <a:moveTo>
                    <a:pt x="12780541" y="8229544"/>
                  </a:moveTo>
                  <a:lnTo>
                    <a:pt x="12494825" y="8229544"/>
                  </a:lnTo>
                  <a:lnTo>
                    <a:pt x="12494825" y="8181918"/>
                  </a:lnTo>
                  <a:lnTo>
                    <a:pt x="12780541" y="8181918"/>
                  </a:lnTo>
                  <a:lnTo>
                    <a:pt x="12780541" y="8229544"/>
                  </a:lnTo>
                  <a:close/>
                </a:path>
                <a:path w="14954250" h="8229600">
                  <a:moveTo>
                    <a:pt x="12447205" y="8229544"/>
                  </a:moveTo>
                  <a:lnTo>
                    <a:pt x="12161489" y="8229544"/>
                  </a:lnTo>
                  <a:lnTo>
                    <a:pt x="12161489" y="8181918"/>
                  </a:lnTo>
                  <a:lnTo>
                    <a:pt x="12447205" y="8181918"/>
                  </a:lnTo>
                  <a:lnTo>
                    <a:pt x="12447205" y="8229544"/>
                  </a:lnTo>
                  <a:close/>
                </a:path>
                <a:path w="14954250" h="8229600">
                  <a:moveTo>
                    <a:pt x="12113870" y="8229544"/>
                  </a:moveTo>
                  <a:lnTo>
                    <a:pt x="11828154" y="8229544"/>
                  </a:lnTo>
                  <a:lnTo>
                    <a:pt x="11828154" y="8181918"/>
                  </a:lnTo>
                  <a:lnTo>
                    <a:pt x="12113870" y="8181918"/>
                  </a:lnTo>
                  <a:lnTo>
                    <a:pt x="12113870" y="8229544"/>
                  </a:lnTo>
                  <a:close/>
                </a:path>
                <a:path w="14954250" h="8229600">
                  <a:moveTo>
                    <a:pt x="11780535" y="8229544"/>
                  </a:moveTo>
                  <a:lnTo>
                    <a:pt x="11494819" y="8229544"/>
                  </a:lnTo>
                  <a:lnTo>
                    <a:pt x="11494819" y="8181918"/>
                  </a:lnTo>
                  <a:lnTo>
                    <a:pt x="11780535" y="8181918"/>
                  </a:lnTo>
                  <a:lnTo>
                    <a:pt x="11780535" y="8229544"/>
                  </a:lnTo>
                  <a:close/>
                </a:path>
                <a:path w="14954250" h="8229600">
                  <a:moveTo>
                    <a:pt x="11447200" y="8229544"/>
                  </a:moveTo>
                  <a:lnTo>
                    <a:pt x="11161484" y="8229544"/>
                  </a:lnTo>
                  <a:lnTo>
                    <a:pt x="11161484" y="8181918"/>
                  </a:lnTo>
                  <a:lnTo>
                    <a:pt x="11447200" y="8181918"/>
                  </a:lnTo>
                  <a:lnTo>
                    <a:pt x="11447200" y="8229544"/>
                  </a:lnTo>
                  <a:close/>
                </a:path>
                <a:path w="14954250" h="8229600">
                  <a:moveTo>
                    <a:pt x="11113865" y="8229544"/>
                  </a:moveTo>
                  <a:lnTo>
                    <a:pt x="10828149" y="8229544"/>
                  </a:lnTo>
                  <a:lnTo>
                    <a:pt x="10828149" y="8181918"/>
                  </a:lnTo>
                  <a:lnTo>
                    <a:pt x="11113865" y="8181918"/>
                  </a:lnTo>
                  <a:lnTo>
                    <a:pt x="11113865" y="8229544"/>
                  </a:lnTo>
                  <a:close/>
                </a:path>
                <a:path w="14954250" h="8229600">
                  <a:moveTo>
                    <a:pt x="10780529" y="8229544"/>
                  </a:moveTo>
                  <a:lnTo>
                    <a:pt x="10494814" y="8229544"/>
                  </a:lnTo>
                  <a:lnTo>
                    <a:pt x="10494814" y="8181918"/>
                  </a:lnTo>
                  <a:lnTo>
                    <a:pt x="10780529" y="8181918"/>
                  </a:lnTo>
                  <a:lnTo>
                    <a:pt x="10780529" y="8229544"/>
                  </a:lnTo>
                  <a:close/>
                </a:path>
                <a:path w="14954250" h="8229600">
                  <a:moveTo>
                    <a:pt x="10447194" y="8229544"/>
                  </a:moveTo>
                  <a:lnTo>
                    <a:pt x="10161478" y="8229544"/>
                  </a:lnTo>
                  <a:lnTo>
                    <a:pt x="10161478" y="8181918"/>
                  </a:lnTo>
                  <a:lnTo>
                    <a:pt x="10447194" y="8181918"/>
                  </a:lnTo>
                  <a:lnTo>
                    <a:pt x="10447194" y="8229544"/>
                  </a:lnTo>
                  <a:close/>
                </a:path>
                <a:path w="14954250" h="8229600">
                  <a:moveTo>
                    <a:pt x="10113859" y="8229544"/>
                  </a:moveTo>
                  <a:lnTo>
                    <a:pt x="9828143" y="8229544"/>
                  </a:lnTo>
                  <a:lnTo>
                    <a:pt x="9828143" y="8181918"/>
                  </a:lnTo>
                  <a:lnTo>
                    <a:pt x="10113859" y="8181918"/>
                  </a:lnTo>
                  <a:lnTo>
                    <a:pt x="10113859" y="8229544"/>
                  </a:lnTo>
                  <a:close/>
                </a:path>
                <a:path w="14954250" h="8229600">
                  <a:moveTo>
                    <a:pt x="9780524" y="8229544"/>
                  </a:moveTo>
                  <a:lnTo>
                    <a:pt x="9494808" y="8229544"/>
                  </a:lnTo>
                  <a:lnTo>
                    <a:pt x="9494808" y="8181918"/>
                  </a:lnTo>
                  <a:lnTo>
                    <a:pt x="9780524" y="8181918"/>
                  </a:lnTo>
                  <a:lnTo>
                    <a:pt x="9780524" y="8229544"/>
                  </a:lnTo>
                  <a:close/>
                </a:path>
                <a:path w="14954250" h="8229600">
                  <a:moveTo>
                    <a:pt x="9447189" y="8229544"/>
                  </a:moveTo>
                  <a:lnTo>
                    <a:pt x="9161473" y="8229544"/>
                  </a:lnTo>
                  <a:lnTo>
                    <a:pt x="9161473" y="8181918"/>
                  </a:lnTo>
                  <a:lnTo>
                    <a:pt x="9447189" y="8181918"/>
                  </a:lnTo>
                  <a:lnTo>
                    <a:pt x="9447189" y="8229544"/>
                  </a:lnTo>
                  <a:close/>
                </a:path>
                <a:path w="14954250" h="8229600">
                  <a:moveTo>
                    <a:pt x="9113853" y="8229544"/>
                  </a:moveTo>
                  <a:lnTo>
                    <a:pt x="8828138" y="8229544"/>
                  </a:lnTo>
                  <a:lnTo>
                    <a:pt x="8828138" y="8181918"/>
                  </a:lnTo>
                  <a:lnTo>
                    <a:pt x="9113853" y="8181918"/>
                  </a:lnTo>
                  <a:lnTo>
                    <a:pt x="9113853" y="8229544"/>
                  </a:lnTo>
                  <a:close/>
                </a:path>
                <a:path w="14954250" h="8229600">
                  <a:moveTo>
                    <a:pt x="8780518" y="8229544"/>
                  </a:moveTo>
                  <a:lnTo>
                    <a:pt x="8494802" y="8229544"/>
                  </a:lnTo>
                  <a:lnTo>
                    <a:pt x="8494802" y="8181918"/>
                  </a:lnTo>
                  <a:lnTo>
                    <a:pt x="8780518" y="8181918"/>
                  </a:lnTo>
                  <a:lnTo>
                    <a:pt x="8780518" y="8229544"/>
                  </a:lnTo>
                  <a:close/>
                </a:path>
                <a:path w="14954250" h="8229600">
                  <a:moveTo>
                    <a:pt x="8447183" y="8229544"/>
                  </a:moveTo>
                  <a:lnTo>
                    <a:pt x="8161467" y="8229544"/>
                  </a:lnTo>
                  <a:lnTo>
                    <a:pt x="8161467" y="8181918"/>
                  </a:lnTo>
                  <a:lnTo>
                    <a:pt x="8447183" y="8181918"/>
                  </a:lnTo>
                  <a:lnTo>
                    <a:pt x="8447183" y="8229544"/>
                  </a:lnTo>
                  <a:close/>
                </a:path>
                <a:path w="14954250" h="8229600">
                  <a:moveTo>
                    <a:pt x="8113848" y="8229544"/>
                  </a:moveTo>
                  <a:lnTo>
                    <a:pt x="7828132" y="8229544"/>
                  </a:lnTo>
                  <a:lnTo>
                    <a:pt x="7828132" y="8181918"/>
                  </a:lnTo>
                  <a:lnTo>
                    <a:pt x="8113848" y="8181918"/>
                  </a:lnTo>
                  <a:lnTo>
                    <a:pt x="8113848" y="8229544"/>
                  </a:lnTo>
                  <a:close/>
                </a:path>
                <a:path w="14954250" h="8229600">
                  <a:moveTo>
                    <a:pt x="7780513" y="8229544"/>
                  </a:moveTo>
                  <a:lnTo>
                    <a:pt x="7494797" y="8229544"/>
                  </a:lnTo>
                  <a:lnTo>
                    <a:pt x="7494797" y="8181918"/>
                  </a:lnTo>
                  <a:lnTo>
                    <a:pt x="7780513" y="8181918"/>
                  </a:lnTo>
                  <a:lnTo>
                    <a:pt x="7780513" y="8229544"/>
                  </a:lnTo>
                  <a:close/>
                </a:path>
                <a:path w="14954250" h="8229600">
                  <a:moveTo>
                    <a:pt x="7447178" y="8229544"/>
                  </a:moveTo>
                  <a:lnTo>
                    <a:pt x="7161462" y="8229544"/>
                  </a:lnTo>
                  <a:lnTo>
                    <a:pt x="7161462" y="8181918"/>
                  </a:lnTo>
                  <a:lnTo>
                    <a:pt x="7447178" y="8181918"/>
                  </a:lnTo>
                  <a:lnTo>
                    <a:pt x="7447178" y="8229544"/>
                  </a:lnTo>
                  <a:close/>
                </a:path>
                <a:path w="14954250" h="8229600">
                  <a:moveTo>
                    <a:pt x="7113842" y="8229544"/>
                  </a:moveTo>
                  <a:lnTo>
                    <a:pt x="6828126" y="8229544"/>
                  </a:lnTo>
                  <a:lnTo>
                    <a:pt x="6828126" y="8181918"/>
                  </a:lnTo>
                  <a:lnTo>
                    <a:pt x="7113842" y="8181918"/>
                  </a:lnTo>
                  <a:lnTo>
                    <a:pt x="7113842" y="8229544"/>
                  </a:lnTo>
                  <a:close/>
                </a:path>
                <a:path w="14954250" h="8229600">
                  <a:moveTo>
                    <a:pt x="6780507" y="8229544"/>
                  </a:moveTo>
                  <a:lnTo>
                    <a:pt x="6494791" y="8229544"/>
                  </a:lnTo>
                  <a:lnTo>
                    <a:pt x="6494791" y="8181918"/>
                  </a:lnTo>
                  <a:lnTo>
                    <a:pt x="6780507" y="8181918"/>
                  </a:lnTo>
                  <a:lnTo>
                    <a:pt x="6780507" y="8229544"/>
                  </a:lnTo>
                  <a:close/>
                </a:path>
                <a:path w="14954250" h="8229600">
                  <a:moveTo>
                    <a:pt x="6447172" y="8229544"/>
                  </a:moveTo>
                  <a:lnTo>
                    <a:pt x="6161456" y="8229544"/>
                  </a:lnTo>
                  <a:lnTo>
                    <a:pt x="6161456" y="8181918"/>
                  </a:lnTo>
                  <a:lnTo>
                    <a:pt x="6447172" y="8181918"/>
                  </a:lnTo>
                  <a:lnTo>
                    <a:pt x="6447172" y="8229544"/>
                  </a:lnTo>
                  <a:close/>
                </a:path>
                <a:path w="14954250" h="8229600">
                  <a:moveTo>
                    <a:pt x="6113836" y="8229544"/>
                  </a:moveTo>
                  <a:lnTo>
                    <a:pt x="5828121" y="8229544"/>
                  </a:lnTo>
                  <a:lnTo>
                    <a:pt x="5828121" y="8181918"/>
                  </a:lnTo>
                  <a:lnTo>
                    <a:pt x="6113836" y="8181918"/>
                  </a:lnTo>
                  <a:lnTo>
                    <a:pt x="6113836" y="8229544"/>
                  </a:lnTo>
                  <a:close/>
                </a:path>
                <a:path w="14954250" h="8229600">
                  <a:moveTo>
                    <a:pt x="5780502" y="8229544"/>
                  </a:moveTo>
                  <a:lnTo>
                    <a:pt x="5494785" y="8229544"/>
                  </a:lnTo>
                  <a:lnTo>
                    <a:pt x="5494785" y="8181918"/>
                  </a:lnTo>
                  <a:lnTo>
                    <a:pt x="5780502" y="8181918"/>
                  </a:lnTo>
                  <a:lnTo>
                    <a:pt x="5780502" y="8229544"/>
                  </a:lnTo>
                  <a:close/>
                </a:path>
                <a:path w="14954250" h="8229600">
                  <a:moveTo>
                    <a:pt x="5447167" y="8229544"/>
                  </a:moveTo>
                  <a:lnTo>
                    <a:pt x="5161450" y="8229544"/>
                  </a:lnTo>
                  <a:lnTo>
                    <a:pt x="5161450" y="8181918"/>
                  </a:lnTo>
                  <a:lnTo>
                    <a:pt x="5447167" y="8181918"/>
                  </a:lnTo>
                  <a:lnTo>
                    <a:pt x="5447167" y="8229544"/>
                  </a:lnTo>
                  <a:close/>
                </a:path>
                <a:path w="14954250" h="8229600">
                  <a:moveTo>
                    <a:pt x="5113831" y="8229544"/>
                  </a:moveTo>
                  <a:lnTo>
                    <a:pt x="4828115" y="8229544"/>
                  </a:lnTo>
                  <a:lnTo>
                    <a:pt x="4828115" y="8181918"/>
                  </a:lnTo>
                  <a:lnTo>
                    <a:pt x="5113831" y="8181918"/>
                  </a:lnTo>
                  <a:lnTo>
                    <a:pt x="5113831" y="8229544"/>
                  </a:lnTo>
                  <a:close/>
                </a:path>
                <a:path w="14954250" h="8229600">
                  <a:moveTo>
                    <a:pt x="4780496" y="8229544"/>
                  </a:moveTo>
                  <a:lnTo>
                    <a:pt x="4494780" y="8229544"/>
                  </a:lnTo>
                  <a:lnTo>
                    <a:pt x="4494780" y="8181918"/>
                  </a:lnTo>
                  <a:lnTo>
                    <a:pt x="4780496" y="8181918"/>
                  </a:lnTo>
                  <a:lnTo>
                    <a:pt x="4780496" y="8229544"/>
                  </a:lnTo>
                  <a:close/>
                </a:path>
                <a:path w="14954250" h="8229600">
                  <a:moveTo>
                    <a:pt x="4447161" y="8229544"/>
                  </a:moveTo>
                  <a:lnTo>
                    <a:pt x="4161445" y="8229544"/>
                  </a:lnTo>
                  <a:lnTo>
                    <a:pt x="4161445" y="8181918"/>
                  </a:lnTo>
                  <a:lnTo>
                    <a:pt x="4447161" y="8181918"/>
                  </a:lnTo>
                  <a:lnTo>
                    <a:pt x="4447161" y="8229544"/>
                  </a:lnTo>
                  <a:close/>
                </a:path>
                <a:path w="14954250" h="8229600">
                  <a:moveTo>
                    <a:pt x="4113826" y="8229544"/>
                  </a:moveTo>
                  <a:lnTo>
                    <a:pt x="3828110" y="8229544"/>
                  </a:lnTo>
                  <a:lnTo>
                    <a:pt x="3828110" y="8181918"/>
                  </a:lnTo>
                  <a:lnTo>
                    <a:pt x="4113826" y="8181918"/>
                  </a:lnTo>
                  <a:lnTo>
                    <a:pt x="4113826" y="8229544"/>
                  </a:lnTo>
                  <a:close/>
                </a:path>
                <a:path w="14954250" h="8229600">
                  <a:moveTo>
                    <a:pt x="3780490" y="8229544"/>
                  </a:moveTo>
                  <a:lnTo>
                    <a:pt x="3494775" y="8229544"/>
                  </a:lnTo>
                  <a:lnTo>
                    <a:pt x="3494775" y="8181918"/>
                  </a:lnTo>
                  <a:lnTo>
                    <a:pt x="3780490" y="8181918"/>
                  </a:lnTo>
                  <a:lnTo>
                    <a:pt x="3780490" y="8229544"/>
                  </a:lnTo>
                  <a:close/>
                </a:path>
                <a:path w="14954250" h="8229600">
                  <a:moveTo>
                    <a:pt x="3447155" y="8229544"/>
                  </a:moveTo>
                  <a:lnTo>
                    <a:pt x="3161439" y="8229544"/>
                  </a:lnTo>
                  <a:lnTo>
                    <a:pt x="3161439" y="8181918"/>
                  </a:lnTo>
                  <a:lnTo>
                    <a:pt x="3447155" y="8181918"/>
                  </a:lnTo>
                  <a:lnTo>
                    <a:pt x="3447155" y="8229544"/>
                  </a:lnTo>
                  <a:close/>
                </a:path>
                <a:path w="14954250" h="8229600">
                  <a:moveTo>
                    <a:pt x="3113820" y="8229544"/>
                  </a:moveTo>
                  <a:lnTo>
                    <a:pt x="2828104" y="8229544"/>
                  </a:lnTo>
                  <a:lnTo>
                    <a:pt x="2828104" y="8181918"/>
                  </a:lnTo>
                  <a:lnTo>
                    <a:pt x="3113820" y="8181918"/>
                  </a:lnTo>
                  <a:lnTo>
                    <a:pt x="3113820" y="8229544"/>
                  </a:lnTo>
                  <a:close/>
                </a:path>
                <a:path w="14954250" h="8229600">
                  <a:moveTo>
                    <a:pt x="2780485" y="8229544"/>
                  </a:moveTo>
                  <a:lnTo>
                    <a:pt x="2494769" y="8229544"/>
                  </a:lnTo>
                  <a:lnTo>
                    <a:pt x="2494769" y="8181918"/>
                  </a:lnTo>
                  <a:lnTo>
                    <a:pt x="2780485" y="8181918"/>
                  </a:lnTo>
                  <a:lnTo>
                    <a:pt x="2780485" y="8229544"/>
                  </a:lnTo>
                  <a:close/>
                </a:path>
                <a:path w="14954250" h="8229600">
                  <a:moveTo>
                    <a:pt x="2447150" y="8229544"/>
                  </a:moveTo>
                  <a:lnTo>
                    <a:pt x="2161434" y="8229544"/>
                  </a:lnTo>
                  <a:lnTo>
                    <a:pt x="2161434" y="8181918"/>
                  </a:lnTo>
                  <a:lnTo>
                    <a:pt x="2447150" y="8181918"/>
                  </a:lnTo>
                  <a:lnTo>
                    <a:pt x="2447150" y="8229544"/>
                  </a:lnTo>
                  <a:close/>
                </a:path>
                <a:path w="14954250" h="8229600">
                  <a:moveTo>
                    <a:pt x="2113814" y="8229544"/>
                  </a:moveTo>
                  <a:lnTo>
                    <a:pt x="1828099" y="8229544"/>
                  </a:lnTo>
                  <a:lnTo>
                    <a:pt x="1828099" y="8181918"/>
                  </a:lnTo>
                  <a:lnTo>
                    <a:pt x="2113814" y="8181918"/>
                  </a:lnTo>
                  <a:lnTo>
                    <a:pt x="2113814" y="8229544"/>
                  </a:lnTo>
                  <a:close/>
                </a:path>
                <a:path w="14954250" h="8229600">
                  <a:moveTo>
                    <a:pt x="1780479" y="8229544"/>
                  </a:moveTo>
                  <a:lnTo>
                    <a:pt x="1494763" y="8229544"/>
                  </a:lnTo>
                  <a:lnTo>
                    <a:pt x="1494763" y="8181918"/>
                  </a:lnTo>
                  <a:lnTo>
                    <a:pt x="1780479" y="8181918"/>
                  </a:lnTo>
                  <a:lnTo>
                    <a:pt x="1780479" y="8229544"/>
                  </a:lnTo>
                  <a:close/>
                </a:path>
                <a:path w="14954250" h="8229600">
                  <a:moveTo>
                    <a:pt x="1447144" y="8229544"/>
                  </a:moveTo>
                  <a:lnTo>
                    <a:pt x="1161428" y="8229544"/>
                  </a:lnTo>
                  <a:lnTo>
                    <a:pt x="1161428" y="8181918"/>
                  </a:lnTo>
                  <a:lnTo>
                    <a:pt x="1447144" y="8181918"/>
                  </a:lnTo>
                  <a:lnTo>
                    <a:pt x="1447144" y="8229544"/>
                  </a:lnTo>
                  <a:close/>
                </a:path>
                <a:path w="14954250" h="8229600">
                  <a:moveTo>
                    <a:pt x="1113809" y="8229544"/>
                  </a:moveTo>
                  <a:lnTo>
                    <a:pt x="828093" y="8229544"/>
                  </a:lnTo>
                  <a:lnTo>
                    <a:pt x="828093" y="8181918"/>
                  </a:lnTo>
                  <a:lnTo>
                    <a:pt x="1113809" y="8181918"/>
                  </a:lnTo>
                  <a:lnTo>
                    <a:pt x="1113809" y="8229544"/>
                  </a:lnTo>
                  <a:close/>
                </a:path>
                <a:path w="14954250" h="8229600">
                  <a:moveTo>
                    <a:pt x="780474" y="8229544"/>
                  </a:moveTo>
                  <a:lnTo>
                    <a:pt x="494758" y="8229544"/>
                  </a:lnTo>
                  <a:lnTo>
                    <a:pt x="494758" y="8181918"/>
                  </a:lnTo>
                  <a:lnTo>
                    <a:pt x="780474" y="8181918"/>
                  </a:lnTo>
                  <a:lnTo>
                    <a:pt x="780474" y="8229544"/>
                  </a:lnTo>
                  <a:close/>
                </a:path>
                <a:path w="14954250" h="8229600">
                  <a:moveTo>
                    <a:pt x="447139" y="8229544"/>
                  </a:moveTo>
                  <a:lnTo>
                    <a:pt x="190475" y="8229544"/>
                  </a:lnTo>
                  <a:lnTo>
                    <a:pt x="161543" y="8226681"/>
                  </a:lnTo>
                  <a:lnTo>
                    <a:pt x="168703" y="8180250"/>
                  </a:lnTo>
                  <a:lnTo>
                    <a:pt x="175914" y="8181362"/>
                  </a:lnTo>
                  <a:lnTo>
                    <a:pt x="183172" y="8181918"/>
                  </a:lnTo>
                  <a:lnTo>
                    <a:pt x="447139" y="8181918"/>
                  </a:lnTo>
                  <a:lnTo>
                    <a:pt x="447139" y="8229544"/>
                  </a:lnTo>
                  <a:close/>
                </a:path>
                <a:path w="14954250" h="8229600">
                  <a:moveTo>
                    <a:pt x="115818" y="8214100"/>
                  </a:moveTo>
                  <a:lnTo>
                    <a:pt x="55789" y="8173747"/>
                  </a:lnTo>
                  <a:lnTo>
                    <a:pt x="14499" y="8111946"/>
                  </a:lnTo>
                  <a:lnTo>
                    <a:pt x="0" y="8039044"/>
                  </a:lnTo>
                  <a:lnTo>
                    <a:pt x="0" y="7974646"/>
                  </a:lnTo>
                  <a:lnTo>
                    <a:pt x="47619" y="7974646"/>
                  </a:lnTo>
                  <a:lnTo>
                    <a:pt x="47619" y="8039044"/>
                  </a:lnTo>
                  <a:lnTo>
                    <a:pt x="50234" y="8067551"/>
                  </a:lnTo>
                  <a:lnTo>
                    <a:pt x="71155" y="8118065"/>
                  </a:lnTo>
                  <a:lnTo>
                    <a:pt x="99600" y="8149301"/>
                  </a:lnTo>
                  <a:lnTo>
                    <a:pt x="134428" y="8170463"/>
                  </a:lnTo>
                  <a:lnTo>
                    <a:pt x="115818" y="8214100"/>
                  </a:lnTo>
                  <a:close/>
                </a:path>
                <a:path w="14954250" h="8229600">
                  <a:moveTo>
                    <a:pt x="47619" y="7927021"/>
                  </a:moveTo>
                  <a:lnTo>
                    <a:pt x="0" y="7927021"/>
                  </a:lnTo>
                  <a:lnTo>
                    <a:pt x="0" y="7641271"/>
                  </a:lnTo>
                  <a:lnTo>
                    <a:pt x="47619" y="7641271"/>
                  </a:lnTo>
                  <a:lnTo>
                    <a:pt x="47619" y="7927021"/>
                  </a:lnTo>
                  <a:close/>
                </a:path>
                <a:path w="14954250" h="8229600">
                  <a:moveTo>
                    <a:pt x="47619" y="7593646"/>
                  </a:moveTo>
                  <a:lnTo>
                    <a:pt x="0" y="7593646"/>
                  </a:lnTo>
                  <a:lnTo>
                    <a:pt x="0" y="7307896"/>
                  </a:lnTo>
                  <a:lnTo>
                    <a:pt x="47619" y="7307896"/>
                  </a:lnTo>
                  <a:lnTo>
                    <a:pt x="47619" y="7593646"/>
                  </a:lnTo>
                  <a:close/>
                </a:path>
                <a:path w="14954250" h="8229600">
                  <a:moveTo>
                    <a:pt x="47619" y="7260271"/>
                  </a:moveTo>
                  <a:lnTo>
                    <a:pt x="0" y="7260271"/>
                  </a:lnTo>
                  <a:lnTo>
                    <a:pt x="0" y="6974521"/>
                  </a:lnTo>
                  <a:lnTo>
                    <a:pt x="47619" y="6974521"/>
                  </a:lnTo>
                  <a:lnTo>
                    <a:pt x="47619" y="7260271"/>
                  </a:lnTo>
                  <a:close/>
                </a:path>
                <a:path w="14954250" h="8229600">
                  <a:moveTo>
                    <a:pt x="47619" y="6926896"/>
                  </a:moveTo>
                  <a:lnTo>
                    <a:pt x="0" y="6926896"/>
                  </a:lnTo>
                  <a:lnTo>
                    <a:pt x="0" y="6641146"/>
                  </a:lnTo>
                  <a:lnTo>
                    <a:pt x="47619" y="6641146"/>
                  </a:lnTo>
                  <a:lnTo>
                    <a:pt x="47619" y="6926896"/>
                  </a:lnTo>
                  <a:close/>
                </a:path>
                <a:path w="14954250" h="8229600">
                  <a:moveTo>
                    <a:pt x="47619" y="6593521"/>
                  </a:moveTo>
                  <a:lnTo>
                    <a:pt x="0" y="6593521"/>
                  </a:lnTo>
                  <a:lnTo>
                    <a:pt x="0" y="6307771"/>
                  </a:lnTo>
                  <a:lnTo>
                    <a:pt x="47619" y="6307771"/>
                  </a:lnTo>
                  <a:lnTo>
                    <a:pt x="47619" y="6593521"/>
                  </a:lnTo>
                  <a:close/>
                </a:path>
                <a:path w="14954250" h="8229600">
                  <a:moveTo>
                    <a:pt x="47619" y="6260146"/>
                  </a:moveTo>
                  <a:lnTo>
                    <a:pt x="0" y="6260146"/>
                  </a:lnTo>
                  <a:lnTo>
                    <a:pt x="0" y="5974396"/>
                  </a:lnTo>
                  <a:lnTo>
                    <a:pt x="47619" y="5974396"/>
                  </a:lnTo>
                  <a:lnTo>
                    <a:pt x="47619" y="6260146"/>
                  </a:lnTo>
                  <a:close/>
                </a:path>
                <a:path w="14954250" h="8229600">
                  <a:moveTo>
                    <a:pt x="47619" y="5926771"/>
                  </a:moveTo>
                  <a:lnTo>
                    <a:pt x="0" y="5926771"/>
                  </a:lnTo>
                  <a:lnTo>
                    <a:pt x="0" y="5641021"/>
                  </a:lnTo>
                  <a:lnTo>
                    <a:pt x="47619" y="5641021"/>
                  </a:lnTo>
                  <a:lnTo>
                    <a:pt x="47619" y="5926771"/>
                  </a:lnTo>
                  <a:close/>
                </a:path>
                <a:path w="14954250" h="8229600">
                  <a:moveTo>
                    <a:pt x="47619" y="5593396"/>
                  </a:moveTo>
                  <a:lnTo>
                    <a:pt x="0" y="5593396"/>
                  </a:lnTo>
                  <a:lnTo>
                    <a:pt x="0" y="5307646"/>
                  </a:lnTo>
                  <a:lnTo>
                    <a:pt x="47619" y="5307646"/>
                  </a:lnTo>
                  <a:lnTo>
                    <a:pt x="47619" y="5593396"/>
                  </a:lnTo>
                  <a:close/>
                </a:path>
                <a:path w="14954250" h="8229600">
                  <a:moveTo>
                    <a:pt x="47619" y="5260021"/>
                  </a:moveTo>
                  <a:lnTo>
                    <a:pt x="0" y="5260021"/>
                  </a:lnTo>
                  <a:lnTo>
                    <a:pt x="0" y="4974271"/>
                  </a:lnTo>
                  <a:lnTo>
                    <a:pt x="47619" y="4974271"/>
                  </a:lnTo>
                  <a:lnTo>
                    <a:pt x="47619" y="5260021"/>
                  </a:lnTo>
                  <a:close/>
                </a:path>
                <a:path w="14954250" h="8229600">
                  <a:moveTo>
                    <a:pt x="47619" y="4926646"/>
                  </a:moveTo>
                  <a:lnTo>
                    <a:pt x="0" y="4926646"/>
                  </a:lnTo>
                  <a:lnTo>
                    <a:pt x="0" y="4640896"/>
                  </a:lnTo>
                  <a:lnTo>
                    <a:pt x="47619" y="4640896"/>
                  </a:lnTo>
                  <a:lnTo>
                    <a:pt x="47619" y="4926646"/>
                  </a:lnTo>
                  <a:close/>
                </a:path>
                <a:path w="14954250" h="8229600">
                  <a:moveTo>
                    <a:pt x="47619" y="4593271"/>
                  </a:moveTo>
                  <a:lnTo>
                    <a:pt x="0" y="4593271"/>
                  </a:lnTo>
                  <a:lnTo>
                    <a:pt x="0" y="4307521"/>
                  </a:lnTo>
                  <a:lnTo>
                    <a:pt x="47619" y="4307521"/>
                  </a:lnTo>
                  <a:lnTo>
                    <a:pt x="47619" y="4593271"/>
                  </a:lnTo>
                  <a:close/>
                </a:path>
                <a:path w="14954250" h="8229600">
                  <a:moveTo>
                    <a:pt x="47619" y="4259896"/>
                  </a:moveTo>
                  <a:lnTo>
                    <a:pt x="0" y="4259896"/>
                  </a:lnTo>
                  <a:lnTo>
                    <a:pt x="0" y="3974146"/>
                  </a:lnTo>
                  <a:lnTo>
                    <a:pt x="47619" y="3974146"/>
                  </a:lnTo>
                  <a:lnTo>
                    <a:pt x="47619" y="4259896"/>
                  </a:lnTo>
                  <a:close/>
                </a:path>
                <a:path w="14954250" h="8229600">
                  <a:moveTo>
                    <a:pt x="47619" y="3926521"/>
                  </a:moveTo>
                  <a:lnTo>
                    <a:pt x="0" y="3926521"/>
                  </a:lnTo>
                  <a:lnTo>
                    <a:pt x="0" y="3640771"/>
                  </a:lnTo>
                  <a:lnTo>
                    <a:pt x="47619" y="3640771"/>
                  </a:lnTo>
                  <a:lnTo>
                    <a:pt x="47619" y="3926521"/>
                  </a:lnTo>
                  <a:close/>
                </a:path>
                <a:path w="14954250" h="8229600">
                  <a:moveTo>
                    <a:pt x="47619" y="3593146"/>
                  </a:moveTo>
                  <a:lnTo>
                    <a:pt x="0" y="3593146"/>
                  </a:lnTo>
                  <a:lnTo>
                    <a:pt x="0" y="3307396"/>
                  </a:lnTo>
                  <a:lnTo>
                    <a:pt x="47619" y="3307396"/>
                  </a:lnTo>
                  <a:lnTo>
                    <a:pt x="47619" y="3593146"/>
                  </a:lnTo>
                  <a:close/>
                </a:path>
                <a:path w="14954250" h="8229600">
                  <a:moveTo>
                    <a:pt x="47619" y="3259771"/>
                  </a:moveTo>
                  <a:lnTo>
                    <a:pt x="0" y="3259771"/>
                  </a:lnTo>
                  <a:lnTo>
                    <a:pt x="0" y="2974021"/>
                  </a:lnTo>
                  <a:lnTo>
                    <a:pt x="47619" y="2974021"/>
                  </a:lnTo>
                  <a:lnTo>
                    <a:pt x="47619" y="3259771"/>
                  </a:lnTo>
                  <a:close/>
                </a:path>
                <a:path w="14954250" h="8229600">
                  <a:moveTo>
                    <a:pt x="47619" y="2926396"/>
                  </a:moveTo>
                  <a:lnTo>
                    <a:pt x="0" y="2926396"/>
                  </a:lnTo>
                  <a:lnTo>
                    <a:pt x="0" y="2640646"/>
                  </a:lnTo>
                  <a:lnTo>
                    <a:pt x="47619" y="2640646"/>
                  </a:lnTo>
                  <a:lnTo>
                    <a:pt x="47619" y="2926396"/>
                  </a:lnTo>
                  <a:close/>
                </a:path>
                <a:path w="14954250" h="8229600">
                  <a:moveTo>
                    <a:pt x="47619" y="2593021"/>
                  </a:moveTo>
                  <a:lnTo>
                    <a:pt x="0" y="2593021"/>
                  </a:lnTo>
                  <a:lnTo>
                    <a:pt x="0" y="2307271"/>
                  </a:lnTo>
                  <a:lnTo>
                    <a:pt x="47619" y="2307271"/>
                  </a:lnTo>
                  <a:lnTo>
                    <a:pt x="47619" y="2593021"/>
                  </a:lnTo>
                  <a:close/>
                </a:path>
                <a:path w="14954250" h="8229600">
                  <a:moveTo>
                    <a:pt x="47619" y="2259646"/>
                  </a:moveTo>
                  <a:lnTo>
                    <a:pt x="0" y="2259646"/>
                  </a:lnTo>
                  <a:lnTo>
                    <a:pt x="0" y="1973896"/>
                  </a:lnTo>
                  <a:lnTo>
                    <a:pt x="47619" y="1973896"/>
                  </a:lnTo>
                  <a:lnTo>
                    <a:pt x="47619" y="2259646"/>
                  </a:lnTo>
                  <a:close/>
                </a:path>
                <a:path w="14954250" h="8229600">
                  <a:moveTo>
                    <a:pt x="47619" y="1926271"/>
                  </a:moveTo>
                  <a:lnTo>
                    <a:pt x="0" y="1926271"/>
                  </a:lnTo>
                  <a:lnTo>
                    <a:pt x="0" y="1640521"/>
                  </a:lnTo>
                  <a:lnTo>
                    <a:pt x="47619" y="1640521"/>
                  </a:lnTo>
                  <a:lnTo>
                    <a:pt x="47619" y="1926271"/>
                  </a:lnTo>
                  <a:close/>
                </a:path>
                <a:path w="14954250" h="8229600">
                  <a:moveTo>
                    <a:pt x="47619" y="1592896"/>
                  </a:moveTo>
                  <a:lnTo>
                    <a:pt x="0" y="1592896"/>
                  </a:lnTo>
                  <a:lnTo>
                    <a:pt x="0" y="1307146"/>
                  </a:lnTo>
                  <a:lnTo>
                    <a:pt x="47619" y="1307146"/>
                  </a:lnTo>
                  <a:lnTo>
                    <a:pt x="47619" y="1592896"/>
                  </a:lnTo>
                  <a:close/>
                </a:path>
                <a:path w="14954250" h="8229600">
                  <a:moveTo>
                    <a:pt x="47619" y="1259521"/>
                  </a:moveTo>
                  <a:lnTo>
                    <a:pt x="0" y="1259521"/>
                  </a:lnTo>
                  <a:lnTo>
                    <a:pt x="0" y="973771"/>
                  </a:lnTo>
                  <a:lnTo>
                    <a:pt x="47619" y="973771"/>
                  </a:lnTo>
                  <a:lnTo>
                    <a:pt x="47619" y="1259521"/>
                  </a:lnTo>
                  <a:close/>
                </a:path>
                <a:path w="14954250" h="8229600">
                  <a:moveTo>
                    <a:pt x="47619" y="926146"/>
                  </a:moveTo>
                  <a:lnTo>
                    <a:pt x="0" y="926146"/>
                  </a:lnTo>
                  <a:lnTo>
                    <a:pt x="0" y="640396"/>
                  </a:lnTo>
                  <a:lnTo>
                    <a:pt x="47619" y="640396"/>
                  </a:lnTo>
                  <a:lnTo>
                    <a:pt x="47619" y="926146"/>
                  </a:lnTo>
                  <a:close/>
                </a:path>
                <a:path w="14954250" h="8229600">
                  <a:moveTo>
                    <a:pt x="47619" y="592771"/>
                  </a:moveTo>
                  <a:lnTo>
                    <a:pt x="0" y="592771"/>
                  </a:lnTo>
                  <a:lnTo>
                    <a:pt x="0" y="307021"/>
                  </a:lnTo>
                  <a:lnTo>
                    <a:pt x="47619" y="307021"/>
                  </a:lnTo>
                  <a:lnTo>
                    <a:pt x="47619" y="592771"/>
                  </a:lnTo>
                  <a:close/>
                </a:path>
                <a:path w="14954250" h="8229600">
                  <a:moveTo>
                    <a:pt x="47619" y="259396"/>
                  </a:moveTo>
                  <a:lnTo>
                    <a:pt x="0" y="259396"/>
                  </a:lnTo>
                  <a:lnTo>
                    <a:pt x="0" y="190498"/>
                  </a:lnTo>
                  <a:lnTo>
                    <a:pt x="14499" y="117597"/>
                  </a:lnTo>
                  <a:lnTo>
                    <a:pt x="55789" y="55795"/>
                  </a:lnTo>
                  <a:lnTo>
                    <a:pt x="111841" y="17567"/>
                  </a:lnTo>
                  <a:lnTo>
                    <a:pt x="131336" y="60442"/>
                  </a:lnTo>
                  <a:lnTo>
                    <a:pt x="119881" y="66276"/>
                  </a:lnTo>
                  <a:lnTo>
                    <a:pt x="109084" y="73059"/>
                  </a:lnTo>
                  <a:lnTo>
                    <a:pt x="71155" y="111478"/>
                  </a:lnTo>
                  <a:lnTo>
                    <a:pt x="50234" y="161991"/>
                  </a:lnTo>
                  <a:lnTo>
                    <a:pt x="47619" y="190498"/>
                  </a:lnTo>
                  <a:lnTo>
                    <a:pt x="47619" y="259396"/>
                  </a:lnTo>
                  <a:close/>
                </a:path>
                <a:path w="14954250" h="8229600">
                  <a:moveTo>
                    <a:pt x="165380" y="49846"/>
                  </a:moveTo>
                  <a:lnTo>
                    <a:pt x="157075" y="3305"/>
                  </a:lnTo>
                  <a:lnTo>
                    <a:pt x="190475" y="0"/>
                  </a:lnTo>
                  <a:lnTo>
                    <a:pt x="476191" y="0"/>
                  </a:lnTo>
                  <a:lnTo>
                    <a:pt x="476191" y="47624"/>
                  </a:lnTo>
                  <a:lnTo>
                    <a:pt x="182041" y="47624"/>
                  </a:lnTo>
                  <a:lnTo>
                    <a:pt x="173676" y="48365"/>
                  </a:lnTo>
                  <a:lnTo>
                    <a:pt x="165380" y="49846"/>
                  </a:lnTo>
                  <a:close/>
                </a:path>
              </a:pathLst>
            </a:custGeom>
            <a:solidFill>
              <a:srgbClr val="9EC2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61541" y="2334819"/>
              <a:ext cx="14449425" cy="7952740"/>
            </a:xfrm>
            <a:custGeom>
              <a:avLst/>
              <a:gdLst/>
              <a:ahLst/>
              <a:cxnLst/>
              <a:rect l="l" t="t" r="r" b="b"/>
              <a:pathLst>
                <a:path w="14449425" h="7952740">
                  <a:moveTo>
                    <a:pt x="942802" y="28562"/>
                  </a:moveTo>
                  <a:lnTo>
                    <a:pt x="771387" y="28562"/>
                  </a:lnTo>
                  <a:lnTo>
                    <a:pt x="771387" y="0"/>
                  </a:lnTo>
                  <a:lnTo>
                    <a:pt x="942802" y="0"/>
                  </a:lnTo>
                  <a:lnTo>
                    <a:pt x="942802" y="28562"/>
                  </a:lnTo>
                  <a:close/>
                </a:path>
                <a:path w="14449425" h="7952740">
                  <a:moveTo>
                    <a:pt x="1142786" y="28562"/>
                  </a:moveTo>
                  <a:lnTo>
                    <a:pt x="971371" y="28562"/>
                  </a:lnTo>
                  <a:lnTo>
                    <a:pt x="971371" y="0"/>
                  </a:lnTo>
                  <a:lnTo>
                    <a:pt x="1142786" y="0"/>
                  </a:lnTo>
                  <a:lnTo>
                    <a:pt x="1142786" y="28562"/>
                  </a:lnTo>
                  <a:close/>
                </a:path>
                <a:path w="14449425" h="7952740">
                  <a:moveTo>
                    <a:pt x="1342770" y="28562"/>
                  </a:moveTo>
                  <a:lnTo>
                    <a:pt x="1171355" y="28562"/>
                  </a:lnTo>
                  <a:lnTo>
                    <a:pt x="1171355" y="0"/>
                  </a:lnTo>
                  <a:lnTo>
                    <a:pt x="1342770" y="0"/>
                  </a:lnTo>
                  <a:lnTo>
                    <a:pt x="1342770" y="28562"/>
                  </a:lnTo>
                  <a:close/>
                </a:path>
                <a:path w="14449425" h="7952740">
                  <a:moveTo>
                    <a:pt x="1542754" y="28562"/>
                  </a:moveTo>
                  <a:lnTo>
                    <a:pt x="1371339" y="28562"/>
                  </a:lnTo>
                  <a:lnTo>
                    <a:pt x="1371339" y="0"/>
                  </a:lnTo>
                  <a:lnTo>
                    <a:pt x="1542754" y="0"/>
                  </a:lnTo>
                  <a:lnTo>
                    <a:pt x="1542754" y="28562"/>
                  </a:lnTo>
                  <a:close/>
                </a:path>
                <a:path w="14449425" h="7952740">
                  <a:moveTo>
                    <a:pt x="1742738" y="28562"/>
                  </a:moveTo>
                  <a:lnTo>
                    <a:pt x="1571323" y="28562"/>
                  </a:lnTo>
                  <a:lnTo>
                    <a:pt x="1571323" y="0"/>
                  </a:lnTo>
                  <a:lnTo>
                    <a:pt x="1742738" y="0"/>
                  </a:lnTo>
                  <a:lnTo>
                    <a:pt x="1742738" y="28562"/>
                  </a:lnTo>
                  <a:close/>
                </a:path>
                <a:path w="14449425" h="7952740">
                  <a:moveTo>
                    <a:pt x="1942722" y="28562"/>
                  </a:moveTo>
                  <a:lnTo>
                    <a:pt x="1771307" y="28562"/>
                  </a:lnTo>
                  <a:lnTo>
                    <a:pt x="1771307" y="0"/>
                  </a:lnTo>
                  <a:lnTo>
                    <a:pt x="1942722" y="0"/>
                  </a:lnTo>
                  <a:lnTo>
                    <a:pt x="1942722" y="28562"/>
                  </a:lnTo>
                  <a:close/>
                </a:path>
                <a:path w="14449425" h="7952740">
                  <a:moveTo>
                    <a:pt x="2142706" y="28562"/>
                  </a:moveTo>
                  <a:lnTo>
                    <a:pt x="1971291" y="28562"/>
                  </a:lnTo>
                  <a:lnTo>
                    <a:pt x="1971291" y="0"/>
                  </a:lnTo>
                  <a:lnTo>
                    <a:pt x="2142706" y="0"/>
                  </a:lnTo>
                  <a:lnTo>
                    <a:pt x="2142706" y="28562"/>
                  </a:lnTo>
                  <a:close/>
                </a:path>
                <a:path w="14449425" h="7952740">
                  <a:moveTo>
                    <a:pt x="2342690" y="28562"/>
                  </a:moveTo>
                  <a:lnTo>
                    <a:pt x="2171275" y="28562"/>
                  </a:lnTo>
                  <a:lnTo>
                    <a:pt x="2171275" y="0"/>
                  </a:lnTo>
                  <a:lnTo>
                    <a:pt x="2342690" y="0"/>
                  </a:lnTo>
                  <a:lnTo>
                    <a:pt x="2342690" y="28562"/>
                  </a:lnTo>
                  <a:close/>
                </a:path>
                <a:path w="14449425" h="7952740">
                  <a:moveTo>
                    <a:pt x="2542673" y="28562"/>
                  </a:moveTo>
                  <a:lnTo>
                    <a:pt x="2371259" y="28562"/>
                  </a:lnTo>
                  <a:lnTo>
                    <a:pt x="2371259" y="0"/>
                  </a:lnTo>
                  <a:lnTo>
                    <a:pt x="2542673" y="0"/>
                  </a:lnTo>
                  <a:lnTo>
                    <a:pt x="2542673" y="28562"/>
                  </a:lnTo>
                  <a:close/>
                </a:path>
                <a:path w="14449425" h="7952740">
                  <a:moveTo>
                    <a:pt x="2742657" y="28562"/>
                  </a:moveTo>
                  <a:lnTo>
                    <a:pt x="2571242" y="28562"/>
                  </a:lnTo>
                  <a:lnTo>
                    <a:pt x="2571242" y="0"/>
                  </a:lnTo>
                  <a:lnTo>
                    <a:pt x="2742657" y="0"/>
                  </a:lnTo>
                  <a:lnTo>
                    <a:pt x="2742657" y="28562"/>
                  </a:lnTo>
                  <a:close/>
                </a:path>
                <a:path w="14449425" h="7952740">
                  <a:moveTo>
                    <a:pt x="2942641" y="28562"/>
                  </a:moveTo>
                  <a:lnTo>
                    <a:pt x="2771226" y="28562"/>
                  </a:lnTo>
                  <a:lnTo>
                    <a:pt x="2771226" y="0"/>
                  </a:lnTo>
                  <a:lnTo>
                    <a:pt x="2942641" y="0"/>
                  </a:lnTo>
                  <a:lnTo>
                    <a:pt x="2942641" y="28562"/>
                  </a:lnTo>
                  <a:close/>
                </a:path>
                <a:path w="14449425" h="7952740">
                  <a:moveTo>
                    <a:pt x="3142625" y="28562"/>
                  </a:moveTo>
                  <a:lnTo>
                    <a:pt x="2971210" y="28562"/>
                  </a:lnTo>
                  <a:lnTo>
                    <a:pt x="2971210" y="0"/>
                  </a:lnTo>
                  <a:lnTo>
                    <a:pt x="3142625" y="0"/>
                  </a:lnTo>
                  <a:lnTo>
                    <a:pt x="3142625" y="28562"/>
                  </a:lnTo>
                  <a:close/>
                </a:path>
                <a:path w="14449425" h="7952740">
                  <a:moveTo>
                    <a:pt x="3342609" y="28562"/>
                  </a:moveTo>
                  <a:lnTo>
                    <a:pt x="3171194" y="28562"/>
                  </a:lnTo>
                  <a:lnTo>
                    <a:pt x="3171194" y="0"/>
                  </a:lnTo>
                  <a:lnTo>
                    <a:pt x="3342609" y="0"/>
                  </a:lnTo>
                  <a:lnTo>
                    <a:pt x="3342609" y="28562"/>
                  </a:lnTo>
                  <a:close/>
                </a:path>
                <a:path w="14449425" h="7952740">
                  <a:moveTo>
                    <a:pt x="3542593" y="28562"/>
                  </a:moveTo>
                  <a:lnTo>
                    <a:pt x="3371178" y="28562"/>
                  </a:lnTo>
                  <a:lnTo>
                    <a:pt x="3371178" y="0"/>
                  </a:lnTo>
                  <a:lnTo>
                    <a:pt x="3542593" y="0"/>
                  </a:lnTo>
                  <a:lnTo>
                    <a:pt x="3542593" y="28562"/>
                  </a:lnTo>
                  <a:close/>
                </a:path>
                <a:path w="14449425" h="7952740">
                  <a:moveTo>
                    <a:pt x="3742577" y="28562"/>
                  </a:moveTo>
                  <a:lnTo>
                    <a:pt x="3571162" y="28562"/>
                  </a:lnTo>
                  <a:lnTo>
                    <a:pt x="3571162" y="0"/>
                  </a:lnTo>
                  <a:lnTo>
                    <a:pt x="3742577" y="0"/>
                  </a:lnTo>
                  <a:lnTo>
                    <a:pt x="3742577" y="28562"/>
                  </a:lnTo>
                  <a:close/>
                </a:path>
                <a:path w="14449425" h="7952740">
                  <a:moveTo>
                    <a:pt x="3942560" y="28562"/>
                  </a:moveTo>
                  <a:lnTo>
                    <a:pt x="3771146" y="28562"/>
                  </a:lnTo>
                  <a:lnTo>
                    <a:pt x="3771146" y="0"/>
                  </a:lnTo>
                  <a:lnTo>
                    <a:pt x="3942560" y="0"/>
                  </a:lnTo>
                  <a:lnTo>
                    <a:pt x="3942560" y="28562"/>
                  </a:lnTo>
                  <a:close/>
                </a:path>
                <a:path w="14449425" h="7952740">
                  <a:moveTo>
                    <a:pt x="4142544" y="28562"/>
                  </a:moveTo>
                  <a:lnTo>
                    <a:pt x="3971130" y="28562"/>
                  </a:lnTo>
                  <a:lnTo>
                    <a:pt x="3971130" y="0"/>
                  </a:lnTo>
                  <a:lnTo>
                    <a:pt x="4142544" y="0"/>
                  </a:lnTo>
                  <a:lnTo>
                    <a:pt x="4142544" y="28562"/>
                  </a:lnTo>
                  <a:close/>
                </a:path>
                <a:path w="14449425" h="7952740">
                  <a:moveTo>
                    <a:pt x="4342528" y="28562"/>
                  </a:moveTo>
                  <a:lnTo>
                    <a:pt x="4171113" y="28562"/>
                  </a:lnTo>
                  <a:lnTo>
                    <a:pt x="4171113" y="0"/>
                  </a:lnTo>
                  <a:lnTo>
                    <a:pt x="4342528" y="0"/>
                  </a:lnTo>
                  <a:lnTo>
                    <a:pt x="4342528" y="28562"/>
                  </a:lnTo>
                  <a:close/>
                </a:path>
                <a:path w="14449425" h="7952740">
                  <a:moveTo>
                    <a:pt x="4542512" y="28562"/>
                  </a:moveTo>
                  <a:lnTo>
                    <a:pt x="4371098" y="28562"/>
                  </a:lnTo>
                  <a:lnTo>
                    <a:pt x="4371098" y="0"/>
                  </a:lnTo>
                  <a:lnTo>
                    <a:pt x="4542512" y="0"/>
                  </a:lnTo>
                  <a:lnTo>
                    <a:pt x="4542512" y="28562"/>
                  </a:lnTo>
                  <a:close/>
                </a:path>
                <a:path w="14449425" h="7952740">
                  <a:moveTo>
                    <a:pt x="4742496" y="28562"/>
                  </a:moveTo>
                  <a:lnTo>
                    <a:pt x="4571081" y="28562"/>
                  </a:lnTo>
                  <a:lnTo>
                    <a:pt x="4571081" y="0"/>
                  </a:lnTo>
                  <a:lnTo>
                    <a:pt x="4742496" y="0"/>
                  </a:lnTo>
                  <a:lnTo>
                    <a:pt x="4742496" y="28562"/>
                  </a:lnTo>
                  <a:close/>
                </a:path>
                <a:path w="14449425" h="7952740">
                  <a:moveTo>
                    <a:pt x="4942480" y="28562"/>
                  </a:moveTo>
                  <a:lnTo>
                    <a:pt x="4771065" y="28562"/>
                  </a:lnTo>
                  <a:lnTo>
                    <a:pt x="4771065" y="0"/>
                  </a:lnTo>
                  <a:lnTo>
                    <a:pt x="4942480" y="0"/>
                  </a:lnTo>
                  <a:lnTo>
                    <a:pt x="4942480" y="28562"/>
                  </a:lnTo>
                  <a:close/>
                </a:path>
                <a:path w="14449425" h="7952740">
                  <a:moveTo>
                    <a:pt x="5142464" y="28562"/>
                  </a:moveTo>
                  <a:lnTo>
                    <a:pt x="4971049" y="28562"/>
                  </a:lnTo>
                  <a:lnTo>
                    <a:pt x="4971049" y="0"/>
                  </a:lnTo>
                  <a:lnTo>
                    <a:pt x="5142464" y="0"/>
                  </a:lnTo>
                  <a:lnTo>
                    <a:pt x="5142464" y="28562"/>
                  </a:lnTo>
                  <a:close/>
                </a:path>
                <a:path w="14449425" h="7952740">
                  <a:moveTo>
                    <a:pt x="5342448" y="28562"/>
                  </a:moveTo>
                  <a:lnTo>
                    <a:pt x="5171033" y="28562"/>
                  </a:lnTo>
                  <a:lnTo>
                    <a:pt x="5171033" y="0"/>
                  </a:lnTo>
                  <a:lnTo>
                    <a:pt x="5342448" y="0"/>
                  </a:lnTo>
                  <a:lnTo>
                    <a:pt x="5342448" y="28562"/>
                  </a:lnTo>
                  <a:close/>
                </a:path>
                <a:path w="14449425" h="7952740">
                  <a:moveTo>
                    <a:pt x="5542432" y="28562"/>
                  </a:moveTo>
                  <a:lnTo>
                    <a:pt x="5371017" y="28562"/>
                  </a:lnTo>
                  <a:lnTo>
                    <a:pt x="5371017" y="0"/>
                  </a:lnTo>
                  <a:lnTo>
                    <a:pt x="5542432" y="0"/>
                  </a:lnTo>
                  <a:lnTo>
                    <a:pt x="5542432" y="28562"/>
                  </a:lnTo>
                  <a:close/>
                </a:path>
                <a:path w="14449425" h="7952740">
                  <a:moveTo>
                    <a:pt x="5742416" y="28562"/>
                  </a:moveTo>
                  <a:lnTo>
                    <a:pt x="5571001" y="28562"/>
                  </a:lnTo>
                  <a:lnTo>
                    <a:pt x="5571001" y="0"/>
                  </a:lnTo>
                  <a:lnTo>
                    <a:pt x="5742416" y="0"/>
                  </a:lnTo>
                  <a:lnTo>
                    <a:pt x="5742416" y="28562"/>
                  </a:lnTo>
                  <a:close/>
                </a:path>
                <a:path w="14449425" h="7952740">
                  <a:moveTo>
                    <a:pt x="5942399" y="28562"/>
                  </a:moveTo>
                  <a:lnTo>
                    <a:pt x="5770985" y="28562"/>
                  </a:lnTo>
                  <a:lnTo>
                    <a:pt x="5770985" y="0"/>
                  </a:lnTo>
                  <a:lnTo>
                    <a:pt x="5942399" y="0"/>
                  </a:lnTo>
                  <a:lnTo>
                    <a:pt x="5942399" y="28562"/>
                  </a:lnTo>
                  <a:close/>
                </a:path>
                <a:path w="14449425" h="7952740">
                  <a:moveTo>
                    <a:pt x="6142383" y="28562"/>
                  </a:moveTo>
                  <a:lnTo>
                    <a:pt x="5970969" y="28562"/>
                  </a:lnTo>
                  <a:lnTo>
                    <a:pt x="5970969" y="0"/>
                  </a:lnTo>
                  <a:lnTo>
                    <a:pt x="6142383" y="0"/>
                  </a:lnTo>
                  <a:lnTo>
                    <a:pt x="6142383" y="28562"/>
                  </a:lnTo>
                  <a:close/>
                </a:path>
                <a:path w="14449425" h="7952740">
                  <a:moveTo>
                    <a:pt x="6342367" y="28562"/>
                  </a:moveTo>
                  <a:lnTo>
                    <a:pt x="6170952" y="28562"/>
                  </a:lnTo>
                  <a:lnTo>
                    <a:pt x="6170952" y="0"/>
                  </a:lnTo>
                  <a:lnTo>
                    <a:pt x="6342367" y="0"/>
                  </a:lnTo>
                  <a:lnTo>
                    <a:pt x="6342367" y="28562"/>
                  </a:lnTo>
                  <a:close/>
                </a:path>
                <a:path w="14449425" h="7952740">
                  <a:moveTo>
                    <a:pt x="6542351" y="28562"/>
                  </a:moveTo>
                  <a:lnTo>
                    <a:pt x="6370936" y="28562"/>
                  </a:lnTo>
                  <a:lnTo>
                    <a:pt x="6370936" y="0"/>
                  </a:lnTo>
                  <a:lnTo>
                    <a:pt x="6542351" y="0"/>
                  </a:lnTo>
                  <a:lnTo>
                    <a:pt x="6542351" y="28562"/>
                  </a:lnTo>
                  <a:close/>
                </a:path>
                <a:path w="14449425" h="7952740">
                  <a:moveTo>
                    <a:pt x="6742335" y="28562"/>
                  </a:moveTo>
                  <a:lnTo>
                    <a:pt x="6570920" y="28562"/>
                  </a:lnTo>
                  <a:lnTo>
                    <a:pt x="6570920" y="0"/>
                  </a:lnTo>
                  <a:lnTo>
                    <a:pt x="6742335" y="0"/>
                  </a:lnTo>
                  <a:lnTo>
                    <a:pt x="6742335" y="28562"/>
                  </a:lnTo>
                  <a:close/>
                </a:path>
                <a:path w="14449425" h="7952740">
                  <a:moveTo>
                    <a:pt x="6942319" y="28562"/>
                  </a:moveTo>
                  <a:lnTo>
                    <a:pt x="6770904" y="28562"/>
                  </a:lnTo>
                  <a:lnTo>
                    <a:pt x="6770904" y="0"/>
                  </a:lnTo>
                  <a:lnTo>
                    <a:pt x="6942319" y="0"/>
                  </a:lnTo>
                  <a:lnTo>
                    <a:pt x="6942319" y="28562"/>
                  </a:lnTo>
                  <a:close/>
                </a:path>
                <a:path w="14449425" h="7952740">
                  <a:moveTo>
                    <a:pt x="7142303" y="28562"/>
                  </a:moveTo>
                  <a:lnTo>
                    <a:pt x="6970888" y="28562"/>
                  </a:lnTo>
                  <a:lnTo>
                    <a:pt x="6970888" y="0"/>
                  </a:lnTo>
                  <a:lnTo>
                    <a:pt x="7142303" y="0"/>
                  </a:lnTo>
                  <a:lnTo>
                    <a:pt x="7142303" y="28562"/>
                  </a:lnTo>
                  <a:close/>
                </a:path>
                <a:path w="14449425" h="7952740">
                  <a:moveTo>
                    <a:pt x="7342287" y="28562"/>
                  </a:moveTo>
                  <a:lnTo>
                    <a:pt x="7170872" y="28562"/>
                  </a:lnTo>
                  <a:lnTo>
                    <a:pt x="7170872" y="0"/>
                  </a:lnTo>
                  <a:lnTo>
                    <a:pt x="7342287" y="0"/>
                  </a:lnTo>
                  <a:lnTo>
                    <a:pt x="7342287" y="28562"/>
                  </a:lnTo>
                  <a:close/>
                </a:path>
                <a:path w="14449425" h="7952740">
                  <a:moveTo>
                    <a:pt x="7542271" y="28562"/>
                  </a:moveTo>
                  <a:lnTo>
                    <a:pt x="7370856" y="28562"/>
                  </a:lnTo>
                  <a:lnTo>
                    <a:pt x="7370856" y="0"/>
                  </a:lnTo>
                  <a:lnTo>
                    <a:pt x="7542271" y="0"/>
                  </a:lnTo>
                  <a:lnTo>
                    <a:pt x="7542271" y="28562"/>
                  </a:lnTo>
                  <a:close/>
                </a:path>
                <a:path w="14449425" h="7952740">
                  <a:moveTo>
                    <a:pt x="7742254" y="28562"/>
                  </a:moveTo>
                  <a:lnTo>
                    <a:pt x="7570840" y="28562"/>
                  </a:lnTo>
                  <a:lnTo>
                    <a:pt x="7570840" y="0"/>
                  </a:lnTo>
                  <a:lnTo>
                    <a:pt x="7742254" y="0"/>
                  </a:lnTo>
                  <a:lnTo>
                    <a:pt x="7742254" y="28562"/>
                  </a:lnTo>
                  <a:close/>
                </a:path>
                <a:path w="14449425" h="7952740">
                  <a:moveTo>
                    <a:pt x="7942238" y="28562"/>
                  </a:moveTo>
                  <a:lnTo>
                    <a:pt x="7770823" y="28562"/>
                  </a:lnTo>
                  <a:lnTo>
                    <a:pt x="7770823" y="0"/>
                  </a:lnTo>
                  <a:lnTo>
                    <a:pt x="7942238" y="0"/>
                  </a:lnTo>
                  <a:lnTo>
                    <a:pt x="7942238" y="28562"/>
                  </a:lnTo>
                  <a:close/>
                </a:path>
                <a:path w="14449425" h="7952740">
                  <a:moveTo>
                    <a:pt x="8142223" y="28562"/>
                  </a:moveTo>
                  <a:lnTo>
                    <a:pt x="7970808" y="28562"/>
                  </a:lnTo>
                  <a:lnTo>
                    <a:pt x="7970808" y="0"/>
                  </a:lnTo>
                  <a:lnTo>
                    <a:pt x="8142223" y="0"/>
                  </a:lnTo>
                  <a:lnTo>
                    <a:pt x="8142223" y="28562"/>
                  </a:lnTo>
                  <a:close/>
                </a:path>
                <a:path w="14449425" h="7952740">
                  <a:moveTo>
                    <a:pt x="8342207" y="28562"/>
                  </a:moveTo>
                  <a:lnTo>
                    <a:pt x="8170792" y="28562"/>
                  </a:lnTo>
                  <a:lnTo>
                    <a:pt x="8170792" y="0"/>
                  </a:lnTo>
                  <a:lnTo>
                    <a:pt x="8342207" y="0"/>
                  </a:lnTo>
                  <a:lnTo>
                    <a:pt x="8342207" y="28562"/>
                  </a:lnTo>
                  <a:close/>
                </a:path>
                <a:path w="14449425" h="7952740">
                  <a:moveTo>
                    <a:pt x="8542190" y="28562"/>
                  </a:moveTo>
                  <a:lnTo>
                    <a:pt x="8370775" y="28562"/>
                  </a:lnTo>
                  <a:lnTo>
                    <a:pt x="8370775" y="0"/>
                  </a:lnTo>
                  <a:lnTo>
                    <a:pt x="8542190" y="0"/>
                  </a:lnTo>
                  <a:lnTo>
                    <a:pt x="8542190" y="28562"/>
                  </a:lnTo>
                  <a:close/>
                </a:path>
                <a:path w="14449425" h="7952740">
                  <a:moveTo>
                    <a:pt x="8742174" y="28562"/>
                  </a:moveTo>
                  <a:lnTo>
                    <a:pt x="8570759" y="28562"/>
                  </a:lnTo>
                  <a:lnTo>
                    <a:pt x="8570759" y="0"/>
                  </a:lnTo>
                  <a:lnTo>
                    <a:pt x="8742174" y="0"/>
                  </a:lnTo>
                  <a:lnTo>
                    <a:pt x="8742174" y="28562"/>
                  </a:lnTo>
                  <a:close/>
                </a:path>
                <a:path w="14449425" h="7952740">
                  <a:moveTo>
                    <a:pt x="8942158" y="28562"/>
                  </a:moveTo>
                  <a:lnTo>
                    <a:pt x="8770743" y="28562"/>
                  </a:lnTo>
                  <a:lnTo>
                    <a:pt x="8770743" y="0"/>
                  </a:lnTo>
                  <a:lnTo>
                    <a:pt x="8942158" y="0"/>
                  </a:lnTo>
                  <a:lnTo>
                    <a:pt x="8942158" y="28562"/>
                  </a:lnTo>
                  <a:close/>
                </a:path>
                <a:path w="14449425" h="7952740">
                  <a:moveTo>
                    <a:pt x="9142142" y="28562"/>
                  </a:moveTo>
                  <a:lnTo>
                    <a:pt x="8970726" y="28562"/>
                  </a:lnTo>
                  <a:lnTo>
                    <a:pt x="8970726" y="0"/>
                  </a:lnTo>
                  <a:lnTo>
                    <a:pt x="9142142" y="0"/>
                  </a:lnTo>
                  <a:lnTo>
                    <a:pt x="9142142" y="28562"/>
                  </a:lnTo>
                  <a:close/>
                </a:path>
                <a:path w="14449425" h="7952740">
                  <a:moveTo>
                    <a:pt x="9342127" y="28562"/>
                  </a:moveTo>
                  <a:lnTo>
                    <a:pt x="9170711" y="28562"/>
                  </a:lnTo>
                  <a:lnTo>
                    <a:pt x="9170711" y="0"/>
                  </a:lnTo>
                  <a:lnTo>
                    <a:pt x="9342127" y="0"/>
                  </a:lnTo>
                  <a:lnTo>
                    <a:pt x="9342127" y="28562"/>
                  </a:lnTo>
                  <a:close/>
                </a:path>
                <a:path w="14449425" h="7952740">
                  <a:moveTo>
                    <a:pt x="9542110" y="28562"/>
                  </a:moveTo>
                  <a:lnTo>
                    <a:pt x="9370695" y="28562"/>
                  </a:lnTo>
                  <a:lnTo>
                    <a:pt x="9370695" y="0"/>
                  </a:lnTo>
                  <a:lnTo>
                    <a:pt x="9542110" y="0"/>
                  </a:lnTo>
                  <a:lnTo>
                    <a:pt x="9542110" y="28562"/>
                  </a:lnTo>
                  <a:close/>
                </a:path>
                <a:path w="14449425" h="7952740">
                  <a:moveTo>
                    <a:pt x="9742094" y="28562"/>
                  </a:moveTo>
                  <a:lnTo>
                    <a:pt x="9570679" y="28562"/>
                  </a:lnTo>
                  <a:lnTo>
                    <a:pt x="9570679" y="0"/>
                  </a:lnTo>
                  <a:lnTo>
                    <a:pt x="9742094" y="0"/>
                  </a:lnTo>
                  <a:lnTo>
                    <a:pt x="9742094" y="28562"/>
                  </a:lnTo>
                  <a:close/>
                </a:path>
                <a:path w="14449425" h="7952740">
                  <a:moveTo>
                    <a:pt x="9942077" y="28562"/>
                  </a:moveTo>
                  <a:lnTo>
                    <a:pt x="9770663" y="28562"/>
                  </a:lnTo>
                  <a:lnTo>
                    <a:pt x="9770663" y="0"/>
                  </a:lnTo>
                  <a:lnTo>
                    <a:pt x="9942077" y="0"/>
                  </a:lnTo>
                  <a:lnTo>
                    <a:pt x="9942077" y="28562"/>
                  </a:lnTo>
                  <a:close/>
                </a:path>
                <a:path w="14449425" h="7952740">
                  <a:moveTo>
                    <a:pt x="10142061" y="28562"/>
                  </a:moveTo>
                  <a:lnTo>
                    <a:pt x="9970646" y="28562"/>
                  </a:lnTo>
                  <a:lnTo>
                    <a:pt x="9970646" y="0"/>
                  </a:lnTo>
                  <a:lnTo>
                    <a:pt x="10142061" y="0"/>
                  </a:lnTo>
                  <a:lnTo>
                    <a:pt x="10142061" y="28562"/>
                  </a:lnTo>
                  <a:close/>
                </a:path>
                <a:path w="14449425" h="7952740">
                  <a:moveTo>
                    <a:pt x="10342046" y="28562"/>
                  </a:moveTo>
                  <a:lnTo>
                    <a:pt x="10170630" y="28562"/>
                  </a:lnTo>
                  <a:lnTo>
                    <a:pt x="10170630" y="0"/>
                  </a:lnTo>
                  <a:lnTo>
                    <a:pt x="10342046" y="0"/>
                  </a:lnTo>
                  <a:lnTo>
                    <a:pt x="10342046" y="28562"/>
                  </a:lnTo>
                  <a:close/>
                </a:path>
                <a:path w="14449425" h="7952740">
                  <a:moveTo>
                    <a:pt x="10542029" y="28562"/>
                  </a:moveTo>
                  <a:lnTo>
                    <a:pt x="10370615" y="28562"/>
                  </a:lnTo>
                  <a:lnTo>
                    <a:pt x="10370615" y="0"/>
                  </a:lnTo>
                  <a:lnTo>
                    <a:pt x="10542029" y="0"/>
                  </a:lnTo>
                  <a:lnTo>
                    <a:pt x="10542029" y="28562"/>
                  </a:lnTo>
                  <a:close/>
                </a:path>
                <a:path w="14449425" h="7952740">
                  <a:moveTo>
                    <a:pt x="10742013" y="28562"/>
                  </a:moveTo>
                  <a:lnTo>
                    <a:pt x="10570599" y="28562"/>
                  </a:lnTo>
                  <a:lnTo>
                    <a:pt x="10570599" y="0"/>
                  </a:lnTo>
                  <a:lnTo>
                    <a:pt x="10742013" y="0"/>
                  </a:lnTo>
                  <a:lnTo>
                    <a:pt x="10742013" y="28562"/>
                  </a:lnTo>
                  <a:close/>
                </a:path>
                <a:path w="14449425" h="7952740">
                  <a:moveTo>
                    <a:pt x="10941997" y="28562"/>
                  </a:moveTo>
                  <a:lnTo>
                    <a:pt x="10770582" y="28562"/>
                  </a:lnTo>
                  <a:lnTo>
                    <a:pt x="10770582" y="0"/>
                  </a:lnTo>
                  <a:lnTo>
                    <a:pt x="10941997" y="0"/>
                  </a:lnTo>
                  <a:lnTo>
                    <a:pt x="10941997" y="28562"/>
                  </a:lnTo>
                  <a:close/>
                </a:path>
                <a:path w="14449425" h="7952740">
                  <a:moveTo>
                    <a:pt x="11141981" y="28562"/>
                  </a:moveTo>
                  <a:lnTo>
                    <a:pt x="10970566" y="28562"/>
                  </a:lnTo>
                  <a:lnTo>
                    <a:pt x="10970566" y="0"/>
                  </a:lnTo>
                  <a:lnTo>
                    <a:pt x="11141981" y="0"/>
                  </a:lnTo>
                  <a:lnTo>
                    <a:pt x="11141981" y="28562"/>
                  </a:lnTo>
                  <a:close/>
                </a:path>
                <a:path w="14449425" h="7952740">
                  <a:moveTo>
                    <a:pt x="11341965" y="28562"/>
                  </a:moveTo>
                  <a:lnTo>
                    <a:pt x="11170550" y="28562"/>
                  </a:lnTo>
                  <a:lnTo>
                    <a:pt x="11170550" y="0"/>
                  </a:lnTo>
                  <a:lnTo>
                    <a:pt x="11341965" y="0"/>
                  </a:lnTo>
                  <a:lnTo>
                    <a:pt x="11341965" y="28562"/>
                  </a:lnTo>
                  <a:close/>
                </a:path>
                <a:path w="14449425" h="7952740">
                  <a:moveTo>
                    <a:pt x="11541948" y="28562"/>
                  </a:moveTo>
                  <a:lnTo>
                    <a:pt x="11370534" y="28562"/>
                  </a:lnTo>
                  <a:lnTo>
                    <a:pt x="11370534" y="0"/>
                  </a:lnTo>
                  <a:lnTo>
                    <a:pt x="11541948" y="0"/>
                  </a:lnTo>
                  <a:lnTo>
                    <a:pt x="11541948" y="28562"/>
                  </a:lnTo>
                  <a:close/>
                </a:path>
                <a:path w="14449425" h="7952740">
                  <a:moveTo>
                    <a:pt x="11741932" y="28562"/>
                  </a:moveTo>
                  <a:lnTo>
                    <a:pt x="11570518" y="28562"/>
                  </a:lnTo>
                  <a:lnTo>
                    <a:pt x="11570518" y="0"/>
                  </a:lnTo>
                  <a:lnTo>
                    <a:pt x="11741932" y="0"/>
                  </a:lnTo>
                  <a:lnTo>
                    <a:pt x="11741932" y="28562"/>
                  </a:lnTo>
                  <a:close/>
                </a:path>
                <a:path w="14449425" h="7952740">
                  <a:moveTo>
                    <a:pt x="11941916" y="28562"/>
                  </a:moveTo>
                  <a:lnTo>
                    <a:pt x="11770501" y="28562"/>
                  </a:lnTo>
                  <a:lnTo>
                    <a:pt x="11770501" y="0"/>
                  </a:lnTo>
                  <a:lnTo>
                    <a:pt x="11941916" y="0"/>
                  </a:lnTo>
                  <a:lnTo>
                    <a:pt x="11941916" y="28562"/>
                  </a:lnTo>
                  <a:close/>
                </a:path>
                <a:path w="14449425" h="7952740">
                  <a:moveTo>
                    <a:pt x="12141900" y="28562"/>
                  </a:moveTo>
                  <a:lnTo>
                    <a:pt x="11970485" y="28562"/>
                  </a:lnTo>
                  <a:lnTo>
                    <a:pt x="11970485" y="0"/>
                  </a:lnTo>
                  <a:lnTo>
                    <a:pt x="12141900" y="0"/>
                  </a:lnTo>
                  <a:lnTo>
                    <a:pt x="12141900" y="28562"/>
                  </a:lnTo>
                  <a:close/>
                </a:path>
                <a:path w="14449425" h="7952740">
                  <a:moveTo>
                    <a:pt x="12341884" y="28562"/>
                  </a:moveTo>
                  <a:lnTo>
                    <a:pt x="12170469" y="28562"/>
                  </a:lnTo>
                  <a:lnTo>
                    <a:pt x="12170469" y="0"/>
                  </a:lnTo>
                  <a:lnTo>
                    <a:pt x="12341884" y="0"/>
                  </a:lnTo>
                  <a:lnTo>
                    <a:pt x="12341884" y="28562"/>
                  </a:lnTo>
                  <a:close/>
                </a:path>
                <a:path w="14449425" h="7952740">
                  <a:moveTo>
                    <a:pt x="12541868" y="28562"/>
                  </a:moveTo>
                  <a:lnTo>
                    <a:pt x="12370453" y="28562"/>
                  </a:lnTo>
                  <a:lnTo>
                    <a:pt x="12370453" y="0"/>
                  </a:lnTo>
                  <a:lnTo>
                    <a:pt x="12541868" y="0"/>
                  </a:lnTo>
                  <a:lnTo>
                    <a:pt x="12541868" y="28562"/>
                  </a:lnTo>
                  <a:close/>
                </a:path>
                <a:path w="14449425" h="7952740">
                  <a:moveTo>
                    <a:pt x="12741853" y="28562"/>
                  </a:moveTo>
                  <a:lnTo>
                    <a:pt x="12570437" y="28562"/>
                  </a:lnTo>
                  <a:lnTo>
                    <a:pt x="12570437" y="0"/>
                  </a:lnTo>
                  <a:lnTo>
                    <a:pt x="12741853" y="0"/>
                  </a:lnTo>
                  <a:lnTo>
                    <a:pt x="12741853" y="28562"/>
                  </a:lnTo>
                  <a:close/>
                </a:path>
                <a:path w="14449425" h="7952740">
                  <a:moveTo>
                    <a:pt x="12941836" y="28562"/>
                  </a:moveTo>
                  <a:lnTo>
                    <a:pt x="12770422" y="28562"/>
                  </a:lnTo>
                  <a:lnTo>
                    <a:pt x="12770422" y="0"/>
                  </a:lnTo>
                  <a:lnTo>
                    <a:pt x="12941836" y="0"/>
                  </a:lnTo>
                  <a:lnTo>
                    <a:pt x="12941836" y="28562"/>
                  </a:lnTo>
                  <a:close/>
                </a:path>
                <a:path w="14449425" h="7952740">
                  <a:moveTo>
                    <a:pt x="13141820" y="28562"/>
                  </a:moveTo>
                  <a:lnTo>
                    <a:pt x="12970405" y="28562"/>
                  </a:lnTo>
                  <a:lnTo>
                    <a:pt x="12970405" y="0"/>
                  </a:lnTo>
                  <a:lnTo>
                    <a:pt x="13141820" y="0"/>
                  </a:lnTo>
                  <a:lnTo>
                    <a:pt x="13141820" y="28562"/>
                  </a:lnTo>
                  <a:close/>
                </a:path>
                <a:path w="14449425" h="7952740">
                  <a:moveTo>
                    <a:pt x="13341804" y="28562"/>
                  </a:moveTo>
                  <a:lnTo>
                    <a:pt x="13170389" y="28562"/>
                  </a:lnTo>
                  <a:lnTo>
                    <a:pt x="13170389" y="0"/>
                  </a:lnTo>
                  <a:lnTo>
                    <a:pt x="13341804" y="0"/>
                  </a:lnTo>
                  <a:lnTo>
                    <a:pt x="13341804" y="28562"/>
                  </a:lnTo>
                  <a:close/>
                </a:path>
                <a:path w="14449425" h="7952740">
                  <a:moveTo>
                    <a:pt x="13541788" y="28562"/>
                  </a:moveTo>
                  <a:lnTo>
                    <a:pt x="13370373" y="28562"/>
                  </a:lnTo>
                  <a:lnTo>
                    <a:pt x="13370373" y="0"/>
                  </a:lnTo>
                  <a:lnTo>
                    <a:pt x="13541788" y="0"/>
                  </a:lnTo>
                  <a:lnTo>
                    <a:pt x="13541788" y="28562"/>
                  </a:lnTo>
                  <a:close/>
                </a:path>
                <a:path w="14449425" h="7952740">
                  <a:moveTo>
                    <a:pt x="13741772" y="28562"/>
                  </a:moveTo>
                  <a:lnTo>
                    <a:pt x="13570357" y="28562"/>
                  </a:lnTo>
                  <a:lnTo>
                    <a:pt x="13570357" y="0"/>
                  </a:lnTo>
                  <a:lnTo>
                    <a:pt x="13741772" y="0"/>
                  </a:lnTo>
                  <a:lnTo>
                    <a:pt x="13741772" y="28562"/>
                  </a:lnTo>
                  <a:close/>
                </a:path>
                <a:path w="14449425" h="7952740">
                  <a:moveTo>
                    <a:pt x="13939079" y="31985"/>
                  </a:moveTo>
                  <a:lnTo>
                    <a:pt x="13923821" y="30488"/>
                  </a:lnTo>
                  <a:lnTo>
                    <a:pt x="13908514" y="29418"/>
                  </a:lnTo>
                  <a:lnTo>
                    <a:pt x="13893156" y="28776"/>
                  </a:lnTo>
                  <a:lnTo>
                    <a:pt x="13877749" y="28562"/>
                  </a:lnTo>
                  <a:lnTo>
                    <a:pt x="13770341" y="28562"/>
                  </a:lnTo>
                  <a:lnTo>
                    <a:pt x="13770341" y="0"/>
                  </a:lnTo>
                  <a:lnTo>
                    <a:pt x="13877749" y="0"/>
                  </a:lnTo>
                  <a:lnTo>
                    <a:pt x="13924611" y="1893"/>
                  </a:lnTo>
                  <a:lnTo>
                    <a:pt x="13942221" y="4039"/>
                  </a:lnTo>
                  <a:lnTo>
                    <a:pt x="13939079" y="31985"/>
                  </a:lnTo>
                  <a:close/>
                </a:path>
                <a:path w="14449425" h="7952740">
                  <a:moveTo>
                    <a:pt x="14120204" y="85567"/>
                  </a:moveTo>
                  <a:lnTo>
                    <a:pt x="14083031" y="68686"/>
                  </a:lnTo>
                  <a:lnTo>
                    <a:pt x="14044909" y="54742"/>
                  </a:lnTo>
                  <a:lnTo>
                    <a:pt x="14005838" y="43735"/>
                  </a:lnTo>
                  <a:lnTo>
                    <a:pt x="13965818" y="35664"/>
                  </a:lnTo>
                  <a:lnTo>
                    <a:pt x="13970416" y="7474"/>
                  </a:lnTo>
                  <a:lnTo>
                    <a:pt x="14015058" y="16602"/>
                  </a:lnTo>
                  <a:lnTo>
                    <a:pt x="14058349" y="29122"/>
                  </a:lnTo>
                  <a:lnTo>
                    <a:pt x="14100155" y="44891"/>
                  </a:lnTo>
                  <a:lnTo>
                    <a:pt x="14132866" y="60255"/>
                  </a:lnTo>
                  <a:lnTo>
                    <a:pt x="14120204" y="85567"/>
                  </a:lnTo>
                  <a:close/>
                </a:path>
                <a:path w="14449425" h="7952740">
                  <a:moveTo>
                    <a:pt x="14272097" y="198325"/>
                  </a:moveTo>
                  <a:lnTo>
                    <a:pt x="14242913" y="169687"/>
                  </a:lnTo>
                  <a:lnTo>
                    <a:pt x="14211870" y="143474"/>
                  </a:lnTo>
                  <a:lnTo>
                    <a:pt x="14178966" y="119688"/>
                  </a:lnTo>
                  <a:lnTo>
                    <a:pt x="14144201" y="98329"/>
                  </a:lnTo>
                  <a:lnTo>
                    <a:pt x="14158037" y="73826"/>
                  </a:lnTo>
                  <a:lnTo>
                    <a:pt x="14215198" y="110218"/>
                  </a:lnTo>
                  <a:lnTo>
                    <a:pt x="14249596" y="137510"/>
                  </a:lnTo>
                  <a:lnTo>
                    <a:pt x="14281775" y="167315"/>
                  </a:lnTo>
                  <a:lnTo>
                    <a:pt x="14292566" y="178960"/>
                  </a:lnTo>
                  <a:lnTo>
                    <a:pt x="14272097" y="198325"/>
                  </a:lnTo>
                  <a:close/>
                </a:path>
                <a:path w="14449425" h="7952740">
                  <a:moveTo>
                    <a:pt x="14376333" y="356319"/>
                  </a:moveTo>
                  <a:lnTo>
                    <a:pt x="14358764" y="319480"/>
                  </a:lnTo>
                  <a:lnTo>
                    <a:pt x="14338564" y="284232"/>
                  </a:lnTo>
                  <a:lnTo>
                    <a:pt x="14315732" y="250576"/>
                  </a:lnTo>
                  <a:lnTo>
                    <a:pt x="14290269" y="218510"/>
                  </a:lnTo>
                  <a:lnTo>
                    <a:pt x="14311954" y="199949"/>
                  </a:lnTo>
                  <a:lnTo>
                    <a:pt x="14338885" y="233877"/>
                  </a:lnTo>
                  <a:lnTo>
                    <a:pt x="14363522" y="270340"/>
                  </a:lnTo>
                  <a:lnTo>
                    <a:pt x="14385352" y="308728"/>
                  </a:lnTo>
                  <a:lnTo>
                    <a:pt x="14402423" y="345056"/>
                  </a:lnTo>
                  <a:lnTo>
                    <a:pt x="14376333" y="356319"/>
                  </a:lnTo>
                  <a:close/>
                </a:path>
                <a:path w="14449425" h="7952740">
                  <a:moveTo>
                    <a:pt x="14419681" y="540110"/>
                  </a:moveTo>
                  <a:lnTo>
                    <a:pt x="14415861" y="499388"/>
                  </a:lnTo>
                  <a:lnTo>
                    <a:pt x="14409043" y="459357"/>
                  </a:lnTo>
                  <a:lnTo>
                    <a:pt x="14399227" y="420016"/>
                  </a:lnTo>
                  <a:lnTo>
                    <a:pt x="14386412" y="381364"/>
                  </a:lnTo>
                  <a:lnTo>
                    <a:pt x="14412765" y="371522"/>
                  </a:lnTo>
                  <a:lnTo>
                    <a:pt x="14432522" y="433972"/>
                  </a:lnTo>
                  <a:lnTo>
                    <a:pt x="14441650" y="478590"/>
                  </a:lnTo>
                  <a:lnTo>
                    <a:pt x="14447234" y="524399"/>
                  </a:lnTo>
                  <a:lnTo>
                    <a:pt x="14447812" y="538520"/>
                  </a:lnTo>
                  <a:lnTo>
                    <a:pt x="14419681" y="540110"/>
                  </a:lnTo>
                  <a:close/>
                </a:path>
                <a:path w="14449425" h="7952740">
                  <a:moveTo>
                    <a:pt x="14449150" y="738935"/>
                  </a:moveTo>
                  <a:lnTo>
                    <a:pt x="14420560" y="738935"/>
                  </a:lnTo>
                  <a:lnTo>
                    <a:pt x="14420547" y="567480"/>
                  </a:lnTo>
                  <a:lnTo>
                    <a:pt x="14448997" y="567480"/>
                  </a:lnTo>
                  <a:lnTo>
                    <a:pt x="14449151" y="571250"/>
                  </a:lnTo>
                  <a:lnTo>
                    <a:pt x="14449150" y="738935"/>
                  </a:lnTo>
                  <a:close/>
                </a:path>
                <a:path w="14449425" h="7952740">
                  <a:moveTo>
                    <a:pt x="14449150" y="938874"/>
                  </a:moveTo>
                  <a:lnTo>
                    <a:pt x="14420560" y="938874"/>
                  </a:lnTo>
                  <a:lnTo>
                    <a:pt x="14420560" y="767498"/>
                  </a:lnTo>
                  <a:lnTo>
                    <a:pt x="14449150" y="767498"/>
                  </a:lnTo>
                  <a:lnTo>
                    <a:pt x="14449150" y="938874"/>
                  </a:lnTo>
                  <a:close/>
                </a:path>
                <a:path w="14449425" h="7952740">
                  <a:moveTo>
                    <a:pt x="14449149" y="1138812"/>
                  </a:moveTo>
                  <a:lnTo>
                    <a:pt x="14420560" y="1138812"/>
                  </a:lnTo>
                  <a:lnTo>
                    <a:pt x="14420560" y="967436"/>
                  </a:lnTo>
                  <a:lnTo>
                    <a:pt x="14449150" y="967436"/>
                  </a:lnTo>
                  <a:lnTo>
                    <a:pt x="14449149" y="1138812"/>
                  </a:lnTo>
                  <a:close/>
                </a:path>
                <a:path w="14449425" h="7952740">
                  <a:moveTo>
                    <a:pt x="14449148" y="1338752"/>
                  </a:moveTo>
                  <a:lnTo>
                    <a:pt x="14420560" y="1338752"/>
                  </a:lnTo>
                  <a:lnTo>
                    <a:pt x="14420560" y="1167375"/>
                  </a:lnTo>
                  <a:lnTo>
                    <a:pt x="14449149" y="1167375"/>
                  </a:lnTo>
                  <a:lnTo>
                    <a:pt x="14449148" y="1338752"/>
                  </a:lnTo>
                  <a:close/>
                </a:path>
                <a:path w="14449425" h="7952740">
                  <a:moveTo>
                    <a:pt x="14449148" y="1538690"/>
                  </a:moveTo>
                  <a:lnTo>
                    <a:pt x="14420560" y="1538690"/>
                  </a:lnTo>
                  <a:lnTo>
                    <a:pt x="14420560" y="1367315"/>
                  </a:lnTo>
                  <a:lnTo>
                    <a:pt x="14449148" y="1367315"/>
                  </a:lnTo>
                  <a:lnTo>
                    <a:pt x="14449148" y="1538690"/>
                  </a:lnTo>
                  <a:close/>
                </a:path>
                <a:path w="14449425" h="7952740">
                  <a:moveTo>
                    <a:pt x="14449147" y="1738629"/>
                  </a:moveTo>
                  <a:lnTo>
                    <a:pt x="14420560" y="1738629"/>
                  </a:lnTo>
                  <a:lnTo>
                    <a:pt x="14420560" y="1567253"/>
                  </a:lnTo>
                  <a:lnTo>
                    <a:pt x="14449148" y="1567253"/>
                  </a:lnTo>
                  <a:lnTo>
                    <a:pt x="14449147" y="1738629"/>
                  </a:lnTo>
                  <a:close/>
                </a:path>
                <a:path w="14449425" h="7952740">
                  <a:moveTo>
                    <a:pt x="14449147" y="1938568"/>
                  </a:moveTo>
                  <a:lnTo>
                    <a:pt x="14420560" y="1938568"/>
                  </a:lnTo>
                  <a:lnTo>
                    <a:pt x="14420560" y="1767192"/>
                  </a:lnTo>
                  <a:lnTo>
                    <a:pt x="14449147" y="1767192"/>
                  </a:lnTo>
                  <a:lnTo>
                    <a:pt x="14449147" y="1938568"/>
                  </a:lnTo>
                  <a:close/>
                </a:path>
                <a:path w="14449425" h="7952740">
                  <a:moveTo>
                    <a:pt x="14449146" y="2138506"/>
                  </a:moveTo>
                  <a:lnTo>
                    <a:pt x="14420560" y="2138506"/>
                  </a:lnTo>
                  <a:lnTo>
                    <a:pt x="14420560" y="1967130"/>
                  </a:lnTo>
                  <a:lnTo>
                    <a:pt x="14449147" y="1967130"/>
                  </a:lnTo>
                  <a:lnTo>
                    <a:pt x="14449146" y="2138506"/>
                  </a:lnTo>
                  <a:close/>
                </a:path>
                <a:path w="14449425" h="7952740">
                  <a:moveTo>
                    <a:pt x="14449145" y="2338445"/>
                  </a:moveTo>
                  <a:lnTo>
                    <a:pt x="14420560" y="2338445"/>
                  </a:lnTo>
                  <a:lnTo>
                    <a:pt x="14420560" y="2167069"/>
                  </a:lnTo>
                  <a:lnTo>
                    <a:pt x="14449146" y="2167069"/>
                  </a:lnTo>
                  <a:lnTo>
                    <a:pt x="14449145" y="2338445"/>
                  </a:lnTo>
                  <a:close/>
                </a:path>
                <a:path w="14449425" h="7952740">
                  <a:moveTo>
                    <a:pt x="14449145" y="2538383"/>
                  </a:moveTo>
                  <a:lnTo>
                    <a:pt x="14420560" y="2538383"/>
                  </a:lnTo>
                  <a:lnTo>
                    <a:pt x="14420560" y="2367007"/>
                  </a:lnTo>
                  <a:lnTo>
                    <a:pt x="14449145" y="2367007"/>
                  </a:lnTo>
                  <a:lnTo>
                    <a:pt x="14449145" y="2538383"/>
                  </a:lnTo>
                  <a:close/>
                </a:path>
                <a:path w="14449425" h="7952740">
                  <a:moveTo>
                    <a:pt x="14449144" y="2738321"/>
                  </a:moveTo>
                  <a:lnTo>
                    <a:pt x="14420560" y="2738321"/>
                  </a:lnTo>
                  <a:lnTo>
                    <a:pt x="14420560" y="2566946"/>
                  </a:lnTo>
                  <a:lnTo>
                    <a:pt x="14449145" y="2566946"/>
                  </a:lnTo>
                  <a:lnTo>
                    <a:pt x="14449144" y="2738321"/>
                  </a:lnTo>
                  <a:close/>
                </a:path>
                <a:path w="14449425" h="7952740">
                  <a:moveTo>
                    <a:pt x="14449144" y="2938260"/>
                  </a:moveTo>
                  <a:lnTo>
                    <a:pt x="14420560" y="2938260"/>
                  </a:lnTo>
                  <a:lnTo>
                    <a:pt x="14420560" y="2766884"/>
                  </a:lnTo>
                  <a:lnTo>
                    <a:pt x="14449144" y="2766884"/>
                  </a:lnTo>
                  <a:lnTo>
                    <a:pt x="14449144" y="2938260"/>
                  </a:lnTo>
                  <a:close/>
                </a:path>
                <a:path w="14449425" h="7952740">
                  <a:moveTo>
                    <a:pt x="14449143" y="3138199"/>
                  </a:moveTo>
                  <a:lnTo>
                    <a:pt x="14420560" y="3138199"/>
                  </a:lnTo>
                  <a:lnTo>
                    <a:pt x="14420560" y="2966823"/>
                  </a:lnTo>
                  <a:lnTo>
                    <a:pt x="14449144" y="2966823"/>
                  </a:lnTo>
                  <a:lnTo>
                    <a:pt x="14449143" y="3138199"/>
                  </a:lnTo>
                  <a:close/>
                </a:path>
                <a:path w="14449425" h="7952740">
                  <a:moveTo>
                    <a:pt x="14449142" y="3338137"/>
                  </a:moveTo>
                  <a:lnTo>
                    <a:pt x="14420560" y="3338137"/>
                  </a:lnTo>
                  <a:lnTo>
                    <a:pt x="14420560" y="3166761"/>
                  </a:lnTo>
                  <a:lnTo>
                    <a:pt x="14449143" y="3166761"/>
                  </a:lnTo>
                  <a:lnTo>
                    <a:pt x="14449142" y="3338137"/>
                  </a:lnTo>
                  <a:close/>
                </a:path>
                <a:path w="14449425" h="7952740">
                  <a:moveTo>
                    <a:pt x="14449142" y="3538076"/>
                  </a:moveTo>
                  <a:lnTo>
                    <a:pt x="14420560" y="3538076"/>
                  </a:lnTo>
                  <a:lnTo>
                    <a:pt x="14420560" y="3366700"/>
                  </a:lnTo>
                  <a:lnTo>
                    <a:pt x="14449142" y="3366700"/>
                  </a:lnTo>
                  <a:lnTo>
                    <a:pt x="14449142" y="3538076"/>
                  </a:lnTo>
                  <a:close/>
                </a:path>
                <a:path w="14449425" h="7952740">
                  <a:moveTo>
                    <a:pt x="14449141" y="3738014"/>
                  </a:moveTo>
                  <a:lnTo>
                    <a:pt x="14420560" y="3738014"/>
                  </a:lnTo>
                  <a:lnTo>
                    <a:pt x="14420560" y="3566638"/>
                  </a:lnTo>
                  <a:lnTo>
                    <a:pt x="14449142" y="3566638"/>
                  </a:lnTo>
                  <a:lnTo>
                    <a:pt x="14449141" y="3738014"/>
                  </a:lnTo>
                  <a:close/>
                </a:path>
                <a:path w="14449425" h="7952740">
                  <a:moveTo>
                    <a:pt x="14449141" y="3937954"/>
                  </a:moveTo>
                  <a:lnTo>
                    <a:pt x="14420560" y="3937954"/>
                  </a:lnTo>
                  <a:lnTo>
                    <a:pt x="14420560" y="3766577"/>
                  </a:lnTo>
                  <a:lnTo>
                    <a:pt x="14449141" y="3766577"/>
                  </a:lnTo>
                  <a:lnTo>
                    <a:pt x="14449141" y="3937954"/>
                  </a:lnTo>
                  <a:close/>
                </a:path>
                <a:path w="14449425" h="7952740">
                  <a:moveTo>
                    <a:pt x="14449140" y="4137892"/>
                  </a:moveTo>
                  <a:lnTo>
                    <a:pt x="14420560" y="4137892"/>
                  </a:lnTo>
                  <a:lnTo>
                    <a:pt x="14420560" y="3966516"/>
                  </a:lnTo>
                  <a:lnTo>
                    <a:pt x="14449140" y="3966516"/>
                  </a:lnTo>
                  <a:lnTo>
                    <a:pt x="14449140" y="4137892"/>
                  </a:lnTo>
                  <a:close/>
                </a:path>
                <a:path w="14449425" h="7952740">
                  <a:moveTo>
                    <a:pt x="14449139" y="4337831"/>
                  </a:moveTo>
                  <a:lnTo>
                    <a:pt x="14420560" y="4337831"/>
                  </a:lnTo>
                  <a:lnTo>
                    <a:pt x="14420560" y="4166455"/>
                  </a:lnTo>
                  <a:lnTo>
                    <a:pt x="14449140" y="4166455"/>
                  </a:lnTo>
                  <a:lnTo>
                    <a:pt x="14449139" y="4337831"/>
                  </a:lnTo>
                  <a:close/>
                </a:path>
                <a:path w="14449425" h="7952740">
                  <a:moveTo>
                    <a:pt x="14449139" y="4537769"/>
                  </a:moveTo>
                  <a:lnTo>
                    <a:pt x="14420560" y="4537769"/>
                  </a:lnTo>
                  <a:lnTo>
                    <a:pt x="14420560" y="4366394"/>
                  </a:lnTo>
                  <a:lnTo>
                    <a:pt x="14449139" y="4366394"/>
                  </a:lnTo>
                  <a:lnTo>
                    <a:pt x="14449139" y="4537769"/>
                  </a:lnTo>
                  <a:close/>
                </a:path>
                <a:path w="14449425" h="7952740">
                  <a:moveTo>
                    <a:pt x="14449138" y="4737708"/>
                  </a:moveTo>
                  <a:lnTo>
                    <a:pt x="14420560" y="4737708"/>
                  </a:lnTo>
                  <a:lnTo>
                    <a:pt x="14420560" y="4566332"/>
                  </a:lnTo>
                  <a:lnTo>
                    <a:pt x="14449139" y="4566332"/>
                  </a:lnTo>
                  <a:lnTo>
                    <a:pt x="14449138" y="4737708"/>
                  </a:lnTo>
                  <a:close/>
                </a:path>
                <a:path w="14449425" h="7952740">
                  <a:moveTo>
                    <a:pt x="14449138" y="4937647"/>
                  </a:moveTo>
                  <a:lnTo>
                    <a:pt x="14420560" y="4937647"/>
                  </a:lnTo>
                  <a:lnTo>
                    <a:pt x="14420560" y="4766271"/>
                  </a:lnTo>
                  <a:lnTo>
                    <a:pt x="14449138" y="4766271"/>
                  </a:lnTo>
                  <a:lnTo>
                    <a:pt x="14449138" y="4937647"/>
                  </a:lnTo>
                  <a:close/>
                </a:path>
                <a:path w="14449425" h="7952740">
                  <a:moveTo>
                    <a:pt x="14449137" y="5137586"/>
                  </a:moveTo>
                  <a:lnTo>
                    <a:pt x="14420560" y="5137586"/>
                  </a:lnTo>
                  <a:lnTo>
                    <a:pt x="14420560" y="4966209"/>
                  </a:lnTo>
                  <a:lnTo>
                    <a:pt x="14449137" y="4966209"/>
                  </a:lnTo>
                  <a:lnTo>
                    <a:pt x="14449137" y="5137586"/>
                  </a:lnTo>
                  <a:close/>
                </a:path>
                <a:path w="14449425" h="7952740">
                  <a:moveTo>
                    <a:pt x="14449136" y="5337524"/>
                  </a:moveTo>
                  <a:lnTo>
                    <a:pt x="14420560" y="5337524"/>
                  </a:lnTo>
                  <a:lnTo>
                    <a:pt x="14420560" y="5166148"/>
                  </a:lnTo>
                  <a:lnTo>
                    <a:pt x="14449137" y="5166148"/>
                  </a:lnTo>
                  <a:lnTo>
                    <a:pt x="14449136" y="5337524"/>
                  </a:lnTo>
                  <a:close/>
                </a:path>
                <a:path w="14449425" h="7952740">
                  <a:moveTo>
                    <a:pt x="14449136" y="5537462"/>
                  </a:moveTo>
                  <a:lnTo>
                    <a:pt x="14420560" y="5537462"/>
                  </a:lnTo>
                  <a:lnTo>
                    <a:pt x="14420560" y="5366086"/>
                  </a:lnTo>
                  <a:lnTo>
                    <a:pt x="14449136" y="5366086"/>
                  </a:lnTo>
                  <a:lnTo>
                    <a:pt x="14449136" y="5537462"/>
                  </a:lnTo>
                  <a:close/>
                </a:path>
                <a:path w="14449425" h="7952740">
                  <a:moveTo>
                    <a:pt x="14449135" y="5737401"/>
                  </a:moveTo>
                  <a:lnTo>
                    <a:pt x="14420560" y="5737401"/>
                  </a:lnTo>
                  <a:lnTo>
                    <a:pt x="14420560" y="5566025"/>
                  </a:lnTo>
                  <a:lnTo>
                    <a:pt x="14449136" y="5566025"/>
                  </a:lnTo>
                  <a:lnTo>
                    <a:pt x="14449135" y="5737401"/>
                  </a:lnTo>
                  <a:close/>
                </a:path>
                <a:path w="14449425" h="7952740">
                  <a:moveTo>
                    <a:pt x="14449134" y="5937339"/>
                  </a:moveTo>
                  <a:lnTo>
                    <a:pt x="14420560" y="5937339"/>
                  </a:lnTo>
                  <a:lnTo>
                    <a:pt x="14420560" y="5765963"/>
                  </a:lnTo>
                  <a:lnTo>
                    <a:pt x="14449135" y="5765963"/>
                  </a:lnTo>
                  <a:lnTo>
                    <a:pt x="14449134" y="5937339"/>
                  </a:lnTo>
                  <a:close/>
                </a:path>
                <a:path w="14449425" h="7952740">
                  <a:moveTo>
                    <a:pt x="14449134" y="6137278"/>
                  </a:moveTo>
                  <a:lnTo>
                    <a:pt x="14420560" y="6137278"/>
                  </a:lnTo>
                  <a:lnTo>
                    <a:pt x="14420560" y="5965902"/>
                  </a:lnTo>
                  <a:lnTo>
                    <a:pt x="14449134" y="5965902"/>
                  </a:lnTo>
                  <a:lnTo>
                    <a:pt x="14449134" y="6137278"/>
                  </a:lnTo>
                  <a:close/>
                </a:path>
                <a:path w="14449425" h="7952740">
                  <a:moveTo>
                    <a:pt x="14449133" y="6337216"/>
                  </a:moveTo>
                  <a:lnTo>
                    <a:pt x="14420560" y="6337216"/>
                  </a:lnTo>
                  <a:lnTo>
                    <a:pt x="14420560" y="6165840"/>
                  </a:lnTo>
                  <a:lnTo>
                    <a:pt x="14449134" y="6165840"/>
                  </a:lnTo>
                  <a:lnTo>
                    <a:pt x="14449133" y="6337216"/>
                  </a:lnTo>
                  <a:close/>
                </a:path>
                <a:path w="14449425" h="7952740">
                  <a:moveTo>
                    <a:pt x="14449133" y="6537155"/>
                  </a:moveTo>
                  <a:lnTo>
                    <a:pt x="14420560" y="6537155"/>
                  </a:lnTo>
                  <a:lnTo>
                    <a:pt x="14420560" y="6365779"/>
                  </a:lnTo>
                  <a:lnTo>
                    <a:pt x="14449133" y="6365779"/>
                  </a:lnTo>
                  <a:lnTo>
                    <a:pt x="14449133" y="6537155"/>
                  </a:lnTo>
                  <a:close/>
                </a:path>
                <a:path w="14449425" h="7952740">
                  <a:moveTo>
                    <a:pt x="14449132" y="6737094"/>
                  </a:moveTo>
                  <a:lnTo>
                    <a:pt x="14420560" y="6737094"/>
                  </a:lnTo>
                  <a:lnTo>
                    <a:pt x="14420560" y="6565717"/>
                  </a:lnTo>
                  <a:lnTo>
                    <a:pt x="14449133" y="6565717"/>
                  </a:lnTo>
                  <a:lnTo>
                    <a:pt x="14449132" y="6737094"/>
                  </a:lnTo>
                  <a:close/>
                </a:path>
                <a:path w="14449425" h="7952740">
                  <a:moveTo>
                    <a:pt x="14449131" y="6937033"/>
                  </a:moveTo>
                  <a:lnTo>
                    <a:pt x="14420560" y="6937033"/>
                  </a:lnTo>
                  <a:lnTo>
                    <a:pt x="14420560" y="6765657"/>
                  </a:lnTo>
                  <a:lnTo>
                    <a:pt x="14449132" y="6765657"/>
                  </a:lnTo>
                  <a:lnTo>
                    <a:pt x="14449131" y="6937033"/>
                  </a:lnTo>
                  <a:close/>
                </a:path>
                <a:path w="14449425" h="7952740">
                  <a:moveTo>
                    <a:pt x="14449131" y="7136971"/>
                  </a:moveTo>
                  <a:lnTo>
                    <a:pt x="14420560" y="7136971"/>
                  </a:lnTo>
                  <a:lnTo>
                    <a:pt x="14420560" y="6965596"/>
                  </a:lnTo>
                  <a:lnTo>
                    <a:pt x="14449131" y="6965596"/>
                  </a:lnTo>
                  <a:lnTo>
                    <a:pt x="14449131" y="7136971"/>
                  </a:lnTo>
                  <a:close/>
                </a:path>
                <a:path w="14449425" h="7952740">
                  <a:moveTo>
                    <a:pt x="14449130" y="7336910"/>
                  </a:moveTo>
                  <a:lnTo>
                    <a:pt x="14420560" y="7336910"/>
                  </a:lnTo>
                  <a:lnTo>
                    <a:pt x="14420560" y="7165534"/>
                  </a:lnTo>
                  <a:lnTo>
                    <a:pt x="14449131" y="7165534"/>
                  </a:lnTo>
                  <a:lnTo>
                    <a:pt x="14449130" y="7336910"/>
                  </a:lnTo>
                  <a:close/>
                </a:path>
                <a:path w="14449425" h="7952740">
                  <a:moveTo>
                    <a:pt x="14449130" y="7536849"/>
                  </a:moveTo>
                  <a:lnTo>
                    <a:pt x="14420560" y="7536849"/>
                  </a:lnTo>
                  <a:lnTo>
                    <a:pt x="14420560" y="7365473"/>
                  </a:lnTo>
                  <a:lnTo>
                    <a:pt x="14449130" y="7365473"/>
                  </a:lnTo>
                  <a:lnTo>
                    <a:pt x="14449130" y="7536849"/>
                  </a:lnTo>
                  <a:close/>
                </a:path>
                <a:path w="14449425" h="7952740">
                  <a:moveTo>
                    <a:pt x="14449129" y="7736787"/>
                  </a:moveTo>
                  <a:lnTo>
                    <a:pt x="14420560" y="7736787"/>
                  </a:lnTo>
                  <a:lnTo>
                    <a:pt x="14420560" y="7565411"/>
                  </a:lnTo>
                  <a:lnTo>
                    <a:pt x="14449130" y="7565411"/>
                  </a:lnTo>
                  <a:lnTo>
                    <a:pt x="14449129" y="7736787"/>
                  </a:lnTo>
                  <a:close/>
                </a:path>
                <a:path w="14449425" h="7952740">
                  <a:moveTo>
                    <a:pt x="14449128" y="7936726"/>
                  </a:moveTo>
                  <a:lnTo>
                    <a:pt x="14420560" y="7936726"/>
                  </a:lnTo>
                  <a:lnTo>
                    <a:pt x="14420560" y="7765350"/>
                  </a:lnTo>
                  <a:lnTo>
                    <a:pt x="14449129" y="7765350"/>
                  </a:lnTo>
                  <a:lnTo>
                    <a:pt x="14449128" y="7936726"/>
                  </a:lnTo>
                  <a:close/>
                </a:path>
                <a:path w="14449425" h="7952740">
                  <a:moveTo>
                    <a:pt x="28593" y="7952179"/>
                  </a:moveTo>
                  <a:lnTo>
                    <a:pt x="24" y="7952179"/>
                  </a:lnTo>
                  <a:lnTo>
                    <a:pt x="23" y="7880559"/>
                  </a:lnTo>
                  <a:lnTo>
                    <a:pt x="28593" y="7880559"/>
                  </a:lnTo>
                  <a:lnTo>
                    <a:pt x="28593" y="7952179"/>
                  </a:lnTo>
                  <a:close/>
                </a:path>
                <a:path w="14449425" h="7952740">
                  <a:moveTo>
                    <a:pt x="28593" y="7851997"/>
                  </a:moveTo>
                  <a:lnTo>
                    <a:pt x="23" y="7851997"/>
                  </a:lnTo>
                  <a:lnTo>
                    <a:pt x="23" y="7680621"/>
                  </a:lnTo>
                  <a:lnTo>
                    <a:pt x="28593" y="7680621"/>
                  </a:lnTo>
                  <a:lnTo>
                    <a:pt x="28593" y="7851997"/>
                  </a:lnTo>
                  <a:close/>
                </a:path>
                <a:path w="14449425" h="7952740">
                  <a:moveTo>
                    <a:pt x="28593" y="7652058"/>
                  </a:moveTo>
                  <a:lnTo>
                    <a:pt x="23" y="7652058"/>
                  </a:lnTo>
                  <a:lnTo>
                    <a:pt x="22" y="7480682"/>
                  </a:lnTo>
                  <a:lnTo>
                    <a:pt x="28593" y="7480682"/>
                  </a:lnTo>
                  <a:lnTo>
                    <a:pt x="28593" y="7652058"/>
                  </a:lnTo>
                  <a:close/>
                </a:path>
                <a:path w="14449425" h="7952740">
                  <a:moveTo>
                    <a:pt x="28593" y="7452120"/>
                  </a:moveTo>
                  <a:lnTo>
                    <a:pt x="22" y="7452120"/>
                  </a:lnTo>
                  <a:lnTo>
                    <a:pt x="21" y="7280741"/>
                  </a:lnTo>
                  <a:lnTo>
                    <a:pt x="28593" y="7280741"/>
                  </a:lnTo>
                  <a:lnTo>
                    <a:pt x="28593" y="7452120"/>
                  </a:lnTo>
                  <a:close/>
                </a:path>
                <a:path w="14449425" h="7952740">
                  <a:moveTo>
                    <a:pt x="28593" y="7252179"/>
                  </a:moveTo>
                  <a:lnTo>
                    <a:pt x="21" y="7252179"/>
                  </a:lnTo>
                  <a:lnTo>
                    <a:pt x="21" y="7080803"/>
                  </a:lnTo>
                  <a:lnTo>
                    <a:pt x="28593" y="7080803"/>
                  </a:lnTo>
                  <a:lnTo>
                    <a:pt x="28593" y="7252179"/>
                  </a:lnTo>
                  <a:close/>
                </a:path>
                <a:path w="14449425" h="7952740">
                  <a:moveTo>
                    <a:pt x="28593" y="7052240"/>
                  </a:moveTo>
                  <a:lnTo>
                    <a:pt x="21" y="7052240"/>
                  </a:lnTo>
                  <a:lnTo>
                    <a:pt x="20" y="6880864"/>
                  </a:lnTo>
                  <a:lnTo>
                    <a:pt x="28593" y="6880864"/>
                  </a:lnTo>
                  <a:lnTo>
                    <a:pt x="28593" y="7052240"/>
                  </a:lnTo>
                  <a:close/>
                </a:path>
                <a:path w="14449425" h="7952740">
                  <a:moveTo>
                    <a:pt x="28593" y="6852304"/>
                  </a:moveTo>
                  <a:lnTo>
                    <a:pt x="20" y="6852304"/>
                  </a:lnTo>
                  <a:lnTo>
                    <a:pt x="19" y="6680928"/>
                  </a:lnTo>
                  <a:lnTo>
                    <a:pt x="28593" y="6680928"/>
                  </a:lnTo>
                  <a:lnTo>
                    <a:pt x="28593" y="6852304"/>
                  </a:lnTo>
                  <a:close/>
                </a:path>
                <a:path w="14449425" h="7952740">
                  <a:moveTo>
                    <a:pt x="28593" y="6652363"/>
                  </a:moveTo>
                  <a:lnTo>
                    <a:pt x="19" y="6652363"/>
                  </a:lnTo>
                  <a:lnTo>
                    <a:pt x="19" y="6480987"/>
                  </a:lnTo>
                  <a:lnTo>
                    <a:pt x="28593" y="6480987"/>
                  </a:lnTo>
                  <a:lnTo>
                    <a:pt x="28593" y="6652363"/>
                  </a:lnTo>
                  <a:close/>
                </a:path>
                <a:path w="14449425" h="7952740">
                  <a:moveTo>
                    <a:pt x="28593" y="6452427"/>
                  </a:moveTo>
                  <a:lnTo>
                    <a:pt x="19" y="6452427"/>
                  </a:lnTo>
                  <a:lnTo>
                    <a:pt x="18" y="6281051"/>
                  </a:lnTo>
                  <a:lnTo>
                    <a:pt x="28593" y="6281051"/>
                  </a:lnTo>
                  <a:lnTo>
                    <a:pt x="28593" y="6452427"/>
                  </a:lnTo>
                  <a:close/>
                </a:path>
                <a:path w="14449425" h="7952740">
                  <a:moveTo>
                    <a:pt x="28593" y="6252486"/>
                  </a:moveTo>
                  <a:lnTo>
                    <a:pt x="18" y="6252486"/>
                  </a:lnTo>
                  <a:lnTo>
                    <a:pt x="17" y="6081110"/>
                  </a:lnTo>
                  <a:lnTo>
                    <a:pt x="28593" y="6081110"/>
                  </a:lnTo>
                  <a:lnTo>
                    <a:pt x="28593" y="6252486"/>
                  </a:lnTo>
                  <a:close/>
                </a:path>
                <a:path w="14449425" h="7952740">
                  <a:moveTo>
                    <a:pt x="28593" y="6052550"/>
                  </a:moveTo>
                  <a:lnTo>
                    <a:pt x="17" y="6052550"/>
                  </a:lnTo>
                  <a:lnTo>
                    <a:pt x="17" y="5881174"/>
                  </a:lnTo>
                  <a:lnTo>
                    <a:pt x="28593" y="5881174"/>
                  </a:lnTo>
                  <a:lnTo>
                    <a:pt x="28593" y="6052550"/>
                  </a:lnTo>
                  <a:close/>
                </a:path>
                <a:path w="14449425" h="7952740">
                  <a:moveTo>
                    <a:pt x="28593" y="5852609"/>
                  </a:moveTo>
                  <a:lnTo>
                    <a:pt x="17" y="5852609"/>
                  </a:lnTo>
                  <a:lnTo>
                    <a:pt x="16" y="5681233"/>
                  </a:lnTo>
                  <a:lnTo>
                    <a:pt x="28593" y="5681233"/>
                  </a:lnTo>
                  <a:lnTo>
                    <a:pt x="28593" y="5852609"/>
                  </a:lnTo>
                  <a:close/>
                </a:path>
                <a:path w="14449425" h="7952740">
                  <a:moveTo>
                    <a:pt x="28593" y="5652673"/>
                  </a:moveTo>
                  <a:lnTo>
                    <a:pt x="16" y="5652673"/>
                  </a:lnTo>
                  <a:lnTo>
                    <a:pt x="15" y="5481297"/>
                  </a:lnTo>
                  <a:lnTo>
                    <a:pt x="28593" y="5481297"/>
                  </a:lnTo>
                  <a:lnTo>
                    <a:pt x="28593" y="5652673"/>
                  </a:lnTo>
                  <a:close/>
                </a:path>
                <a:path w="14449425" h="7952740">
                  <a:moveTo>
                    <a:pt x="28593" y="5452732"/>
                  </a:moveTo>
                  <a:lnTo>
                    <a:pt x="15" y="5452732"/>
                  </a:lnTo>
                  <a:lnTo>
                    <a:pt x="15" y="5281356"/>
                  </a:lnTo>
                  <a:lnTo>
                    <a:pt x="28593" y="5281356"/>
                  </a:lnTo>
                  <a:lnTo>
                    <a:pt x="28593" y="5452732"/>
                  </a:lnTo>
                  <a:close/>
                </a:path>
                <a:path w="14449425" h="7952740">
                  <a:moveTo>
                    <a:pt x="28593" y="5252796"/>
                  </a:moveTo>
                  <a:lnTo>
                    <a:pt x="15" y="5252796"/>
                  </a:lnTo>
                  <a:lnTo>
                    <a:pt x="14" y="5081420"/>
                  </a:lnTo>
                  <a:lnTo>
                    <a:pt x="28593" y="5081420"/>
                  </a:lnTo>
                  <a:lnTo>
                    <a:pt x="28593" y="5252796"/>
                  </a:lnTo>
                  <a:close/>
                </a:path>
                <a:path w="14449425" h="7952740">
                  <a:moveTo>
                    <a:pt x="28593" y="5052855"/>
                  </a:moveTo>
                  <a:lnTo>
                    <a:pt x="14" y="5052855"/>
                  </a:lnTo>
                  <a:lnTo>
                    <a:pt x="14" y="4881479"/>
                  </a:lnTo>
                  <a:lnTo>
                    <a:pt x="28593" y="4881479"/>
                  </a:lnTo>
                  <a:lnTo>
                    <a:pt x="28593" y="5052855"/>
                  </a:lnTo>
                  <a:close/>
                </a:path>
                <a:path w="14449425" h="7952740">
                  <a:moveTo>
                    <a:pt x="28593" y="4852919"/>
                  </a:moveTo>
                  <a:lnTo>
                    <a:pt x="13" y="4852919"/>
                  </a:lnTo>
                  <a:lnTo>
                    <a:pt x="13" y="4681538"/>
                  </a:lnTo>
                  <a:lnTo>
                    <a:pt x="28593" y="4681538"/>
                  </a:lnTo>
                  <a:lnTo>
                    <a:pt x="28593" y="4852919"/>
                  </a:lnTo>
                  <a:close/>
                </a:path>
                <a:path w="14449425" h="7952740">
                  <a:moveTo>
                    <a:pt x="28593" y="4652978"/>
                  </a:moveTo>
                  <a:lnTo>
                    <a:pt x="13" y="4652978"/>
                  </a:lnTo>
                  <a:lnTo>
                    <a:pt x="12" y="4481602"/>
                  </a:lnTo>
                  <a:lnTo>
                    <a:pt x="28593" y="4481602"/>
                  </a:lnTo>
                  <a:lnTo>
                    <a:pt x="28593" y="4652978"/>
                  </a:lnTo>
                  <a:close/>
                </a:path>
                <a:path w="14449425" h="7952740">
                  <a:moveTo>
                    <a:pt x="28593" y="4453037"/>
                  </a:moveTo>
                  <a:lnTo>
                    <a:pt x="12" y="4453037"/>
                  </a:lnTo>
                  <a:lnTo>
                    <a:pt x="12" y="4281661"/>
                  </a:lnTo>
                  <a:lnTo>
                    <a:pt x="28593" y="4281661"/>
                  </a:lnTo>
                  <a:lnTo>
                    <a:pt x="28593" y="4453037"/>
                  </a:lnTo>
                  <a:close/>
                </a:path>
                <a:path w="14449425" h="7952740">
                  <a:moveTo>
                    <a:pt x="28593" y="4253101"/>
                  </a:moveTo>
                  <a:lnTo>
                    <a:pt x="11" y="4253101"/>
                  </a:lnTo>
                  <a:lnTo>
                    <a:pt x="11" y="4081725"/>
                  </a:lnTo>
                  <a:lnTo>
                    <a:pt x="28593" y="4081725"/>
                  </a:lnTo>
                  <a:lnTo>
                    <a:pt x="28593" y="4253101"/>
                  </a:lnTo>
                  <a:close/>
                </a:path>
                <a:path w="14449425" h="7952740">
                  <a:moveTo>
                    <a:pt x="28593" y="4053160"/>
                  </a:moveTo>
                  <a:lnTo>
                    <a:pt x="11" y="4053160"/>
                  </a:lnTo>
                  <a:lnTo>
                    <a:pt x="10" y="3881784"/>
                  </a:lnTo>
                  <a:lnTo>
                    <a:pt x="28593" y="3881784"/>
                  </a:lnTo>
                  <a:lnTo>
                    <a:pt x="28593" y="4053160"/>
                  </a:lnTo>
                  <a:close/>
                </a:path>
                <a:path w="14449425" h="7952740">
                  <a:moveTo>
                    <a:pt x="28593" y="3853224"/>
                  </a:moveTo>
                  <a:lnTo>
                    <a:pt x="10" y="3853224"/>
                  </a:lnTo>
                  <a:lnTo>
                    <a:pt x="10" y="3681848"/>
                  </a:lnTo>
                  <a:lnTo>
                    <a:pt x="28593" y="3681848"/>
                  </a:lnTo>
                  <a:lnTo>
                    <a:pt x="28593" y="3853224"/>
                  </a:lnTo>
                  <a:close/>
                </a:path>
                <a:path w="14449425" h="7952740">
                  <a:moveTo>
                    <a:pt x="28593" y="3653283"/>
                  </a:moveTo>
                  <a:lnTo>
                    <a:pt x="10" y="3653283"/>
                  </a:lnTo>
                  <a:lnTo>
                    <a:pt x="9" y="3481907"/>
                  </a:lnTo>
                  <a:lnTo>
                    <a:pt x="28593" y="3481907"/>
                  </a:lnTo>
                  <a:lnTo>
                    <a:pt x="28593" y="3653283"/>
                  </a:lnTo>
                  <a:close/>
                </a:path>
                <a:path w="14449425" h="7952740">
                  <a:moveTo>
                    <a:pt x="28593" y="3453347"/>
                  </a:moveTo>
                  <a:lnTo>
                    <a:pt x="9" y="3453347"/>
                  </a:lnTo>
                  <a:lnTo>
                    <a:pt x="8" y="3281971"/>
                  </a:lnTo>
                  <a:lnTo>
                    <a:pt x="28593" y="3281971"/>
                  </a:lnTo>
                  <a:lnTo>
                    <a:pt x="28593" y="3453347"/>
                  </a:lnTo>
                  <a:close/>
                </a:path>
                <a:path w="14449425" h="7952740">
                  <a:moveTo>
                    <a:pt x="28593" y="3253406"/>
                  </a:moveTo>
                  <a:lnTo>
                    <a:pt x="8" y="3253406"/>
                  </a:lnTo>
                  <a:lnTo>
                    <a:pt x="8" y="3082030"/>
                  </a:lnTo>
                  <a:lnTo>
                    <a:pt x="28593" y="3082030"/>
                  </a:lnTo>
                  <a:lnTo>
                    <a:pt x="28593" y="3253406"/>
                  </a:lnTo>
                  <a:close/>
                </a:path>
                <a:path w="14449425" h="7952740">
                  <a:moveTo>
                    <a:pt x="28593" y="3053470"/>
                  </a:moveTo>
                  <a:lnTo>
                    <a:pt x="8" y="3053470"/>
                  </a:lnTo>
                  <a:lnTo>
                    <a:pt x="7" y="2882094"/>
                  </a:lnTo>
                  <a:lnTo>
                    <a:pt x="28593" y="2882094"/>
                  </a:lnTo>
                  <a:lnTo>
                    <a:pt x="28593" y="3053470"/>
                  </a:lnTo>
                  <a:close/>
                </a:path>
                <a:path w="14449425" h="7952740">
                  <a:moveTo>
                    <a:pt x="28593" y="2853529"/>
                  </a:moveTo>
                  <a:lnTo>
                    <a:pt x="7" y="2853529"/>
                  </a:lnTo>
                  <a:lnTo>
                    <a:pt x="6" y="2682153"/>
                  </a:lnTo>
                  <a:lnTo>
                    <a:pt x="28593" y="2682153"/>
                  </a:lnTo>
                  <a:lnTo>
                    <a:pt x="28593" y="2853529"/>
                  </a:lnTo>
                  <a:close/>
                </a:path>
                <a:path w="14449425" h="7952740">
                  <a:moveTo>
                    <a:pt x="28593" y="2653593"/>
                  </a:moveTo>
                  <a:lnTo>
                    <a:pt x="6" y="2653593"/>
                  </a:lnTo>
                  <a:lnTo>
                    <a:pt x="6" y="2482217"/>
                  </a:lnTo>
                  <a:lnTo>
                    <a:pt x="28593" y="2482217"/>
                  </a:lnTo>
                  <a:lnTo>
                    <a:pt x="28593" y="2653593"/>
                  </a:lnTo>
                  <a:close/>
                </a:path>
                <a:path w="14449425" h="7952740">
                  <a:moveTo>
                    <a:pt x="28593" y="2453652"/>
                  </a:moveTo>
                  <a:lnTo>
                    <a:pt x="6" y="2453652"/>
                  </a:lnTo>
                  <a:lnTo>
                    <a:pt x="5" y="2282276"/>
                  </a:lnTo>
                  <a:lnTo>
                    <a:pt x="28593" y="2282276"/>
                  </a:lnTo>
                  <a:lnTo>
                    <a:pt x="28593" y="2453652"/>
                  </a:lnTo>
                  <a:close/>
                </a:path>
                <a:path w="14449425" h="7952740">
                  <a:moveTo>
                    <a:pt x="28593" y="2253716"/>
                  </a:moveTo>
                  <a:lnTo>
                    <a:pt x="5" y="2253716"/>
                  </a:lnTo>
                  <a:lnTo>
                    <a:pt x="4" y="2082340"/>
                  </a:lnTo>
                  <a:lnTo>
                    <a:pt x="28593" y="2082340"/>
                  </a:lnTo>
                  <a:lnTo>
                    <a:pt x="28593" y="2253716"/>
                  </a:lnTo>
                  <a:close/>
                </a:path>
                <a:path w="14449425" h="7952740">
                  <a:moveTo>
                    <a:pt x="28593" y="2053775"/>
                  </a:moveTo>
                  <a:lnTo>
                    <a:pt x="4" y="2053775"/>
                  </a:lnTo>
                  <a:lnTo>
                    <a:pt x="4" y="1882399"/>
                  </a:lnTo>
                  <a:lnTo>
                    <a:pt x="28593" y="1882399"/>
                  </a:lnTo>
                  <a:lnTo>
                    <a:pt x="28593" y="2053775"/>
                  </a:lnTo>
                  <a:close/>
                </a:path>
                <a:path w="14449425" h="7952740">
                  <a:moveTo>
                    <a:pt x="28593" y="1853838"/>
                  </a:moveTo>
                  <a:lnTo>
                    <a:pt x="4" y="1853838"/>
                  </a:lnTo>
                  <a:lnTo>
                    <a:pt x="3" y="1682463"/>
                  </a:lnTo>
                  <a:lnTo>
                    <a:pt x="28593" y="1682463"/>
                  </a:lnTo>
                  <a:lnTo>
                    <a:pt x="28593" y="1853838"/>
                  </a:lnTo>
                  <a:close/>
                </a:path>
                <a:path w="14449425" h="7952740">
                  <a:moveTo>
                    <a:pt x="28593" y="1653897"/>
                  </a:moveTo>
                  <a:lnTo>
                    <a:pt x="3" y="1653897"/>
                  </a:lnTo>
                  <a:lnTo>
                    <a:pt x="2" y="1482522"/>
                  </a:lnTo>
                  <a:lnTo>
                    <a:pt x="28593" y="1482522"/>
                  </a:lnTo>
                  <a:lnTo>
                    <a:pt x="28593" y="1653897"/>
                  </a:lnTo>
                  <a:close/>
                </a:path>
                <a:path w="14449425" h="7952740">
                  <a:moveTo>
                    <a:pt x="28593" y="1453961"/>
                  </a:moveTo>
                  <a:lnTo>
                    <a:pt x="2" y="1453961"/>
                  </a:lnTo>
                  <a:lnTo>
                    <a:pt x="2" y="1282586"/>
                  </a:lnTo>
                  <a:lnTo>
                    <a:pt x="28593" y="1282586"/>
                  </a:lnTo>
                  <a:lnTo>
                    <a:pt x="28593" y="1453961"/>
                  </a:lnTo>
                  <a:close/>
                </a:path>
                <a:path w="14449425" h="7952740">
                  <a:moveTo>
                    <a:pt x="28593" y="1254020"/>
                  </a:moveTo>
                  <a:lnTo>
                    <a:pt x="2" y="1254020"/>
                  </a:lnTo>
                  <a:lnTo>
                    <a:pt x="1" y="1082645"/>
                  </a:lnTo>
                  <a:lnTo>
                    <a:pt x="28593" y="1082645"/>
                  </a:lnTo>
                  <a:lnTo>
                    <a:pt x="28593" y="1254020"/>
                  </a:lnTo>
                  <a:close/>
                </a:path>
                <a:path w="14449425" h="7952740">
                  <a:moveTo>
                    <a:pt x="28593" y="1054084"/>
                  </a:moveTo>
                  <a:lnTo>
                    <a:pt x="1" y="1054084"/>
                  </a:lnTo>
                  <a:lnTo>
                    <a:pt x="1" y="882708"/>
                  </a:lnTo>
                  <a:lnTo>
                    <a:pt x="28593" y="882708"/>
                  </a:lnTo>
                  <a:lnTo>
                    <a:pt x="28593" y="1054084"/>
                  </a:lnTo>
                  <a:close/>
                </a:path>
                <a:path w="14449425" h="7952740">
                  <a:moveTo>
                    <a:pt x="28593" y="854143"/>
                  </a:moveTo>
                  <a:lnTo>
                    <a:pt x="0" y="854143"/>
                  </a:lnTo>
                  <a:lnTo>
                    <a:pt x="0" y="682768"/>
                  </a:lnTo>
                  <a:lnTo>
                    <a:pt x="28593" y="682768"/>
                  </a:lnTo>
                  <a:lnTo>
                    <a:pt x="28593" y="854143"/>
                  </a:lnTo>
                  <a:close/>
                </a:path>
                <a:path w="14449425" h="7952740">
                  <a:moveTo>
                    <a:pt x="28593" y="654207"/>
                  </a:moveTo>
                  <a:lnTo>
                    <a:pt x="0" y="654207"/>
                  </a:lnTo>
                  <a:lnTo>
                    <a:pt x="0" y="571250"/>
                  </a:lnTo>
                  <a:lnTo>
                    <a:pt x="1918" y="524399"/>
                  </a:lnTo>
                  <a:lnTo>
                    <a:pt x="7004" y="482674"/>
                  </a:lnTo>
                  <a:lnTo>
                    <a:pt x="35083" y="487045"/>
                  </a:lnTo>
                  <a:lnTo>
                    <a:pt x="32244" y="507936"/>
                  </a:lnTo>
                  <a:lnTo>
                    <a:pt x="30215" y="528934"/>
                  </a:lnTo>
                  <a:lnTo>
                    <a:pt x="28998" y="550039"/>
                  </a:lnTo>
                  <a:lnTo>
                    <a:pt x="28593" y="571250"/>
                  </a:lnTo>
                  <a:lnTo>
                    <a:pt x="28593" y="654207"/>
                  </a:lnTo>
                  <a:close/>
                </a:path>
                <a:path w="14449425" h="7952740">
                  <a:moveTo>
                    <a:pt x="39868" y="460648"/>
                  </a:moveTo>
                  <a:lnTo>
                    <a:pt x="12338" y="454950"/>
                  </a:lnTo>
                  <a:lnTo>
                    <a:pt x="16629" y="433972"/>
                  </a:lnTo>
                  <a:lnTo>
                    <a:pt x="29153" y="390691"/>
                  </a:lnTo>
                  <a:lnTo>
                    <a:pt x="44925" y="348894"/>
                  </a:lnTo>
                  <a:lnTo>
                    <a:pt x="63800" y="308728"/>
                  </a:lnTo>
                  <a:lnTo>
                    <a:pt x="71823" y="294619"/>
                  </a:lnTo>
                  <a:lnTo>
                    <a:pt x="96455" y="308287"/>
                  </a:lnTo>
                  <a:lnTo>
                    <a:pt x="77943" y="344784"/>
                  </a:lnTo>
                  <a:lnTo>
                    <a:pt x="62341" y="382343"/>
                  </a:lnTo>
                  <a:lnTo>
                    <a:pt x="49650" y="420964"/>
                  </a:lnTo>
                  <a:lnTo>
                    <a:pt x="39868" y="460648"/>
                  </a:lnTo>
                  <a:close/>
                </a:path>
                <a:path w="14449425" h="7952740">
                  <a:moveTo>
                    <a:pt x="110203" y="284920"/>
                  </a:moveTo>
                  <a:lnTo>
                    <a:pt x="110267" y="233877"/>
                  </a:lnTo>
                  <a:lnTo>
                    <a:pt x="137565" y="199486"/>
                  </a:lnTo>
                  <a:lnTo>
                    <a:pt x="167377" y="167315"/>
                  </a:lnTo>
                  <a:lnTo>
                    <a:pt x="196948" y="139925"/>
                  </a:lnTo>
                  <a:lnTo>
                    <a:pt x="215602" y="161394"/>
                  </a:lnTo>
                  <a:lnTo>
                    <a:pt x="185745" y="189324"/>
                  </a:lnTo>
                  <a:lnTo>
                    <a:pt x="158226" y="219221"/>
                  </a:lnTo>
                  <a:lnTo>
                    <a:pt x="133045" y="251087"/>
                  </a:lnTo>
                  <a:lnTo>
                    <a:pt x="110203" y="284920"/>
                  </a:lnTo>
                  <a:close/>
                </a:path>
                <a:path w="14449425" h="7952740">
                  <a:moveTo>
                    <a:pt x="236559" y="144088"/>
                  </a:moveTo>
                  <a:lnTo>
                    <a:pt x="219175" y="121943"/>
                  </a:lnTo>
                  <a:lnTo>
                    <a:pt x="233954" y="110218"/>
                  </a:lnTo>
                  <a:lnTo>
                    <a:pt x="270425" y="85586"/>
                  </a:lnTo>
                  <a:lnTo>
                    <a:pt x="308822" y="63761"/>
                  </a:lnTo>
                  <a:lnTo>
                    <a:pt x="348997" y="44891"/>
                  </a:lnTo>
                  <a:lnTo>
                    <a:pt x="367781" y="37806"/>
                  </a:lnTo>
                  <a:lnTo>
                    <a:pt x="377694" y="63761"/>
                  </a:lnTo>
                  <a:lnTo>
                    <a:pt x="377817" y="64083"/>
                  </a:lnTo>
                  <a:lnTo>
                    <a:pt x="340288" y="80040"/>
                  </a:lnTo>
                  <a:lnTo>
                    <a:pt x="304236" y="98693"/>
                  </a:lnTo>
                  <a:lnTo>
                    <a:pt x="269660" y="120042"/>
                  </a:lnTo>
                  <a:lnTo>
                    <a:pt x="236559" y="144088"/>
                  </a:lnTo>
                  <a:close/>
                </a:path>
                <a:path w="14449425" h="7952740">
                  <a:moveTo>
                    <a:pt x="403314" y="55075"/>
                  </a:moveTo>
                  <a:lnTo>
                    <a:pt x="434094" y="16602"/>
                  </a:lnTo>
                  <a:lnTo>
                    <a:pt x="478723" y="7476"/>
                  </a:lnTo>
                  <a:lnTo>
                    <a:pt x="524541" y="1893"/>
                  </a:lnTo>
                  <a:lnTo>
                    <a:pt x="563409" y="323"/>
                  </a:lnTo>
                  <a:lnTo>
                    <a:pt x="563790" y="28048"/>
                  </a:lnTo>
                  <a:lnTo>
                    <a:pt x="563797" y="28614"/>
                  </a:lnTo>
                  <a:lnTo>
                    <a:pt x="522787" y="30693"/>
                  </a:lnTo>
                  <a:lnTo>
                    <a:pt x="482369" y="35796"/>
                  </a:lnTo>
                  <a:lnTo>
                    <a:pt x="442545" y="43923"/>
                  </a:lnTo>
                  <a:lnTo>
                    <a:pt x="403314" y="55075"/>
                  </a:lnTo>
                  <a:close/>
                </a:path>
                <a:path w="14449425" h="7952740">
                  <a:moveTo>
                    <a:pt x="742818" y="28562"/>
                  </a:moveTo>
                  <a:lnTo>
                    <a:pt x="571403" y="28562"/>
                  </a:lnTo>
                  <a:lnTo>
                    <a:pt x="571403" y="0"/>
                  </a:lnTo>
                  <a:lnTo>
                    <a:pt x="742818" y="0"/>
                  </a:lnTo>
                  <a:lnTo>
                    <a:pt x="742818" y="28562"/>
                  </a:lnTo>
                  <a:close/>
                </a:path>
              </a:pathLst>
            </a:custGeom>
            <a:solidFill>
              <a:srgbClr val="E7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74047" y="2894428"/>
              <a:ext cx="133350" cy="13334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74047" y="4866103"/>
              <a:ext cx="133350" cy="13334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74047" y="6837778"/>
              <a:ext cx="133350" cy="133349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2497848" y="2513415"/>
            <a:ext cx="11535410" cy="5940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3200"/>
              </a:lnSpc>
              <a:spcBef>
                <a:spcPts val="100"/>
              </a:spcBef>
            </a:pPr>
            <a:r>
              <a:rPr sz="3500" dirty="0">
                <a:latin typeface="Microsoft Sans Serif"/>
                <a:cs typeface="Microsoft Sans Serif"/>
              </a:rPr>
              <a:t>Herkesin</a:t>
            </a:r>
            <a:r>
              <a:rPr sz="3500" spc="420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onu</a:t>
            </a:r>
            <a:r>
              <a:rPr sz="3500" spc="420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izlediği</a:t>
            </a:r>
            <a:r>
              <a:rPr sz="3500" spc="420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yanılgısına</a:t>
            </a:r>
            <a:r>
              <a:rPr sz="3500" spc="425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kapılır.</a:t>
            </a:r>
            <a:r>
              <a:rPr sz="3500" spc="420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Bu</a:t>
            </a:r>
            <a:r>
              <a:rPr sz="3500" spc="420" dirty="0">
                <a:latin typeface="Microsoft Sans Serif"/>
                <a:cs typeface="Microsoft Sans Serif"/>
              </a:rPr>
              <a:t>  </a:t>
            </a:r>
            <a:r>
              <a:rPr sz="3500" spc="-10" dirty="0">
                <a:latin typeface="Microsoft Sans Serif"/>
                <a:cs typeface="Microsoft Sans Serif"/>
              </a:rPr>
              <a:t>nedenle </a:t>
            </a:r>
            <a:r>
              <a:rPr sz="3500" dirty="0">
                <a:latin typeface="Microsoft Sans Serif"/>
                <a:cs typeface="Microsoft Sans Serif"/>
              </a:rPr>
              <a:t>yoğun</a:t>
            </a:r>
            <a:r>
              <a:rPr sz="3500" spc="-8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utanç</a:t>
            </a:r>
            <a:r>
              <a:rPr sz="3500" spc="-70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duyguları</a:t>
            </a:r>
            <a:r>
              <a:rPr sz="3500" spc="-70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görülebilir.</a:t>
            </a:r>
            <a:r>
              <a:rPr sz="3500" spc="-70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(Hayali</a:t>
            </a:r>
            <a:r>
              <a:rPr sz="3500" spc="-70" dirty="0">
                <a:latin typeface="Microsoft Sans Serif"/>
                <a:cs typeface="Microsoft Sans Serif"/>
              </a:rPr>
              <a:t> </a:t>
            </a:r>
            <a:r>
              <a:rPr sz="3500" spc="-10" dirty="0">
                <a:latin typeface="Microsoft Sans Serif"/>
                <a:cs typeface="Microsoft Sans Serif"/>
              </a:rPr>
              <a:t>seyirciler)</a:t>
            </a:r>
            <a:endParaRPr sz="35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210"/>
              </a:spcBef>
            </a:pPr>
            <a:endParaRPr sz="35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23200"/>
              </a:lnSpc>
              <a:spcBef>
                <a:spcPts val="5"/>
              </a:spcBef>
            </a:pPr>
            <a:r>
              <a:rPr sz="3500" dirty="0">
                <a:latin typeface="Microsoft Sans Serif"/>
                <a:cs typeface="Microsoft Sans Serif"/>
              </a:rPr>
              <a:t>Benim</a:t>
            </a:r>
            <a:r>
              <a:rPr sz="3500" spc="440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gücüm</a:t>
            </a:r>
            <a:r>
              <a:rPr sz="3500" spc="440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her</a:t>
            </a:r>
            <a:r>
              <a:rPr sz="3500" spc="440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şeye</a:t>
            </a:r>
            <a:r>
              <a:rPr sz="3500" spc="440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yeter,</a:t>
            </a:r>
            <a:r>
              <a:rPr sz="3500" spc="440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bana</a:t>
            </a:r>
            <a:r>
              <a:rPr sz="3500" spc="440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bir</a:t>
            </a:r>
            <a:r>
              <a:rPr sz="3500" spc="445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şey</a:t>
            </a:r>
            <a:r>
              <a:rPr sz="3500" spc="440" dirty="0">
                <a:latin typeface="Microsoft Sans Serif"/>
                <a:cs typeface="Microsoft Sans Serif"/>
              </a:rPr>
              <a:t>  </a:t>
            </a:r>
            <a:r>
              <a:rPr sz="3500" spc="-10" dirty="0">
                <a:latin typeface="Microsoft Sans Serif"/>
                <a:cs typeface="Microsoft Sans Serif"/>
              </a:rPr>
              <a:t>olmaz </a:t>
            </a:r>
            <a:r>
              <a:rPr sz="3500" dirty="0">
                <a:latin typeface="Microsoft Sans Serif"/>
                <a:cs typeface="Microsoft Sans Serif"/>
              </a:rPr>
              <a:t>düşünceleri</a:t>
            </a:r>
            <a:r>
              <a:rPr sz="3500" spc="-6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hakim</a:t>
            </a:r>
            <a:r>
              <a:rPr sz="3500" spc="-6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olduğu</a:t>
            </a:r>
            <a:r>
              <a:rPr sz="3500" spc="-6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için</a:t>
            </a:r>
            <a:r>
              <a:rPr sz="3500" spc="-6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riskli</a:t>
            </a:r>
            <a:r>
              <a:rPr sz="3500" spc="-6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davranışlar</a:t>
            </a:r>
            <a:r>
              <a:rPr sz="3500" spc="-65" dirty="0">
                <a:latin typeface="Microsoft Sans Serif"/>
                <a:cs typeface="Microsoft Sans Serif"/>
              </a:rPr>
              <a:t> </a:t>
            </a:r>
            <a:r>
              <a:rPr sz="3500" spc="-10" dirty="0">
                <a:latin typeface="Microsoft Sans Serif"/>
                <a:cs typeface="Microsoft Sans Serif"/>
              </a:rPr>
              <a:t>görülebilir.</a:t>
            </a:r>
            <a:endParaRPr sz="35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210"/>
              </a:spcBef>
            </a:pPr>
            <a:endParaRPr sz="35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23200"/>
              </a:lnSpc>
              <a:spcBef>
                <a:spcPts val="5"/>
              </a:spcBef>
            </a:pPr>
            <a:r>
              <a:rPr sz="3500" dirty="0">
                <a:latin typeface="Microsoft Sans Serif"/>
                <a:cs typeface="Microsoft Sans Serif"/>
              </a:rPr>
              <a:t>Aile</a:t>
            </a:r>
            <a:r>
              <a:rPr sz="3500" spc="145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içi</a:t>
            </a:r>
            <a:r>
              <a:rPr sz="3500" spc="150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şiddetin</a:t>
            </a:r>
            <a:r>
              <a:rPr sz="3500" spc="145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ergenlerde</a:t>
            </a:r>
            <a:r>
              <a:rPr sz="3500" spc="150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riskli</a:t>
            </a:r>
            <a:r>
              <a:rPr sz="3500" spc="145" dirty="0">
                <a:latin typeface="Microsoft Sans Serif"/>
                <a:cs typeface="Microsoft Sans Serif"/>
              </a:rPr>
              <a:t>  </a:t>
            </a:r>
            <a:r>
              <a:rPr sz="3500" dirty="0">
                <a:latin typeface="Microsoft Sans Serif"/>
                <a:cs typeface="Microsoft Sans Serif"/>
              </a:rPr>
              <a:t>davranışları</a:t>
            </a:r>
            <a:r>
              <a:rPr sz="3500" spc="150" dirty="0">
                <a:latin typeface="Microsoft Sans Serif"/>
                <a:cs typeface="Microsoft Sans Serif"/>
              </a:rPr>
              <a:t>  </a:t>
            </a:r>
            <a:r>
              <a:rPr sz="3500" spc="-10" dirty="0">
                <a:latin typeface="Microsoft Sans Serif"/>
                <a:cs typeface="Microsoft Sans Serif"/>
              </a:rPr>
              <a:t>arttırdığı, </a:t>
            </a:r>
            <a:r>
              <a:rPr sz="3500" dirty="0">
                <a:latin typeface="Microsoft Sans Serif"/>
                <a:cs typeface="Microsoft Sans Serif"/>
              </a:rPr>
              <a:t>destekleyici</a:t>
            </a:r>
            <a:r>
              <a:rPr sz="3500" spc="270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ebeveyn</a:t>
            </a:r>
            <a:r>
              <a:rPr sz="3500" spc="27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tutumunun</a:t>
            </a:r>
            <a:r>
              <a:rPr sz="3500" spc="27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ise</a:t>
            </a:r>
            <a:r>
              <a:rPr sz="3500" spc="27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azalttığı</a:t>
            </a:r>
            <a:r>
              <a:rPr sz="3500" spc="275" dirty="0">
                <a:latin typeface="Microsoft Sans Serif"/>
                <a:cs typeface="Microsoft Sans Serif"/>
              </a:rPr>
              <a:t> </a:t>
            </a:r>
            <a:r>
              <a:rPr sz="3500" spc="-10" dirty="0">
                <a:latin typeface="Microsoft Sans Serif"/>
                <a:cs typeface="Microsoft Sans Serif"/>
              </a:rPr>
              <a:t>bilinmektedir </a:t>
            </a:r>
            <a:r>
              <a:rPr sz="3500" dirty="0">
                <a:latin typeface="Microsoft Sans Serif"/>
                <a:cs typeface="Microsoft Sans Serif"/>
              </a:rPr>
              <a:t>(Uludağlı</a:t>
            </a:r>
            <a:r>
              <a:rPr sz="3500" spc="50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ve</a:t>
            </a:r>
            <a:r>
              <a:rPr sz="3500" spc="5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Sayıl,</a:t>
            </a:r>
            <a:r>
              <a:rPr sz="3500" spc="55" dirty="0">
                <a:latin typeface="Microsoft Sans Serif"/>
                <a:cs typeface="Microsoft Sans Serif"/>
              </a:rPr>
              <a:t> </a:t>
            </a:r>
            <a:r>
              <a:rPr sz="3500" spc="-10" dirty="0">
                <a:latin typeface="Microsoft Sans Serif"/>
                <a:cs typeface="Microsoft Sans Serif"/>
              </a:rPr>
              <a:t>2009)</a:t>
            </a:r>
            <a:endParaRPr sz="3500">
              <a:latin typeface="Microsoft Sans Serif"/>
              <a:cs typeface="Microsoft Sans Serif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540289" y="942209"/>
            <a:ext cx="13573760" cy="7724775"/>
            <a:chOff x="1540289" y="942209"/>
            <a:chExt cx="13573760" cy="7724775"/>
          </a:xfrm>
        </p:grpSpPr>
        <p:sp>
          <p:nvSpPr>
            <p:cNvPr id="35" name="object 35"/>
            <p:cNvSpPr/>
            <p:nvPr/>
          </p:nvSpPr>
          <p:spPr>
            <a:xfrm>
              <a:off x="1540281" y="1622754"/>
              <a:ext cx="263525" cy="7044690"/>
            </a:xfrm>
            <a:custGeom>
              <a:avLst/>
              <a:gdLst/>
              <a:ahLst/>
              <a:cxnLst/>
              <a:rect l="l" t="t" r="r" b="b"/>
              <a:pathLst>
                <a:path w="263525" h="7044690">
                  <a:moveTo>
                    <a:pt x="263118" y="6912521"/>
                  </a:moveTo>
                  <a:lnTo>
                    <a:pt x="256413" y="6870941"/>
                  </a:lnTo>
                  <a:lnTo>
                    <a:pt x="237731" y="6834835"/>
                  </a:lnTo>
                  <a:lnTo>
                    <a:pt x="209257" y="6806349"/>
                  </a:lnTo>
                  <a:lnTo>
                    <a:pt x="173139" y="6787680"/>
                  </a:lnTo>
                  <a:lnTo>
                    <a:pt x="131559" y="6780974"/>
                  </a:lnTo>
                  <a:lnTo>
                    <a:pt x="89979" y="6787680"/>
                  </a:lnTo>
                  <a:lnTo>
                    <a:pt x="53860" y="6806349"/>
                  </a:lnTo>
                  <a:lnTo>
                    <a:pt x="25387" y="6834835"/>
                  </a:lnTo>
                  <a:lnTo>
                    <a:pt x="6705" y="6870941"/>
                  </a:lnTo>
                  <a:lnTo>
                    <a:pt x="0" y="6912521"/>
                  </a:lnTo>
                  <a:lnTo>
                    <a:pt x="6705" y="6954113"/>
                  </a:lnTo>
                  <a:lnTo>
                    <a:pt x="25387" y="6990220"/>
                  </a:lnTo>
                  <a:lnTo>
                    <a:pt x="53860" y="7018706"/>
                  </a:lnTo>
                  <a:lnTo>
                    <a:pt x="89979" y="7037375"/>
                  </a:lnTo>
                  <a:lnTo>
                    <a:pt x="131559" y="7044080"/>
                  </a:lnTo>
                  <a:lnTo>
                    <a:pt x="173139" y="7037375"/>
                  </a:lnTo>
                  <a:lnTo>
                    <a:pt x="209257" y="7018706"/>
                  </a:lnTo>
                  <a:lnTo>
                    <a:pt x="237731" y="6990220"/>
                  </a:lnTo>
                  <a:lnTo>
                    <a:pt x="256413" y="6954113"/>
                  </a:lnTo>
                  <a:lnTo>
                    <a:pt x="263118" y="6912521"/>
                  </a:lnTo>
                  <a:close/>
                </a:path>
                <a:path w="263525" h="7044690">
                  <a:moveTo>
                    <a:pt x="263118" y="6064910"/>
                  </a:moveTo>
                  <a:lnTo>
                    <a:pt x="256413" y="6023318"/>
                  </a:lnTo>
                  <a:lnTo>
                    <a:pt x="237731" y="5987212"/>
                  </a:lnTo>
                  <a:lnTo>
                    <a:pt x="209257" y="5958725"/>
                  </a:lnTo>
                  <a:lnTo>
                    <a:pt x="173139" y="5940056"/>
                  </a:lnTo>
                  <a:lnTo>
                    <a:pt x="131559" y="5933351"/>
                  </a:lnTo>
                  <a:lnTo>
                    <a:pt x="89979" y="5940056"/>
                  </a:lnTo>
                  <a:lnTo>
                    <a:pt x="53860" y="5958725"/>
                  </a:lnTo>
                  <a:lnTo>
                    <a:pt x="25387" y="5987212"/>
                  </a:lnTo>
                  <a:lnTo>
                    <a:pt x="6705" y="6023318"/>
                  </a:lnTo>
                  <a:lnTo>
                    <a:pt x="0" y="6064910"/>
                  </a:lnTo>
                  <a:lnTo>
                    <a:pt x="6705" y="6106490"/>
                  </a:lnTo>
                  <a:lnTo>
                    <a:pt x="25387" y="6142596"/>
                  </a:lnTo>
                  <a:lnTo>
                    <a:pt x="53860" y="6171082"/>
                  </a:lnTo>
                  <a:lnTo>
                    <a:pt x="89979" y="6189751"/>
                  </a:lnTo>
                  <a:lnTo>
                    <a:pt x="131559" y="6196457"/>
                  </a:lnTo>
                  <a:lnTo>
                    <a:pt x="173139" y="6189751"/>
                  </a:lnTo>
                  <a:lnTo>
                    <a:pt x="209257" y="6171082"/>
                  </a:lnTo>
                  <a:lnTo>
                    <a:pt x="237731" y="6142596"/>
                  </a:lnTo>
                  <a:lnTo>
                    <a:pt x="256413" y="6106490"/>
                  </a:lnTo>
                  <a:lnTo>
                    <a:pt x="263118" y="6064910"/>
                  </a:lnTo>
                  <a:close/>
                </a:path>
                <a:path w="263525" h="7044690">
                  <a:moveTo>
                    <a:pt x="263118" y="5217287"/>
                  </a:moveTo>
                  <a:lnTo>
                    <a:pt x="256413" y="5175707"/>
                  </a:lnTo>
                  <a:lnTo>
                    <a:pt x="237731" y="5139588"/>
                  </a:lnTo>
                  <a:lnTo>
                    <a:pt x="209257" y="5111115"/>
                  </a:lnTo>
                  <a:lnTo>
                    <a:pt x="173139" y="5092433"/>
                  </a:lnTo>
                  <a:lnTo>
                    <a:pt x="131559" y="5085727"/>
                  </a:lnTo>
                  <a:lnTo>
                    <a:pt x="89979" y="5092433"/>
                  </a:lnTo>
                  <a:lnTo>
                    <a:pt x="53860" y="5111115"/>
                  </a:lnTo>
                  <a:lnTo>
                    <a:pt x="25387" y="5139588"/>
                  </a:lnTo>
                  <a:lnTo>
                    <a:pt x="6705" y="5175707"/>
                  </a:lnTo>
                  <a:lnTo>
                    <a:pt x="0" y="5217287"/>
                  </a:lnTo>
                  <a:lnTo>
                    <a:pt x="6705" y="5258867"/>
                  </a:lnTo>
                  <a:lnTo>
                    <a:pt x="25387" y="5294985"/>
                  </a:lnTo>
                  <a:lnTo>
                    <a:pt x="53860" y="5323459"/>
                  </a:lnTo>
                  <a:lnTo>
                    <a:pt x="89979" y="5342140"/>
                  </a:lnTo>
                  <a:lnTo>
                    <a:pt x="131559" y="5348846"/>
                  </a:lnTo>
                  <a:lnTo>
                    <a:pt x="173139" y="5342140"/>
                  </a:lnTo>
                  <a:lnTo>
                    <a:pt x="209257" y="5323459"/>
                  </a:lnTo>
                  <a:lnTo>
                    <a:pt x="237731" y="5294985"/>
                  </a:lnTo>
                  <a:lnTo>
                    <a:pt x="256413" y="5258867"/>
                  </a:lnTo>
                  <a:lnTo>
                    <a:pt x="263118" y="5217287"/>
                  </a:lnTo>
                  <a:close/>
                </a:path>
                <a:path w="263525" h="7044690">
                  <a:moveTo>
                    <a:pt x="263118" y="4369663"/>
                  </a:moveTo>
                  <a:lnTo>
                    <a:pt x="256413" y="4328084"/>
                  </a:lnTo>
                  <a:lnTo>
                    <a:pt x="237731" y="4291965"/>
                  </a:lnTo>
                  <a:lnTo>
                    <a:pt x="209257" y="4263491"/>
                  </a:lnTo>
                  <a:lnTo>
                    <a:pt x="173139" y="4244810"/>
                  </a:lnTo>
                  <a:lnTo>
                    <a:pt x="131559" y="4238104"/>
                  </a:lnTo>
                  <a:lnTo>
                    <a:pt x="89979" y="4244810"/>
                  </a:lnTo>
                  <a:lnTo>
                    <a:pt x="53860" y="4263491"/>
                  </a:lnTo>
                  <a:lnTo>
                    <a:pt x="25387" y="4291965"/>
                  </a:lnTo>
                  <a:lnTo>
                    <a:pt x="6705" y="4328084"/>
                  </a:lnTo>
                  <a:lnTo>
                    <a:pt x="0" y="4369663"/>
                  </a:lnTo>
                  <a:lnTo>
                    <a:pt x="6705" y="4411243"/>
                  </a:lnTo>
                  <a:lnTo>
                    <a:pt x="25387" y="4447362"/>
                  </a:lnTo>
                  <a:lnTo>
                    <a:pt x="53860" y="4475835"/>
                  </a:lnTo>
                  <a:lnTo>
                    <a:pt x="89979" y="4494517"/>
                  </a:lnTo>
                  <a:lnTo>
                    <a:pt x="131559" y="4501223"/>
                  </a:lnTo>
                  <a:lnTo>
                    <a:pt x="173139" y="4494517"/>
                  </a:lnTo>
                  <a:lnTo>
                    <a:pt x="209257" y="4475835"/>
                  </a:lnTo>
                  <a:lnTo>
                    <a:pt x="237731" y="4447362"/>
                  </a:lnTo>
                  <a:lnTo>
                    <a:pt x="256413" y="4411243"/>
                  </a:lnTo>
                  <a:lnTo>
                    <a:pt x="263118" y="4369663"/>
                  </a:lnTo>
                  <a:close/>
                </a:path>
                <a:path w="263525" h="7044690">
                  <a:moveTo>
                    <a:pt x="263118" y="3522040"/>
                  </a:moveTo>
                  <a:lnTo>
                    <a:pt x="256413" y="3480460"/>
                  </a:lnTo>
                  <a:lnTo>
                    <a:pt x="237731" y="3444341"/>
                  </a:lnTo>
                  <a:lnTo>
                    <a:pt x="209257" y="3415868"/>
                  </a:lnTo>
                  <a:lnTo>
                    <a:pt x="173139" y="3397199"/>
                  </a:lnTo>
                  <a:lnTo>
                    <a:pt x="131559" y="3390481"/>
                  </a:lnTo>
                  <a:lnTo>
                    <a:pt x="89979" y="3397199"/>
                  </a:lnTo>
                  <a:lnTo>
                    <a:pt x="53860" y="3415868"/>
                  </a:lnTo>
                  <a:lnTo>
                    <a:pt x="25387" y="3444341"/>
                  </a:lnTo>
                  <a:lnTo>
                    <a:pt x="6705" y="3480460"/>
                  </a:lnTo>
                  <a:lnTo>
                    <a:pt x="0" y="3522040"/>
                  </a:lnTo>
                  <a:lnTo>
                    <a:pt x="6705" y="3563620"/>
                  </a:lnTo>
                  <a:lnTo>
                    <a:pt x="25387" y="3599738"/>
                  </a:lnTo>
                  <a:lnTo>
                    <a:pt x="53860" y="3628212"/>
                  </a:lnTo>
                  <a:lnTo>
                    <a:pt x="89979" y="3646894"/>
                  </a:lnTo>
                  <a:lnTo>
                    <a:pt x="131559" y="3653599"/>
                  </a:lnTo>
                  <a:lnTo>
                    <a:pt x="173139" y="3646894"/>
                  </a:lnTo>
                  <a:lnTo>
                    <a:pt x="209257" y="3628212"/>
                  </a:lnTo>
                  <a:lnTo>
                    <a:pt x="237731" y="3599738"/>
                  </a:lnTo>
                  <a:lnTo>
                    <a:pt x="256413" y="3563620"/>
                  </a:lnTo>
                  <a:lnTo>
                    <a:pt x="263118" y="3522040"/>
                  </a:lnTo>
                  <a:close/>
                </a:path>
                <a:path w="263525" h="7044690">
                  <a:moveTo>
                    <a:pt x="263118" y="2674416"/>
                  </a:moveTo>
                  <a:lnTo>
                    <a:pt x="256413" y="2632837"/>
                  </a:lnTo>
                  <a:lnTo>
                    <a:pt x="237731" y="2596731"/>
                  </a:lnTo>
                  <a:lnTo>
                    <a:pt x="209257" y="2568244"/>
                  </a:lnTo>
                  <a:lnTo>
                    <a:pt x="173139" y="2549575"/>
                  </a:lnTo>
                  <a:lnTo>
                    <a:pt x="131559" y="2542870"/>
                  </a:lnTo>
                  <a:lnTo>
                    <a:pt x="89979" y="2549575"/>
                  </a:lnTo>
                  <a:lnTo>
                    <a:pt x="53860" y="2568244"/>
                  </a:lnTo>
                  <a:lnTo>
                    <a:pt x="25387" y="2596731"/>
                  </a:lnTo>
                  <a:lnTo>
                    <a:pt x="6705" y="2632837"/>
                  </a:lnTo>
                  <a:lnTo>
                    <a:pt x="0" y="2674416"/>
                  </a:lnTo>
                  <a:lnTo>
                    <a:pt x="6705" y="2716009"/>
                  </a:lnTo>
                  <a:lnTo>
                    <a:pt x="25387" y="2752115"/>
                  </a:lnTo>
                  <a:lnTo>
                    <a:pt x="53860" y="2780601"/>
                  </a:lnTo>
                  <a:lnTo>
                    <a:pt x="89979" y="2799270"/>
                  </a:lnTo>
                  <a:lnTo>
                    <a:pt x="131559" y="2805976"/>
                  </a:lnTo>
                  <a:lnTo>
                    <a:pt x="173139" y="2799270"/>
                  </a:lnTo>
                  <a:lnTo>
                    <a:pt x="209257" y="2780601"/>
                  </a:lnTo>
                  <a:lnTo>
                    <a:pt x="237731" y="2752115"/>
                  </a:lnTo>
                  <a:lnTo>
                    <a:pt x="256413" y="2716009"/>
                  </a:lnTo>
                  <a:lnTo>
                    <a:pt x="263118" y="2674416"/>
                  </a:lnTo>
                  <a:close/>
                </a:path>
                <a:path w="263525" h="7044690">
                  <a:moveTo>
                    <a:pt x="263118" y="1826806"/>
                  </a:moveTo>
                  <a:lnTo>
                    <a:pt x="256413" y="1785213"/>
                  </a:lnTo>
                  <a:lnTo>
                    <a:pt x="237731" y="1749107"/>
                  </a:lnTo>
                  <a:lnTo>
                    <a:pt x="209257" y="1720621"/>
                  </a:lnTo>
                  <a:lnTo>
                    <a:pt x="173139" y="1701952"/>
                  </a:lnTo>
                  <a:lnTo>
                    <a:pt x="131559" y="1695246"/>
                  </a:lnTo>
                  <a:lnTo>
                    <a:pt x="89979" y="1701952"/>
                  </a:lnTo>
                  <a:lnTo>
                    <a:pt x="53860" y="1720621"/>
                  </a:lnTo>
                  <a:lnTo>
                    <a:pt x="25387" y="1749107"/>
                  </a:lnTo>
                  <a:lnTo>
                    <a:pt x="6705" y="1785213"/>
                  </a:lnTo>
                  <a:lnTo>
                    <a:pt x="0" y="1826806"/>
                  </a:lnTo>
                  <a:lnTo>
                    <a:pt x="6705" y="1868385"/>
                  </a:lnTo>
                  <a:lnTo>
                    <a:pt x="25387" y="1904492"/>
                  </a:lnTo>
                  <a:lnTo>
                    <a:pt x="53860" y="1932978"/>
                  </a:lnTo>
                  <a:lnTo>
                    <a:pt x="89979" y="1951647"/>
                  </a:lnTo>
                  <a:lnTo>
                    <a:pt x="131559" y="1958352"/>
                  </a:lnTo>
                  <a:lnTo>
                    <a:pt x="173139" y="1951647"/>
                  </a:lnTo>
                  <a:lnTo>
                    <a:pt x="209257" y="1932978"/>
                  </a:lnTo>
                  <a:lnTo>
                    <a:pt x="237731" y="1904492"/>
                  </a:lnTo>
                  <a:lnTo>
                    <a:pt x="256413" y="1868385"/>
                  </a:lnTo>
                  <a:lnTo>
                    <a:pt x="263118" y="1826806"/>
                  </a:lnTo>
                  <a:close/>
                </a:path>
                <a:path w="263525" h="7044690">
                  <a:moveTo>
                    <a:pt x="263118" y="979182"/>
                  </a:moveTo>
                  <a:lnTo>
                    <a:pt x="256413" y="937602"/>
                  </a:lnTo>
                  <a:lnTo>
                    <a:pt x="237731" y="901484"/>
                  </a:lnTo>
                  <a:lnTo>
                    <a:pt x="209257" y="873010"/>
                  </a:lnTo>
                  <a:lnTo>
                    <a:pt x="173139" y="854329"/>
                  </a:lnTo>
                  <a:lnTo>
                    <a:pt x="131559" y="847623"/>
                  </a:lnTo>
                  <a:lnTo>
                    <a:pt x="89979" y="854329"/>
                  </a:lnTo>
                  <a:lnTo>
                    <a:pt x="53860" y="873010"/>
                  </a:lnTo>
                  <a:lnTo>
                    <a:pt x="25387" y="901484"/>
                  </a:lnTo>
                  <a:lnTo>
                    <a:pt x="6705" y="937602"/>
                  </a:lnTo>
                  <a:lnTo>
                    <a:pt x="0" y="979182"/>
                  </a:lnTo>
                  <a:lnTo>
                    <a:pt x="6705" y="1020762"/>
                  </a:lnTo>
                  <a:lnTo>
                    <a:pt x="25387" y="1056881"/>
                  </a:lnTo>
                  <a:lnTo>
                    <a:pt x="53860" y="1085354"/>
                  </a:lnTo>
                  <a:lnTo>
                    <a:pt x="89979" y="1104036"/>
                  </a:lnTo>
                  <a:lnTo>
                    <a:pt x="131559" y="1110742"/>
                  </a:lnTo>
                  <a:lnTo>
                    <a:pt x="173139" y="1104036"/>
                  </a:lnTo>
                  <a:lnTo>
                    <a:pt x="209257" y="1085354"/>
                  </a:lnTo>
                  <a:lnTo>
                    <a:pt x="237731" y="1056881"/>
                  </a:lnTo>
                  <a:lnTo>
                    <a:pt x="256413" y="1020762"/>
                  </a:lnTo>
                  <a:lnTo>
                    <a:pt x="263118" y="979182"/>
                  </a:lnTo>
                  <a:close/>
                </a:path>
                <a:path w="263525" h="7044690">
                  <a:moveTo>
                    <a:pt x="263118" y="131559"/>
                  </a:moveTo>
                  <a:lnTo>
                    <a:pt x="256413" y="89979"/>
                  </a:lnTo>
                  <a:lnTo>
                    <a:pt x="237731" y="53860"/>
                  </a:lnTo>
                  <a:lnTo>
                    <a:pt x="209257" y="25387"/>
                  </a:lnTo>
                  <a:lnTo>
                    <a:pt x="173139" y="6705"/>
                  </a:lnTo>
                  <a:lnTo>
                    <a:pt x="131559" y="0"/>
                  </a:lnTo>
                  <a:lnTo>
                    <a:pt x="89979" y="6705"/>
                  </a:lnTo>
                  <a:lnTo>
                    <a:pt x="53860" y="25387"/>
                  </a:lnTo>
                  <a:lnTo>
                    <a:pt x="25387" y="53860"/>
                  </a:lnTo>
                  <a:lnTo>
                    <a:pt x="6705" y="89979"/>
                  </a:lnTo>
                  <a:lnTo>
                    <a:pt x="0" y="131559"/>
                  </a:lnTo>
                  <a:lnTo>
                    <a:pt x="6705" y="173139"/>
                  </a:lnTo>
                  <a:lnTo>
                    <a:pt x="25387" y="209257"/>
                  </a:lnTo>
                  <a:lnTo>
                    <a:pt x="53860" y="237731"/>
                  </a:lnTo>
                  <a:lnTo>
                    <a:pt x="89979" y="256413"/>
                  </a:lnTo>
                  <a:lnTo>
                    <a:pt x="131559" y="263118"/>
                  </a:lnTo>
                  <a:lnTo>
                    <a:pt x="173139" y="256413"/>
                  </a:lnTo>
                  <a:lnTo>
                    <a:pt x="209257" y="237731"/>
                  </a:lnTo>
                  <a:lnTo>
                    <a:pt x="237731" y="209257"/>
                  </a:lnTo>
                  <a:lnTo>
                    <a:pt x="256413" y="173139"/>
                  </a:lnTo>
                  <a:lnTo>
                    <a:pt x="263118" y="131559"/>
                  </a:lnTo>
                  <a:close/>
                </a:path>
              </a:pathLst>
            </a:custGeom>
            <a:solidFill>
              <a:srgbClr val="9EC2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894270" y="942209"/>
              <a:ext cx="13219430" cy="1085215"/>
            </a:xfrm>
            <a:custGeom>
              <a:avLst/>
              <a:gdLst/>
              <a:ahLst/>
              <a:cxnLst/>
              <a:rect l="l" t="t" r="r" b="b"/>
              <a:pathLst>
                <a:path w="13219430" h="1085214">
                  <a:moveTo>
                    <a:pt x="12676807" y="1085205"/>
                  </a:moveTo>
                  <a:lnTo>
                    <a:pt x="542602" y="1085205"/>
                  </a:lnTo>
                  <a:lnTo>
                    <a:pt x="494893" y="1083105"/>
                  </a:lnTo>
                  <a:lnTo>
                    <a:pt x="447870" y="1076874"/>
                  </a:lnTo>
                  <a:lnTo>
                    <a:pt x="401784" y="1066615"/>
                  </a:lnTo>
                  <a:lnTo>
                    <a:pt x="356884" y="1052432"/>
                  </a:lnTo>
                  <a:lnTo>
                    <a:pt x="313420" y="1034429"/>
                  </a:lnTo>
                  <a:lnTo>
                    <a:pt x="271642" y="1012709"/>
                  </a:lnTo>
                  <a:lnTo>
                    <a:pt x="231801" y="987375"/>
                  </a:lnTo>
                  <a:lnTo>
                    <a:pt x="194144" y="958531"/>
                  </a:lnTo>
                  <a:lnTo>
                    <a:pt x="158924" y="926280"/>
                  </a:lnTo>
                  <a:lnTo>
                    <a:pt x="126674" y="891060"/>
                  </a:lnTo>
                  <a:lnTo>
                    <a:pt x="97830" y="853404"/>
                  </a:lnTo>
                  <a:lnTo>
                    <a:pt x="72496" y="813562"/>
                  </a:lnTo>
                  <a:lnTo>
                    <a:pt x="50775" y="771784"/>
                  </a:lnTo>
                  <a:lnTo>
                    <a:pt x="32772" y="728320"/>
                  </a:lnTo>
                  <a:lnTo>
                    <a:pt x="18589" y="683420"/>
                  </a:lnTo>
                  <a:lnTo>
                    <a:pt x="8331" y="637334"/>
                  </a:lnTo>
                  <a:lnTo>
                    <a:pt x="2100" y="590311"/>
                  </a:lnTo>
                  <a:lnTo>
                    <a:pt x="0" y="542602"/>
                  </a:lnTo>
                  <a:lnTo>
                    <a:pt x="2100" y="494893"/>
                  </a:lnTo>
                  <a:lnTo>
                    <a:pt x="8331" y="447870"/>
                  </a:lnTo>
                  <a:lnTo>
                    <a:pt x="18589" y="401784"/>
                  </a:lnTo>
                  <a:lnTo>
                    <a:pt x="32772" y="356884"/>
                  </a:lnTo>
                  <a:lnTo>
                    <a:pt x="50775" y="313420"/>
                  </a:lnTo>
                  <a:lnTo>
                    <a:pt x="72496" y="271643"/>
                  </a:lnTo>
                  <a:lnTo>
                    <a:pt x="97830" y="231801"/>
                  </a:lnTo>
                  <a:lnTo>
                    <a:pt x="126674" y="194145"/>
                  </a:lnTo>
                  <a:lnTo>
                    <a:pt x="158924" y="158924"/>
                  </a:lnTo>
                  <a:lnTo>
                    <a:pt x="194144" y="126674"/>
                  </a:lnTo>
                  <a:lnTo>
                    <a:pt x="231801" y="97830"/>
                  </a:lnTo>
                  <a:lnTo>
                    <a:pt x="271642" y="72496"/>
                  </a:lnTo>
                  <a:lnTo>
                    <a:pt x="313420" y="50775"/>
                  </a:lnTo>
                  <a:lnTo>
                    <a:pt x="356884" y="32772"/>
                  </a:lnTo>
                  <a:lnTo>
                    <a:pt x="401784" y="18589"/>
                  </a:lnTo>
                  <a:lnTo>
                    <a:pt x="447870" y="8331"/>
                  </a:lnTo>
                  <a:lnTo>
                    <a:pt x="494893" y="2100"/>
                  </a:lnTo>
                  <a:lnTo>
                    <a:pt x="542602" y="0"/>
                  </a:lnTo>
                  <a:lnTo>
                    <a:pt x="12676807" y="0"/>
                  </a:lnTo>
                  <a:lnTo>
                    <a:pt x="12724516" y="2100"/>
                  </a:lnTo>
                  <a:lnTo>
                    <a:pt x="12771539" y="8331"/>
                  </a:lnTo>
                  <a:lnTo>
                    <a:pt x="12817626" y="18589"/>
                  </a:lnTo>
                  <a:lnTo>
                    <a:pt x="12862526" y="32772"/>
                  </a:lnTo>
                  <a:lnTo>
                    <a:pt x="12905990" y="50775"/>
                  </a:lnTo>
                  <a:lnTo>
                    <a:pt x="12947767" y="72496"/>
                  </a:lnTo>
                  <a:lnTo>
                    <a:pt x="12987609" y="97830"/>
                  </a:lnTo>
                  <a:lnTo>
                    <a:pt x="13025265" y="126674"/>
                  </a:lnTo>
                  <a:lnTo>
                    <a:pt x="13060486" y="158924"/>
                  </a:lnTo>
                  <a:lnTo>
                    <a:pt x="13092737" y="194145"/>
                  </a:lnTo>
                  <a:lnTo>
                    <a:pt x="13121581" y="231801"/>
                  </a:lnTo>
                  <a:lnTo>
                    <a:pt x="13146915" y="271643"/>
                  </a:lnTo>
                  <a:lnTo>
                    <a:pt x="13168635" y="313420"/>
                  </a:lnTo>
                  <a:lnTo>
                    <a:pt x="13186638" y="356884"/>
                  </a:lnTo>
                  <a:lnTo>
                    <a:pt x="13200821" y="401784"/>
                  </a:lnTo>
                  <a:lnTo>
                    <a:pt x="13211079" y="447870"/>
                  </a:lnTo>
                  <a:lnTo>
                    <a:pt x="13217310" y="494893"/>
                  </a:lnTo>
                  <a:lnTo>
                    <a:pt x="13219411" y="542602"/>
                  </a:lnTo>
                  <a:lnTo>
                    <a:pt x="13217310" y="590311"/>
                  </a:lnTo>
                  <a:lnTo>
                    <a:pt x="13211079" y="637334"/>
                  </a:lnTo>
                  <a:lnTo>
                    <a:pt x="13200821" y="683420"/>
                  </a:lnTo>
                  <a:lnTo>
                    <a:pt x="13186638" y="728320"/>
                  </a:lnTo>
                  <a:lnTo>
                    <a:pt x="13168635" y="771784"/>
                  </a:lnTo>
                  <a:lnTo>
                    <a:pt x="13146915" y="813562"/>
                  </a:lnTo>
                  <a:lnTo>
                    <a:pt x="13121581" y="853404"/>
                  </a:lnTo>
                  <a:lnTo>
                    <a:pt x="13092737" y="891060"/>
                  </a:lnTo>
                  <a:lnTo>
                    <a:pt x="13060486" y="926280"/>
                  </a:lnTo>
                  <a:lnTo>
                    <a:pt x="13025265" y="958531"/>
                  </a:lnTo>
                  <a:lnTo>
                    <a:pt x="12987609" y="987375"/>
                  </a:lnTo>
                  <a:lnTo>
                    <a:pt x="12947767" y="1012709"/>
                  </a:lnTo>
                  <a:lnTo>
                    <a:pt x="12905990" y="1034429"/>
                  </a:lnTo>
                  <a:lnTo>
                    <a:pt x="12862526" y="1052432"/>
                  </a:lnTo>
                  <a:lnTo>
                    <a:pt x="12817626" y="1066615"/>
                  </a:lnTo>
                  <a:lnTo>
                    <a:pt x="12771539" y="1076874"/>
                  </a:lnTo>
                  <a:lnTo>
                    <a:pt x="12724516" y="1083105"/>
                  </a:lnTo>
                  <a:lnTo>
                    <a:pt x="12676807" y="1085205"/>
                  </a:lnTo>
                  <a:close/>
                </a:path>
              </a:pathLst>
            </a:custGeom>
            <a:solidFill>
              <a:srgbClr val="FFC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894852" y="942210"/>
              <a:ext cx="13218794" cy="1085850"/>
            </a:xfrm>
            <a:custGeom>
              <a:avLst/>
              <a:gdLst/>
              <a:ahLst/>
              <a:cxnLst/>
              <a:rect l="l" t="t" r="r" b="b"/>
              <a:pathLst>
                <a:path w="13218794" h="1085850">
                  <a:moveTo>
                    <a:pt x="1161795" y="47657"/>
                  </a:moveTo>
                  <a:lnTo>
                    <a:pt x="876016" y="47657"/>
                  </a:lnTo>
                  <a:lnTo>
                    <a:pt x="876016" y="0"/>
                  </a:lnTo>
                  <a:lnTo>
                    <a:pt x="1161795" y="0"/>
                  </a:lnTo>
                  <a:lnTo>
                    <a:pt x="1161795" y="47657"/>
                  </a:lnTo>
                  <a:close/>
                </a:path>
                <a:path w="13218794" h="1085850">
                  <a:moveTo>
                    <a:pt x="1495204" y="47657"/>
                  </a:moveTo>
                  <a:lnTo>
                    <a:pt x="1209425" y="47657"/>
                  </a:lnTo>
                  <a:lnTo>
                    <a:pt x="1209425" y="0"/>
                  </a:lnTo>
                  <a:lnTo>
                    <a:pt x="1495204" y="0"/>
                  </a:lnTo>
                  <a:lnTo>
                    <a:pt x="1495204" y="47657"/>
                  </a:lnTo>
                  <a:close/>
                </a:path>
                <a:path w="13218794" h="1085850">
                  <a:moveTo>
                    <a:pt x="1828613" y="47657"/>
                  </a:moveTo>
                  <a:lnTo>
                    <a:pt x="1542834" y="47657"/>
                  </a:lnTo>
                  <a:lnTo>
                    <a:pt x="1542834" y="0"/>
                  </a:lnTo>
                  <a:lnTo>
                    <a:pt x="1828613" y="0"/>
                  </a:lnTo>
                  <a:lnTo>
                    <a:pt x="1828613" y="47657"/>
                  </a:lnTo>
                  <a:close/>
                </a:path>
                <a:path w="13218794" h="1085850">
                  <a:moveTo>
                    <a:pt x="2162021" y="47657"/>
                  </a:moveTo>
                  <a:lnTo>
                    <a:pt x="1876242" y="47657"/>
                  </a:lnTo>
                  <a:lnTo>
                    <a:pt x="1876242" y="0"/>
                  </a:lnTo>
                  <a:lnTo>
                    <a:pt x="2162021" y="0"/>
                  </a:lnTo>
                  <a:lnTo>
                    <a:pt x="2162021" y="47657"/>
                  </a:lnTo>
                  <a:close/>
                </a:path>
                <a:path w="13218794" h="1085850">
                  <a:moveTo>
                    <a:pt x="2495430" y="47657"/>
                  </a:moveTo>
                  <a:lnTo>
                    <a:pt x="2209651" y="47657"/>
                  </a:lnTo>
                  <a:lnTo>
                    <a:pt x="2209651" y="0"/>
                  </a:lnTo>
                  <a:lnTo>
                    <a:pt x="2495430" y="0"/>
                  </a:lnTo>
                  <a:lnTo>
                    <a:pt x="2495430" y="47657"/>
                  </a:lnTo>
                  <a:close/>
                </a:path>
                <a:path w="13218794" h="1085850">
                  <a:moveTo>
                    <a:pt x="2828839" y="47657"/>
                  </a:moveTo>
                  <a:lnTo>
                    <a:pt x="2543060" y="47657"/>
                  </a:lnTo>
                  <a:lnTo>
                    <a:pt x="2543060" y="0"/>
                  </a:lnTo>
                  <a:lnTo>
                    <a:pt x="2828839" y="0"/>
                  </a:lnTo>
                  <a:lnTo>
                    <a:pt x="2828839" y="47657"/>
                  </a:lnTo>
                  <a:close/>
                </a:path>
                <a:path w="13218794" h="1085850">
                  <a:moveTo>
                    <a:pt x="3162248" y="47657"/>
                  </a:moveTo>
                  <a:lnTo>
                    <a:pt x="2876469" y="47657"/>
                  </a:lnTo>
                  <a:lnTo>
                    <a:pt x="2876469" y="0"/>
                  </a:lnTo>
                  <a:lnTo>
                    <a:pt x="3162248" y="0"/>
                  </a:lnTo>
                  <a:lnTo>
                    <a:pt x="3162248" y="47657"/>
                  </a:lnTo>
                  <a:close/>
                </a:path>
                <a:path w="13218794" h="1085850">
                  <a:moveTo>
                    <a:pt x="3495656" y="47657"/>
                  </a:moveTo>
                  <a:lnTo>
                    <a:pt x="3209877" y="47657"/>
                  </a:lnTo>
                  <a:lnTo>
                    <a:pt x="3209877" y="0"/>
                  </a:lnTo>
                  <a:lnTo>
                    <a:pt x="3495656" y="0"/>
                  </a:lnTo>
                  <a:lnTo>
                    <a:pt x="3495656" y="47657"/>
                  </a:lnTo>
                  <a:close/>
                </a:path>
                <a:path w="13218794" h="1085850">
                  <a:moveTo>
                    <a:pt x="3829065" y="47657"/>
                  </a:moveTo>
                  <a:lnTo>
                    <a:pt x="3543286" y="47657"/>
                  </a:lnTo>
                  <a:lnTo>
                    <a:pt x="3543286" y="0"/>
                  </a:lnTo>
                  <a:lnTo>
                    <a:pt x="3829065" y="0"/>
                  </a:lnTo>
                  <a:lnTo>
                    <a:pt x="3829065" y="47657"/>
                  </a:lnTo>
                  <a:close/>
                </a:path>
                <a:path w="13218794" h="1085850">
                  <a:moveTo>
                    <a:pt x="4162474" y="47657"/>
                  </a:moveTo>
                  <a:lnTo>
                    <a:pt x="3876695" y="47657"/>
                  </a:lnTo>
                  <a:lnTo>
                    <a:pt x="3876695" y="0"/>
                  </a:lnTo>
                  <a:lnTo>
                    <a:pt x="4162474" y="0"/>
                  </a:lnTo>
                  <a:lnTo>
                    <a:pt x="4162474" y="47657"/>
                  </a:lnTo>
                  <a:close/>
                </a:path>
                <a:path w="13218794" h="1085850">
                  <a:moveTo>
                    <a:pt x="4495883" y="47657"/>
                  </a:moveTo>
                  <a:lnTo>
                    <a:pt x="4210104" y="47657"/>
                  </a:lnTo>
                  <a:lnTo>
                    <a:pt x="4210104" y="0"/>
                  </a:lnTo>
                  <a:lnTo>
                    <a:pt x="4495883" y="0"/>
                  </a:lnTo>
                  <a:lnTo>
                    <a:pt x="4495883" y="47657"/>
                  </a:lnTo>
                  <a:close/>
                </a:path>
                <a:path w="13218794" h="1085850">
                  <a:moveTo>
                    <a:pt x="4829291" y="47657"/>
                  </a:moveTo>
                  <a:lnTo>
                    <a:pt x="4543513" y="47657"/>
                  </a:lnTo>
                  <a:lnTo>
                    <a:pt x="4543513" y="0"/>
                  </a:lnTo>
                  <a:lnTo>
                    <a:pt x="4829291" y="0"/>
                  </a:lnTo>
                  <a:lnTo>
                    <a:pt x="4829291" y="47657"/>
                  </a:lnTo>
                  <a:close/>
                </a:path>
                <a:path w="13218794" h="1085850">
                  <a:moveTo>
                    <a:pt x="5162700" y="47657"/>
                  </a:moveTo>
                  <a:lnTo>
                    <a:pt x="4876921" y="47657"/>
                  </a:lnTo>
                  <a:lnTo>
                    <a:pt x="4876921" y="0"/>
                  </a:lnTo>
                  <a:lnTo>
                    <a:pt x="5162700" y="0"/>
                  </a:lnTo>
                  <a:lnTo>
                    <a:pt x="5162700" y="47657"/>
                  </a:lnTo>
                  <a:close/>
                </a:path>
                <a:path w="13218794" h="1085850">
                  <a:moveTo>
                    <a:pt x="5496109" y="47657"/>
                  </a:moveTo>
                  <a:lnTo>
                    <a:pt x="5210330" y="47657"/>
                  </a:lnTo>
                  <a:lnTo>
                    <a:pt x="5210330" y="0"/>
                  </a:lnTo>
                  <a:lnTo>
                    <a:pt x="5496109" y="0"/>
                  </a:lnTo>
                  <a:lnTo>
                    <a:pt x="5496109" y="47657"/>
                  </a:lnTo>
                  <a:close/>
                </a:path>
                <a:path w="13218794" h="1085850">
                  <a:moveTo>
                    <a:pt x="5829518" y="47657"/>
                  </a:moveTo>
                  <a:lnTo>
                    <a:pt x="5543739" y="47657"/>
                  </a:lnTo>
                  <a:lnTo>
                    <a:pt x="5543739" y="0"/>
                  </a:lnTo>
                  <a:lnTo>
                    <a:pt x="5829518" y="0"/>
                  </a:lnTo>
                  <a:lnTo>
                    <a:pt x="5829518" y="47657"/>
                  </a:lnTo>
                  <a:close/>
                </a:path>
                <a:path w="13218794" h="1085850">
                  <a:moveTo>
                    <a:pt x="6162926" y="47657"/>
                  </a:moveTo>
                  <a:lnTo>
                    <a:pt x="5877147" y="47657"/>
                  </a:lnTo>
                  <a:lnTo>
                    <a:pt x="5877147" y="0"/>
                  </a:lnTo>
                  <a:lnTo>
                    <a:pt x="6162926" y="0"/>
                  </a:lnTo>
                  <a:lnTo>
                    <a:pt x="6162926" y="47657"/>
                  </a:lnTo>
                  <a:close/>
                </a:path>
                <a:path w="13218794" h="1085850">
                  <a:moveTo>
                    <a:pt x="6496335" y="47657"/>
                  </a:moveTo>
                  <a:lnTo>
                    <a:pt x="6210556" y="47657"/>
                  </a:lnTo>
                  <a:lnTo>
                    <a:pt x="6210556" y="0"/>
                  </a:lnTo>
                  <a:lnTo>
                    <a:pt x="6496335" y="0"/>
                  </a:lnTo>
                  <a:lnTo>
                    <a:pt x="6496335" y="47657"/>
                  </a:lnTo>
                  <a:close/>
                </a:path>
                <a:path w="13218794" h="1085850">
                  <a:moveTo>
                    <a:pt x="6829744" y="47657"/>
                  </a:moveTo>
                  <a:lnTo>
                    <a:pt x="6543965" y="47657"/>
                  </a:lnTo>
                  <a:lnTo>
                    <a:pt x="6543965" y="0"/>
                  </a:lnTo>
                  <a:lnTo>
                    <a:pt x="6829744" y="0"/>
                  </a:lnTo>
                  <a:lnTo>
                    <a:pt x="6829744" y="47657"/>
                  </a:lnTo>
                  <a:close/>
                </a:path>
                <a:path w="13218794" h="1085850">
                  <a:moveTo>
                    <a:pt x="7163153" y="47657"/>
                  </a:moveTo>
                  <a:lnTo>
                    <a:pt x="6877374" y="47657"/>
                  </a:lnTo>
                  <a:lnTo>
                    <a:pt x="6877374" y="0"/>
                  </a:lnTo>
                  <a:lnTo>
                    <a:pt x="7163153" y="0"/>
                  </a:lnTo>
                  <a:lnTo>
                    <a:pt x="7163153" y="47657"/>
                  </a:lnTo>
                  <a:close/>
                </a:path>
                <a:path w="13218794" h="1085850">
                  <a:moveTo>
                    <a:pt x="7496561" y="47657"/>
                  </a:moveTo>
                  <a:lnTo>
                    <a:pt x="7210782" y="47657"/>
                  </a:lnTo>
                  <a:lnTo>
                    <a:pt x="7210782" y="0"/>
                  </a:lnTo>
                  <a:lnTo>
                    <a:pt x="7496561" y="0"/>
                  </a:lnTo>
                  <a:lnTo>
                    <a:pt x="7496561" y="47657"/>
                  </a:lnTo>
                  <a:close/>
                </a:path>
                <a:path w="13218794" h="1085850">
                  <a:moveTo>
                    <a:pt x="7829970" y="47657"/>
                  </a:moveTo>
                  <a:lnTo>
                    <a:pt x="7544191" y="47657"/>
                  </a:lnTo>
                  <a:lnTo>
                    <a:pt x="7544191" y="0"/>
                  </a:lnTo>
                  <a:lnTo>
                    <a:pt x="7829970" y="0"/>
                  </a:lnTo>
                  <a:lnTo>
                    <a:pt x="7829970" y="47657"/>
                  </a:lnTo>
                  <a:close/>
                </a:path>
                <a:path w="13218794" h="1085850">
                  <a:moveTo>
                    <a:pt x="8163379" y="47657"/>
                  </a:moveTo>
                  <a:lnTo>
                    <a:pt x="7877600" y="47657"/>
                  </a:lnTo>
                  <a:lnTo>
                    <a:pt x="7877600" y="0"/>
                  </a:lnTo>
                  <a:lnTo>
                    <a:pt x="8163379" y="0"/>
                  </a:lnTo>
                  <a:lnTo>
                    <a:pt x="8163379" y="47657"/>
                  </a:lnTo>
                  <a:close/>
                </a:path>
                <a:path w="13218794" h="1085850">
                  <a:moveTo>
                    <a:pt x="8496788" y="47657"/>
                  </a:moveTo>
                  <a:lnTo>
                    <a:pt x="8211009" y="47657"/>
                  </a:lnTo>
                  <a:lnTo>
                    <a:pt x="8211009" y="0"/>
                  </a:lnTo>
                  <a:lnTo>
                    <a:pt x="8496788" y="0"/>
                  </a:lnTo>
                  <a:lnTo>
                    <a:pt x="8496788" y="47657"/>
                  </a:lnTo>
                  <a:close/>
                </a:path>
                <a:path w="13218794" h="1085850">
                  <a:moveTo>
                    <a:pt x="8830196" y="47657"/>
                  </a:moveTo>
                  <a:lnTo>
                    <a:pt x="8544418" y="47657"/>
                  </a:lnTo>
                  <a:lnTo>
                    <a:pt x="8544418" y="0"/>
                  </a:lnTo>
                  <a:lnTo>
                    <a:pt x="8830196" y="0"/>
                  </a:lnTo>
                  <a:lnTo>
                    <a:pt x="8830196" y="47657"/>
                  </a:lnTo>
                  <a:close/>
                </a:path>
                <a:path w="13218794" h="1085850">
                  <a:moveTo>
                    <a:pt x="9163605" y="47657"/>
                  </a:moveTo>
                  <a:lnTo>
                    <a:pt x="8877826" y="47657"/>
                  </a:lnTo>
                  <a:lnTo>
                    <a:pt x="8877826" y="0"/>
                  </a:lnTo>
                  <a:lnTo>
                    <a:pt x="9163605" y="0"/>
                  </a:lnTo>
                  <a:lnTo>
                    <a:pt x="9163605" y="47657"/>
                  </a:lnTo>
                  <a:close/>
                </a:path>
                <a:path w="13218794" h="1085850">
                  <a:moveTo>
                    <a:pt x="9497013" y="47657"/>
                  </a:moveTo>
                  <a:lnTo>
                    <a:pt x="9211235" y="47657"/>
                  </a:lnTo>
                  <a:lnTo>
                    <a:pt x="9211235" y="0"/>
                  </a:lnTo>
                  <a:lnTo>
                    <a:pt x="9497013" y="0"/>
                  </a:lnTo>
                  <a:lnTo>
                    <a:pt x="9497013" y="47657"/>
                  </a:lnTo>
                  <a:close/>
                </a:path>
                <a:path w="13218794" h="1085850">
                  <a:moveTo>
                    <a:pt x="9830423" y="47657"/>
                  </a:moveTo>
                  <a:lnTo>
                    <a:pt x="9544644" y="47657"/>
                  </a:lnTo>
                  <a:lnTo>
                    <a:pt x="9544644" y="0"/>
                  </a:lnTo>
                  <a:lnTo>
                    <a:pt x="9830423" y="0"/>
                  </a:lnTo>
                  <a:lnTo>
                    <a:pt x="9830423" y="47657"/>
                  </a:lnTo>
                  <a:close/>
                </a:path>
                <a:path w="13218794" h="1085850">
                  <a:moveTo>
                    <a:pt x="10163831" y="47657"/>
                  </a:moveTo>
                  <a:lnTo>
                    <a:pt x="9878052" y="47657"/>
                  </a:lnTo>
                  <a:lnTo>
                    <a:pt x="9878052" y="0"/>
                  </a:lnTo>
                  <a:lnTo>
                    <a:pt x="10163831" y="0"/>
                  </a:lnTo>
                  <a:lnTo>
                    <a:pt x="10163831" y="47657"/>
                  </a:lnTo>
                  <a:close/>
                </a:path>
                <a:path w="13218794" h="1085850">
                  <a:moveTo>
                    <a:pt x="10497240" y="47657"/>
                  </a:moveTo>
                  <a:lnTo>
                    <a:pt x="10211461" y="47657"/>
                  </a:lnTo>
                  <a:lnTo>
                    <a:pt x="10211461" y="0"/>
                  </a:lnTo>
                  <a:lnTo>
                    <a:pt x="10497240" y="0"/>
                  </a:lnTo>
                  <a:lnTo>
                    <a:pt x="10497240" y="47657"/>
                  </a:lnTo>
                  <a:close/>
                </a:path>
                <a:path w="13218794" h="1085850">
                  <a:moveTo>
                    <a:pt x="10830649" y="47657"/>
                  </a:moveTo>
                  <a:lnTo>
                    <a:pt x="10544870" y="47657"/>
                  </a:lnTo>
                  <a:lnTo>
                    <a:pt x="10544870" y="0"/>
                  </a:lnTo>
                  <a:lnTo>
                    <a:pt x="10830649" y="0"/>
                  </a:lnTo>
                  <a:lnTo>
                    <a:pt x="10830649" y="47657"/>
                  </a:lnTo>
                  <a:close/>
                </a:path>
                <a:path w="13218794" h="1085850">
                  <a:moveTo>
                    <a:pt x="11164058" y="47657"/>
                  </a:moveTo>
                  <a:lnTo>
                    <a:pt x="10878279" y="47657"/>
                  </a:lnTo>
                  <a:lnTo>
                    <a:pt x="10878279" y="0"/>
                  </a:lnTo>
                  <a:lnTo>
                    <a:pt x="11164058" y="0"/>
                  </a:lnTo>
                  <a:lnTo>
                    <a:pt x="11164058" y="47657"/>
                  </a:lnTo>
                  <a:close/>
                </a:path>
                <a:path w="13218794" h="1085850">
                  <a:moveTo>
                    <a:pt x="11497466" y="47657"/>
                  </a:moveTo>
                  <a:lnTo>
                    <a:pt x="11211687" y="47657"/>
                  </a:lnTo>
                  <a:lnTo>
                    <a:pt x="11211687" y="0"/>
                  </a:lnTo>
                  <a:lnTo>
                    <a:pt x="11497466" y="0"/>
                  </a:lnTo>
                  <a:lnTo>
                    <a:pt x="11497466" y="47657"/>
                  </a:lnTo>
                  <a:close/>
                </a:path>
                <a:path w="13218794" h="1085850">
                  <a:moveTo>
                    <a:pt x="11830875" y="47657"/>
                  </a:moveTo>
                  <a:lnTo>
                    <a:pt x="11545096" y="47657"/>
                  </a:lnTo>
                  <a:lnTo>
                    <a:pt x="11545096" y="0"/>
                  </a:lnTo>
                  <a:lnTo>
                    <a:pt x="11830875" y="0"/>
                  </a:lnTo>
                  <a:lnTo>
                    <a:pt x="11830875" y="47657"/>
                  </a:lnTo>
                  <a:close/>
                </a:path>
                <a:path w="13218794" h="1085850">
                  <a:moveTo>
                    <a:pt x="12164284" y="47657"/>
                  </a:moveTo>
                  <a:lnTo>
                    <a:pt x="11878505" y="47657"/>
                  </a:lnTo>
                  <a:lnTo>
                    <a:pt x="11878505" y="0"/>
                  </a:lnTo>
                  <a:lnTo>
                    <a:pt x="12164284" y="0"/>
                  </a:lnTo>
                  <a:lnTo>
                    <a:pt x="12164284" y="47657"/>
                  </a:lnTo>
                  <a:close/>
                </a:path>
                <a:path w="13218794" h="1085850">
                  <a:moveTo>
                    <a:pt x="12497693" y="47657"/>
                  </a:moveTo>
                  <a:lnTo>
                    <a:pt x="12211914" y="47657"/>
                  </a:lnTo>
                  <a:lnTo>
                    <a:pt x="12211914" y="0"/>
                  </a:lnTo>
                  <a:lnTo>
                    <a:pt x="12497693" y="0"/>
                  </a:lnTo>
                  <a:lnTo>
                    <a:pt x="12497693" y="47657"/>
                  </a:lnTo>
                  <a:close/>
                </a:path>
                <a:path w="13218794" h="1085850">
                  <a:moveTo>
                    <a:pt x="12815953" y="67593"/>
                  </a:moveTo>
                  <a:lnTo>
                    <a:pt x="12781736" y="58871"/>
                  </a:lnTo>
                  <a:lnTo>
                    <a:pt x="12747160" y="52641"/>
                  </a:lnTo>
                  <a:lnTo>
                    <a:pt x="12712223" y="48903"/>
                  </a:lnTo>
                  <a:lnTo>
                    <a:pt x="12676927" y="47657"/>
                  </a:lnTo>
                  <a:lnTo>
                    <a:pt x="12545322" y="47657"/>
                  </a:lnTo>
                  <a:lnTo>
                    <a:pt x="12545322" y="0"/>
                  </a:lnTo>
                  <a:lnTo>
                    <a:pt x="12676929" y="0"/>
                  </a:lnTo>
                  <a:lnTo>
                    <a:pt x="12724638" y="2101"/>
                  </a:lnTo>
                  <a:lnTo>
                    <a:pt x="12771661" y="8336"/>
                  </a:lnTo>
                  <a:lnTo>
                    <a:pt x="12817748" y="18600"/>
                  </a:lnTo>
                  <a:lnTo>
                    <a:pt x="12829224" y="22227"/>
                  </a:lnTo>
                  <a:lnTo>
                    <a:pt x="12815953" y="67593"/>
                  </a:lnTo>
                  <a:close/>
                </a:path>
                <a:path w="13218794" h="1085850">
                  <a:moveTo>
                    <a:pt x="13064776" y="235209"/>
                  </a:moveTo>
                  <a:lnTo>
                    <a:pt x="13036853" y="202936"/>
                  </a:lnTo>
                  <a:lnTo>
                    <a:pt x="12988830" y="158274"/>
                  </a:lnTo>
                  <a:lnTo>
                    <a:pt x="12947824" y="128278"/>
                  </a:lnTo>
                  <a:lnTo>
                    <a:pt x="12903911" y="102730"/>
                  </a:lnTo>
                  <a:lnTo>
                    <a:pt x="12857091" y="81630"/>
                  </a:lnTo>
                  <a:lnTo>
                    <a:pt x="12874282" y="37613"/>
                  </a:lnTo>
                  <a:lnTo>
                    <a:pt x="12947890" y="72539"/>
                  </a:lnTo>
                  <a:lnTo>
                    <a:pt x="12987733" y="97888"/>
                  </a:lnTo>
                  <a:lnTo>
                    <a:pt x="13025389" y="126749"/>
                  </a:lnTo>
                  <a:lnTo>
                    <a:pt x="13060610" y="159019"/>
                  </a:lnTo>
                  <a:lnTo>
                    <a:pt x="13092861" y="194260"/>
                  </a:lnTo>
                  <a:lnTo>
                    <a:pt x="13101750" y="205872"/>
                  </a:lnTo>
                  <a:lnTo>
                    <a:pt x="13064776" y="235209"/>
                  </a:lnTo>
                  <a:close/>
                </a:path>
                <a:path w="13218794" h="1085850">
                  <a:moveTo>
                    <a:pt x="13171139" y="515387"/>
                  </a:moveTo>
                  <a:lnTo>
                    <a:pt x="13165527" y="462883"/>
                  </a:lnTo>
                  <a:lnTo>
                    <a:pt x="13154625" y="412125"/>
                  </a:lnTo>
                  <a:lnTo>
                    <a:pt x="13138436" y="363115"/>
                  </a:lnTo>
                  <a:lnTo>
                    <a:pt x="13116958" y="315853"/>
                  </a:lnTo>
                  <a:lnTo>
                    <a:pt x="13090192" y="270337"/>
                  </a:lnTo>
                  <a:lnTo>
                    <a:pt x="13129592" y="244349"/>
                  </a:lnTo>
                  <a:lnTo>
                    <a:pt x="13168760" y="313607"/>
                  </a:lnTo>
                  <a:lnTo>
                    <a:pt x="13186763" y="357096"/>
                  </a:lnTo>
                  <a:lnTo>
                    <a:pt x="13200946" y="402023"/>
                  </a:lnTo>
                  <a:lnTo>
                    <a:pt x="13211205" y="448136"/>
                  </a:lnTo>
                  <a:lnTo>
                    <a:pt x="13217436" y="495187"/>
                  </a:lnTo>
                  <a:lnTo>
                    <a:pt x="13218210" y="512766"/>
                  </a:lnTo>
                  <a:lnTo>
                    <a:pt x="13171139" y="515387"/>
                  </a:lnTo>
                  <a:close/>
                </a:path>
                <a:path w="13218794" h="1085850">
                  <a:moveTo>
                    <a:pt x="13136215" y="831078"/>
                  </a:moveTo>
                  <a:lnTo>
                    <a:pt x="13096286" y="806029"/>
                  </a:lnTo>
                  <a:lnTo>
                    <a:pt x="13122012" y="759910"/>
                  </a:lnTo>
                  <a:lnTo>
                    <a:pt x="13142409" y="712166"/>
                  </a:lnTo>
                  <a:lnTo>
                    <a:pt x="13157480" y="662796"/>
                  </a:lnTo>
                  <a:lnTo>
                    <a:pt x="13167223" y="611800"/>
                  </a:lnTo>
                  <a:lnTo>
                    <a:pt x="13171638" y="559178"/>
                  </a:lnTo>
                  <a:lnTo>
                    <a:pt x="13218753" y="560724"/>
                  </a:lnTo>
                  <a:lnTo>
                    <a:pt x="13211205" y="637712"/>
                  </a:lnTo>
                  <a:lnTo>
                    <a:pt x="13200946" y="683826"/>
                  </a:lnTo>
                  <a:lnTo>
                    <a:pt x="13186763" y="728753"/>
                  </a:lnTo>
                  <a:lnTo>
                    <a:pt x="13168760" y="772242"/>
                  </a:lnTo>
                  <a:lnTo>
                    <a:pt x="13147039" y="814045"/>
                  </a:lnTo>
                  <a:lnTo>
                    <a:pt x="13136215" y="831078"/>
                  </a:lnTo>
                  <a:close/>
                </a:path>
                <a:path w="13218794" h="1085850">
                  <a:moveTo>
                    <a:pt x="12885643" y="1043527"/>
                  </a:moveTo>
                  <a:lnTo>
                    <a:pt x="12867500" y="1000012"/>
                  </a:lnTo>
                  <a:lnTo>
                    <a:pt x="12911316" y="979202"/>
                  </a:lnTo>
                  <a:lnTo>
                    <a:pt x="12952493" y="954451"/>
                  </a:lnTo>
                  <a:lnTo>
                    <a:pt x="12991030" y="925761"/>
                  </a:lnTo>
                  <a:lnTo>
                    <a:pt x="13026929" y="893131"/>
                  </a:lnTo>
                  <a:lnTo>
                    <a:pt x="13061133" y="855183"/>
                  </a:lnTo>
                  <a:lnTo>
                    <a:pt x="13071646" y="841767"/>
                  </a:lnTo>
                  <a:lnTo>
                    <a:pt x="13109221" y="870218"/>
                  </a:lnTo>
                  <a:lnTo>
                    <a:pt x="13060610" y="926830"/>
                  </a:lnTo>
                  <a:lnTo>
                    <a:pt x="13025389" y="959100"/>
                  </a:lnTo>
                  <a:lnTo>
                    <a:pt x="12987733" y="987961"/>
                  </a:lnTo>
                  <a:lnTo>
                    <a:pt x="12947890" y="1013310"/>
                  </a:lnTo>
                  <a:lnTo>
                    <a:pt x="12906112" y="1035043"/>
                  </a:lnTo>
                  <a:lnTo>
                    <a:pt x="12885643" y="1043527"/>
                  </a:lnTo>
                  <a:close/>
                </a:path>
                <a:path w="13218794" h="1085850">
                  <a:moveTo>
                    <a:pt x="12676929" y="1085849"/>
                  </a:moveTo>
                  <a:lnTo>
                    <a:pt x="12557629" y="1085849"/>
                  </a:lnTo>
                  <a:lnTo>
                    <a:pt x="12557629" y="1038192"/>
                  </a:lnTo>
                  <a:lnTo>
                    <a:pt x="12676927" y="1038192"/>
                  </a:lnTo>
                  <a:lnTo>
                    <a:pt x="12715048" y="1036741"/>
                  </a:lnTo>
                  <a:lnTo>
                    <a:pt x="12752718" y="1032387"/>
                  </a:lnTo>
                  <a:lnTo>
                    <a:pt x="12789937" y="1025132"/>
                  </a:lnTo>
                  <a:lnTo>
                    <a:pt x="12826704" y="1014974"/>
                  </a:lnTo>
                  <a:lnTo>
                    <a:pt x="12840963" y="1059911"/>
                  </a:lnTo>
                  <a:lnTo>
                    <a:pt x="12817748" y="1067249"/>
                  </a:lnTo>
                  <a:lnTo>
                    <a:pt x="12771661" y="1077513"/>
                  </a:lnTo>
                  <a:lnTo>
                    <a:pt x="12724638" y="1083748"/>
                  </a:lnTo>
                  <a:lnTo>
                    <a:pt x="12676929" y="1085849"/>
                  </a:lnTo>
                  <a:close/>
                </a:path>
                <a:path w="13218794" h="1085850">
                  <a:moveTo>
                    <a:pt x="12509999" y="1085849"/>
                  </a:moveTo>
                  <a:lnTo>
                    <a:pt x="12224220" y="1085849"/>
                  </a:lnTo>
                  <a:lnTo>
                    <a:pt x="12224220" y="1038192"/>
                  </a:lnTo>
                  <a:lnTo>
                    <a:pt x="12509999" y="1038192"/>
                  </a:lnTo>
                  <a:lnTo>
                    <a:pt x="12509999" y="1085849"/>
                  </a:lnTo>
                  <a:close/>
                </a:path>
                <a:path w="13218794" h="1085850">
                  <a:moveTo>
                    <a:pt x="12176590" y="1085849"/>
                  </a:moveTo>
                  <a:lnTo>
                    <a:pt x="11890811" y="1085849"/>
                  </a:lnTo>
                  <a:lnTo>
                    <a:pt x="11890811" y="1038192"/>
                  </a:lnTo>
                  <a:lnTo>
                    <a:pt x="12176590" y="1038192"/>
                  </a:lnTo>
                  <a:lnTo>
                    <a:pt x="12176590" y="1085849"/>
                  </a:lnTo>
                  <a:close/>
                </a:path>
                <a:path w="13218794" h="1085850">
                  <a:moveTo>
                    <a:pt x="11843181" y="1085849"/>
                  </a:moveTo>
                  <a:lnTo>
                    <a:pt x="11557403" y="1085849"/>
                  </a:lnTo>
                  <a:lnTo>
                    <a:pt x="11557403" y="1038192"/>
                  </a:lnTo>
                  <a:lnTo>
                    <a:pt x="11843181" y="1038192"/>
                  </a:lnTo>
                  <a:lnTo>
                    <a:pt x="11843181" y="1085849"/>
                  </a:lnTo>
                  <a:close/>
                </a:path>
                <a:path w="13218794" h="1085850">
                  <a:moveTo>
                    <a:pt x="11509773" y="1085849"/>
                  </a:moveTo>
                  <a:lnTo>
                    <a:pt x="11223994" y="1085849"/>
                  </a:lnTo>
                  <a:lnTo>
                    <a:pt x="11223994" y="1038192"/>
                  </a:lnTo>
                  <a:lnTo>
                    <a:pt x="11509773" y="1038192"/>
                  </a:lnTo>
                  <a:lnTo>
                    <a:pt x="11509773" y="1085849"/>
                  </a:lnTo>
                  <a:close/>
                </a:path>
                <a:path w="13218794" h="1085850">
                  <a:moveTo>
                    <a:pt x="11176364" y="1085849"/>
                  </a:moveTo>
                  <a:lnTo>
                    <a:pt x="10890585" y="1085849"/>
                  </a:lnTo>
                  <a:lnTo>
                    <a:pt x="10890585" y="1038192"/>
                  </a:lnTo>
                  <a:lnTo>
                    <a:pt x="11176364" y="1038192"/>
                  </a:lnTo>
                  <a:lnTo>
                    <a:pt x="11176364" y="1085849"/>
                  </a:lnTo>
                  <a:close/>
                </a:path>
                <a:path w="13218794" h="1085850">
                  <a:moveTo>
                    <a:pt x="10842955" y="1085849"/>
                  </a:moveTo>
                  <a:lnTo>
                    <a:pt x="10557176" y="1085849"/>
                  </a:lnTo>
                  <a:lnTo>
                    <a:pt x="10557176" y="1038192"/>
                  </a:lnTo>
                  <a:lnTo>
                    <a:pt x="10842955" y="1038192"/>
                  </a:lnTo>
                  <a:lnTo>
                    <a:pt x="10842955" y="1085849"/>
                  </a:lnTo>
                  <a:close/>
                </a:path>
                <a:path w="13218794" h="1085850">
                  <a:moveTo>
                    <a:pt x="10509546" y="1085849"/>
                  </a:moveTo>
                  <a:lnTo>
                    <a:pt x="10223768" y="1085849"/>
                  </a:lnTo>
                  <a:lnTo>
                    <a:pt x="10223768" y="1038192"/>
                  </a:lnTo>
                  <a:lnTo>
                    <a:pt x="10509546" y="1038192"/>
                  </a:lnTo>
                  <a:lnTo>
                    <a:pt x="10509546" y="1085849"/>
                  </a:lnTo>
                  <a:close/>
                </a:path>
                <a:path w="13218794" h="1085850">
                  <a:moveTo>
                    <a:pt x="10176138" y="1085849"/>
                  </a:moveTo>
                  <a:lnTo>
                    <a:pt x="9890359" y="1085849"/>
                  </a:lnTo>
                  <a:lnTo>
                    <a:pt x="9890359" y="1038192"/>
                  </a:lnTo>
                  <a:lnTo>
                    <a:pt x="10176138" y="1038192"/>
                  </a:lnTo>
                  <a:lnTo>
                    <a:pt x="10176138" y="1085849"/>
                  </a:lnTo>
                  <a:close/>
                </a:path>
                <a:path w="13218794" h="1085850">
                  <a:moveTo>
                    <a:pt x="9842729" y="1085849"/>
                  </a:moveTo>
                  <a:lnTo>
                    <a:pt x="9556950" y="1085849"/>
                  </a:lnTo>
                  <a:lnTo>
                    <a:pt x="9556950" y="1038192"/>
                  </a:lnTo>
                  <a:lnTo>
                    <a:pt x="9842729" y="1038192"/>
                  </a:lnTo>
                  <a:lnTo>
                    <a:pt x="9842729" y="1085849"/>
                  </a:lnTo>
                  <a:close/>
                </a:path>
                <a:path w="13218794" h="1085850">
                  <a:moveTo>
                    <a:pt x="9509320" y="1085849"/>
                  </a:moveTo>
                  <a:lnTo>
                    <a:pt x="9223541" y="1085849"/>
                  </a:lnTo>
                  <a:lnTo>
                    <a:pt x="9223541" y="1038192"/>
                  </a:lnTo>
                  <a:lnTo>
                    <a:pt x="9509320" y="1038192"/>
                  </a:lnTo>
                  <a:lnTo>
                    <a:pt x="9509320" y="1085849"/>
                  </a:lnTo>
                  <a:close/>
                </a:path>
                <a:path w="13218794" h="1085850">
                  <a:moveTo>
                    <a:pt x="9175911" y="1085849"/>
                  </a:moveTo>
                  <a:lnTo>
                    <a:pt x="8890132" y="1085849"/>
                  </a:lnTo>
                  <a:lnTo>
                    <a:pt x="8890132" y="1038192"/>
                  </a:lnTo>
                  <a:lnTo>
                    <a:pt x="9175911" y="1038192"/>
                  </a:lnTo>
                  <a:lnTo>
                    <a:pt x="9175911" y="1085849"/>
                  </a:lnTo>
                  <a:close/>
                </a:path>
                <a:path w="13218794" h="1085850">
                  <a:moveTo>
                    <a:pt x="8842503" y="1085849"/>
                  </a:moveTo>
                  <a:lnTo>
                    <a:pt x="8556724" y="1085849"/>
                  </a:lnTo>
                  <a:lnTo>
                    <a:pt x="8556724" y="1038192"/>
                  </a:lnTo>
                  <a:lnTo>
                    <a:pt x="8842503" y="1038192"/>
                  </a:lnTo>
                  <a:lnTo>
                    <a:pt x="8842503" y="1085849"/>
                  </a:lnTo>
                  <a:close/>
                </a:path>
                <a:path w="13218794" h="1085850">
                  <a:moveTo>
                    <a:pt x="8509094" y="1085849"/>
                  </a:moveTo>
                  <a:lnTo>
                    <a:pt x="8223316" y="1085849"/>
                  </a:lnTo>
                  <a:lnTo>
                    <a:pt x="8223316" y="1038192"/>
                  </a:lnTo>
                  <a:lnTo>
                    <a:pt x="8509094" y="1038192"/>
                  </a:lnTo>
                  <a:lnTo>
                    <a:pt x="8509094" y="1085849"/>
                  </a:lnTo>
                  <a:close/>
                </a:path>
                <a:path w="13218794" h="1085850">
                  <a:moveTo>
                    <a:pt x="8175685" y="1085849"/>
                  </a:moveTo>
                  <a:lnTo>
                    <a:pt x="7889907" y="1085849"/>
                  </a:lnTo>
                  <a:lnTo>
                    <a:pt x="7889907" y="1038192"/>
                  </a:lnTo>
                  <a:lnTo>
                    <a:pt x="8175685" y="1038192"/>
                  </a:lnTo>
                  <a:lnTo>
                    <a:pt x="8175685" y="1085849"/>
                  </a:lnTo>
                  <a:close/>
                </a:path>
                <a:path w="13218794" h="1085850">
                  <a:moveTo>
                    <a:pt x="7842277" y="1085849"/>
                  </a:moveTo>
                  <a:lnTo>
                    <a:pt x="7556498" y="1085849"/>
                  </a:lnTo>
                  <a:lnTo>
                    <a:pt x="7556498" y="1038192"/>
                  </a:lnTo>
                  <a:lnTo>
                    <a:pt x="7842277" y="1038192"/>
                  </a:lnTo>
                  <a:lnTo>
                    <a:pt x="7842277" y="1085849"/>
                  </a:lnTo>
                  <a:close/>
                </a:path>
                <a:path w="13218794" h="1085850">
                  <a:moveTo>
                    <a:pt x="7508868" y="1085849"/>
                  </a:moveTo>
                  <a:lnTo>
                    <a:pt x="7223089" y="1085849"/>
                  </a:lnTo>
                  <a:lnTo>
                    <a:pt x="7223089" y="1038192"/>
                  </a:lnTo>
                  <a:lnTo>
                    <a:pt x="7508868" y="1038192"/>
                  </a:lnTo>
                  <a:lnTo>
                    <a:pt x="7508868" y="1085849"/>
                  </a:lnTo>
                  <a:close/>
                </a:path>
                <a:path w="13218794" h="1085850">
                  <a:moveTo>
                    <a:pt x="7175459" y="1085849"/>
                  </a:moveTo>
                  <a:lnTo>
                    <a:pt x="6889681" y="1085849"/>
                  </a:lnTo>
                  <a:lnTo>
                    <a:pt x="6889681" y="1038192"/>
                  </a:lnTo>
                  <a:lnTo>
                    <a:pt x="7175459" y="1038192"/>
                  </a:lnTo>
                  <a:lnTo>
                    <a:pt x="7175459" y="1085849"/>
                  </a:lnTo>
                  <a:close/>
                </a:path>
                <a:path w="13218794" h="1085850">
                  <a:moveTo>
                    <a:pt x="6842051" y="1085849"/>
                  </a:moveTo>
                  <a:lnTo>
                    <a:pt x="6556272" y="1085849"/>
                  </a:lnTo>
                  <a:lnTo>
                    <a:pt x="6556272" y="1038192"/>
                  </a:lnTo>
                  <a:lnTo>
                    <a:pt x="6842051" y="1038192"/>
                  </a:lnTo>
                  <a:lnTo>
                    <a:pt x="6842051" y="1085849"/>
                  </a:lnTo>
                  <a:close/>
                </a:path>
                <a:path w="13218794" h="1085850">
                  <a:moveTo>
                    <a:pt x="6508642" y="1085849"/>
                  </a:moveTo>
                  <a:lnTo>
                    <a:pt x="6222863" y="1085849"/>
                  </a:lnTo>
                  <a:lnTo>
                    <a:pt x="6222863" y="1038192"/>
                  </a:lnTo>
                  <a:lnTo>
                    <a:pt x="6508642" y="1038192"/>
                  </a:lnTo>
                  <a:lnTo>
                    <a:pt x="6508642" y="1085849"/>
                  </a:lnTo>
                  <a:close/>
                </a:path>
                <a:path w="13218794" h="1085850">
                  <a:moveTo>
                    <a:pt x="6175233" y="1085849"/>
                  </a:moveTo>
                  <a:lnTo>
                    <a:pt x="5889455" y="1085849"/>
                  </a:lnTo>
                  <a:lnTo>
                    <a:pt x="5889455" y="1038192"/>
                  </a:lnTo>
                  <a:lnTo>
                    <a:pt x="6175233" y="1038192"/>
                  </a:lnTo>
                  <a:lnTo>
                    <a:pt x="6175233" y="1085849"/>
                  </a:lnTo>
                  <a:close/>
                </a:path>
                <a:path w="13218794" h="1085850">
                  <a:moveTo>
                    <a:pt x="5841824" y="1085849"/>
                  </a:moveTo>
                  <a:lnTo>
                    <a:pt x="5556046" y="1085849"/>
                  </a:lnTo>
                  <a:lnTo>
                    <a:pt x="5556046" y="1038192"/>
                  </a:lnTo>
                  <a:lnTo>
                    <a:pt x="5841824" y="1038192"/>
                  </a:lnTo>
                  <a:lnTo>
                    <a:pt x="5841824" y="1085849"/>
                  </a:lnTo>
                  <a:close/>
                </a:path>
                <a:path w="13218794" h="1085850">
                  <a:moveTo>
                    <a:pt x="5508416" y="1085849"/>
                  </a:moveTo>
                  <a:lnTo>
                    <a:pt x="5222637" y="1085849"/>
                  </a:lnTo>
                  <a:lnTo>
                    <a:pt x="5222637" y="1038192"/>
                  </a:lnTo>
                  <a:lnTo>
                    <a:pt x="5508416" y="1038192"/>
                  </a:lnTo>
                  <a:lnTo>
                    <a:pt x="5508416" y="1085849"/>
                  </a:lnTo>
                  <a:close/>
                </a:path>
                <a:path w="13218794" h="1085850">
                  <a:moveTo>
                    <a:pt x="5175007" y="1085849"/>
                  </a:moveTo>
                  <a:lnTo>
                    <a:pt x="4889229" y="1085849"/>
                  </a:lnTo>
                  <a:lnTo>
                    <a:pt x="4889229" y="1038192"/>
                  </a:lnTo>
                  <a:lnTo>
                    <a:pt x="5175007" y="1038192"/>
                  </a:lnTo>
                  <a:lnTo>
                    <a:pt x="5175007" y="1085849"/>
                  </a:lnTo>
                  <a:close/>
                </a:path>
                <a:path w="13218794" h="1085850">
                  <a:moveTo>
                    <a:pt x="4841598" y="1085849"/>
                  </a:moveTo>
                  <a:lnTo>
                    <a:pt x="4555819" y="1085849"/>
                  </a:lnTo>
                  <a:lnTo>
                    <a:pt x="4555819" y="1038192"/>
                  </a:lnTo>
                  <a:lnTo>
                    <a:pt x="4841598" y="1038192"/>
                  </a:lnTo>
                  <a:lnTo>
                    <a:pt x="4841598" y="1085849"/>
                  </a:lnTo>
                  <a:close/>
                </a:path>
                <a:path w="13218794" h="1085850">
                  <a:moveTo>
                    <a:pt x="4508189" y="1085849"/>
                  </a:moveTo>
                  <a:lnTo>
                    <a:pt x="4222411" y="1085849"/>
                  </a:lnTo>
                  <a:lnTo>
                    <a:pt x="4222411" y="1038192"/>
                  </a:lnTo>
                  <a:lnTo>
                    <a:pt x="4508189" y="1038192"/>
                  </a:lnTo>
                  <a:lnTo>
                    <a:pt x="4508189" y="1085849"/>
                  </a:lnTo>
                  <a:close/>
                </a:path>
                <a:path w="13218794" h="1085850">
                  <a:moveTo>
                    <a:pt x="4174781" y="1085849"/>
                  </a:moveTo>
                  <a:lnTo>
                    <a:pt x="3889002" y="1085849"/>
                  </a:lnTo>
                  <a:lnTo>
                    <a:pt x="3889002" y="1038192"/>
                  </a:lnTo>
                  <a:lnTo>
                    <a:pt x="4174781" y="1038192"/>
                  </a:lnTo>
                  <a:lnTo>
                    <a:pt x="4174781" y="1085849"/>
                  </a:lnTo>
                  <a:close/>
                </a:path>
                <a:path w="13218794" h="1085850">
                  <a:moveTo>
                    <a:pt x="3841373" y="1085849"/>
                  </a:moveTo>
                  <a:lnTo>
                    <a:pt x="3555593" y="1085849"/>
                  </a:lnTo>
                  <a:lnTo>
                    <a:pt x="3555593" y="1038192"/>
                  </a:lnTo>
                  <a:lnTo>
                    <a:pt x="3841373" y="1038192"/>
                  </a:lnTo>
                  <a:lnTo>
                    <a:pt x="3841373" y="1085849"/>
                  </a:lnTo>
                  <a:close/>
                </a:path>
                <a:path w="13218794" h="1085850">
                  <a:moveTo>
                    <a:pt x="3507963" y="1085849"/>
                  </a:moveTo>
                  <a:lnTo>
                    <a:pt x="3222184" y="1085849"/>
                  </a:lnTo>
                  <a:lnTo>
                    <a:pt x="3222184" y="1038192"/>
                  </a:lnTo>
                  <a:lnTo>
                    <a:pt x="3507963" y="1038192"/>
                  </a:lnTo>
                  <a:lnTo>
                    <a:pt x="3507963" y="1085849"/>
                  </a:lnTo>
                  <a:close/>
                </a:path>
                <a:path w="13218794" h="1085850">
                  <a:moveTo>
                    <a:pt x="3174555" y="1085849"/>
                  </a:moveTo>
                  <a:lnTo>
                    <a:pt x="2888776" y="1085849"/>
                  </a:lnTo>
                  <a:lnTo>
                    <a:pt x="2888776" y="1038192"/>
                  </a:lnTo>
                  <a:lnTo>
                    <a:pt x="3174555" y="1038192"/>
                  </a:lnTo>
                  <a:lnTo>
                    <a:pt x="3174555" y="1085849"/>
                  </a:lnTo>
                  <a:close/>
                </a:path>
                <a:path w="13218794" h="1085850">
                  <a:moveTo>
                    <a:pt x="2841146" y="1085849"/>
                  </a:moveTo>
                  <a:lnTo>
                    <a:pt x="2555367" y="1085849"/>
                  </a:lnTo>
                  <a:lnTo>
                    <a:pt x="2555367" y="1038192"/>
                  </a:lnTo>
                  <a:lnTo>
                    <a:pt x="2841146" y="1038192"/>
                  </a:lnTo>
                  <a:lnTo>
                    <a:pt x="2841146" y="1085849"/>
                  </a:lnTo>
                  <a:close/>
                </a:path>
                <a:path w="13218794" h="1085850">
                  <a:moveTo>
                    <a:pt x="2507737" y="1085849"/>
                  </a:moveTo>
                  <a:lnTo>
                    <a:pt x="2221959" y="1085849"/>
                  </a:lnTo>
                  <a:lnTo>
                    <a:pt x="2221959" y="1038192"/>
                  </a:lnTo>
                  <a:lnTo>
                    <a:pt x="2507737" y="1038192"/>
                  </a:lnTo>
                  <a:lnTo>
                    <a:pt x="2507737" y="1085849"/>
                  </a:lnTo>
                  <a:close/>
                </a:path>
                <a:path w="13218794" h="1085850">
                  <a:moveTo>
                    <a:pt x="2174329" y="1085849"/>
                  </a:moveTo>
                  <a:lnTo>
                    <a:pt x="1888550" y="1085849"/>
                  </a:lnTo>
                  <a:lnTo>
                    <a:pt x="1888550" y="1038192"/>
                  </a:lnTo>
                  <a:lnTo>
                    <a:pt x="2174329" y="1038192"/>
                  </a:lnTo>
                  <a:lnTo>
                    <a:pt x="2174329" y="1085849"/>
                  </a:lnTo>
                  <a:close/>
                </a:path>
                <a:path w="13218794" h="1085850">
                  <a:moveTo>
                    <a:pt x="1840920" y="1085849"/>
                  </a:moveTo>
                  <a:lnTo>
                    <a:pt x="1555141" y="1085849"/>
                  </a:lnTo>
                  <a:lnTo>
                    <a:pt x="1555141" y="1038192"/>
                  </a:lnTo>
                  <a:lnTo>
                    <a:pt x="1840920" y="1038192"/>
                  </a:lnTo>
                  <a:lnTo>
                    <a:pt x="1840920" y="1085849"/>
                  </a:lnTo>
                  <a:close/>
                </a:path>
                <a:path w="13218794" h="1085850">
                  <a:moveTo>
                    <a:pt x="1507511" y="1085849"/>
                  </a:moveTo>
                  <a:lnTo>
                    <a:pt x="1221732" y="1085849"/>
                  </a:lnTo>
                  <a:lnTo>
                    <a:pt x="1221732" y="1038192"/>
                  </a:lnTo>
                  <a:lnTo>
                    <a:pt x="1507511" y="1038192"/>
                  </a:lnTo>
                  <a:lnTo>
                    <a:pt x="1507511" y="1085849"/>
                  </a:lnTo>
                  <a:close/>
                </a:path>
                <a:path w="13218794" h="1085850">
                  <a:moveTo>
                    <a:pt x="1174102" y="1085849"/>
                  </a:moveTo>
                  <a:lnTo>
                    <a:pt x="888324" y="1085849"/>
                  </a:lnTo>
                  <a:lnTo>
                    <a:pt x="888324" y="1038192"/>
                  </a:lnTo>
                  <a:lnTo>
                    <a:pt x="1174102" y="1038192"/>
                  </a:lnTo>
                  <a:lnTo>
                    <a:pt x="1174102" y="1085849"/>
                  </a:lnTo>
                  <a:close/>
                </a:path>
                <a:path w="13218794" h="1085850">
                  <a:moveTo>
                    <a:pt x="840694" y="1085849"/>
                  </a:moveTo>
                  <a:lnTo>
                    <a:pt x="554915" y="1085849"/>
                  </a:lnTo>
                  <a:lnTo>
                    <a:pt x="554915" y="1038192"/>
                  </a:lnTo>
                  <a:lnTo>
                    <a:pt x="840694" y="1038192"/>
                  </a:lnTo>
                  <a:lnTo>
                    <a:pt x="840694" y="1085849"/>
                  </a:lnTo>
                  <a:close/>
                </a:path>
                <a:path w="13218794" h="1085850">
                  <a:moveTo>
                    <a:pt x="507099" y="1084286"/>
                  </a:moveTo>
                  <a:lnTo>
                    <a:pt x="447875" y="1077513"/>
                  </a:lnTo>
                  <a:lnTo>
                    <a:pt x="401788" y="1067249"/>
                  </a:lnTo>
                  <a:lnTo>
                    <a:pt x="356888" y="1053057"/>
                  </a:lnTo>
                  <a:lnTo>
                    <a:pt x="313423" y="1035043"/>
                  </a:lnTo>
                  <a:lnTo>
                    <a:pt x="271645" y="1013310"/>
                  </a:lnTo>
                  <a:lnTo>
                    <a:pt x="239691" y="992980"/>
                  </a:lnTo>
                  <a:lnTo>
                    <a:pt x="266114" y="953721"/>
                  </a:lnTo>
                  <a:lnTo>
                    <a:pt x="311333" y="980949"/>
                  </a:lnTo>
                  <a:lnTo>
                    <a:pt x="358351" y="1002904"/>
                  </a:lnTo>
                  <a:lnTo>
                    <a:pt x="407166" y="1019586"/>
                  </a:lnTo>
                  <a:lnTo>
                    <a:pt x="457779" y="1030994"/>
                  </a:lnTo>
                  <a:lnTo>
                    <a:pt x="510190" y="1037129"/>
                  </a:lnTo>
                  <a:lnTo>
                    <a:pt x="507134" y="1083748"/>
                  </a:lnTo>
                  <a:lnTo>
                    <a:pt x="507099" y="1084286"/>
                  </a:lnTo>
                  <a:close/>
                </a:path>
                <a:path w="13218794" h="1085850">
                  <a:moveTo>
                    <a:pt x="201504" y="964739"/>
                  </a:moveTo>
                  <a:lnTo>
                    <a:pt x="194146" y="959100"/>
                  </a:lnTo>
                  <a:lnTo>
                    <a:pt x="158926" y="926830"/>
                  </a:lnTo>
                  <a:lnTo>
                    <a:pt x="126675" y="891589"/>
                  </a:lnTo>
                  <a:lnTo>
                    <a:pt x="97936" y="854048"/>
                  </a:lnTo>
                  <a:lnTo>
                    <a:pt x="97831" y="853911"/>
                  </a:lnTo>
                  <a:lnTo>
                    <a:pt x="72496" y="814045"/>
                  </a:lnTo>
                  <a:lnTo>
                    <a:pt x="50776" y="772242"/>
                  </a:lnTo>
                  <a:lnTo>
                    <a:pt x="35545" y="735450"/>
                  </a:lnTo>
                  <a:lnTo>
                    <a:pt x="79828" y="718636"/>
                  </a:lnTo>
                  <a:lnTo>
                    <a:pt x="101007" y="766800"/>
                  </a:lnTo>
                  <a:lnTo>
                    <a:pt x="126863" y="811938"/>
                  </a:lnTo>
                  <a:lnTo>
                    <a:pt x="157296" y="853911"/>
                  </a:lnTo>
                  <a:lnTo>
                    <a:pt x="192605" y="893131"/>
                  </a:lnTo>
                  <a:lnTo>
                    <a:pt x="221255" y="919625"/>
                  </a:lnTo>
                  <a:lnTo>
                    <a:pt x="231260" y="927945"/>
                  </a:lnTo>
                  <a:lnTo>
                    <a:pt x="201504" y="964739"/>
                  </a:lnTo>
                  <a:close/>
                </a:path>
                <a:path w="13218794" h="1085850">
                  <a:moveTo>
                    <a:pt x="20601" y="690198"/>
                  </a:moveTo>
                  <a:lnTo>
                    <a:pt x="18590" y="683826"/>
                  </a:lnTo>
                  <a:lnTo>
                    <a:pt x="8331" y="637712"/>
                  </a:lnTo>
                  <a:lnTo>
                    <a:pt x="2100" y="590662"/>
                  </a:lnTo>
                  <a:lnTo>
                    <a:pt x="0" y="542924"/>
                  </a:lnTo>
                  <a:lnTo>
                    <a:pt x="2100" y="495187"/>
                  </a:lnTo>
                  <a:lnTo>
                    <a:pt x="8331" y="448136"/>
                  </a:lnTo>
                  <a:lnTo>
                    <a:pt x="17455" y="407123"/>
                  </a:lnTo>
                  <a:lnTo>
                    <a:pt x="63374" y="418999"/>
                  </a:lnTo>
                  <a:lnTo>
                    <a:pt x="56485" y="449599"/>
                  </a:lnTo>
                  <a:lnTo>
                    <a:pt x="51565" y="480454"/>
                  </a:lnTo>
                  <a:lnTo>
                    <a:pt x="48613" y="511562"/>
                  </a:lnTo>
                  <a:lnTo>
                    <a:pt x="47629" y="542924"/>
                  </a:lnTo>
                  <a:lnTo>
                    <a:pt x="48790" y="577013"/>
                  </a:lnTo>
                  <a:lnTo>
                    <a:pt x="52273" y="610776"/>
                  </a:lnTo>
                  <a:lnTo>
                    <a:pt x="58077" y="644216"/>
                  </a:lnTo>
                  <a:lnTo>
                    <a:pt x="66204" y="677331"/>
                  </a:lnTo>
                  <a:lnTo>
                    <a:pt x="20601" y="690198"/>
                  </a:lnTo>
                  <a:close/>
                </a:path>
                <a:path w="13218794" h="1085850">
                  <a:moveTo>
                    <a:pt x="76096" y="377387"/>
                  </a:moveTo>
                  <a:lnTo>
                    <a:pt x="31376" y="361518"/>
                  </a:lnTo>
                  <a:lnTo>
                    <a:pt x="32772" y="357096"/>
                  </a:lnTo>
                  <a:lnTo>
                    <a:pt x="50776" y="313607"/>
                  </a:lnTo>
                  <a:lnTo>
                    <a:pt x="72496" y="271804"/>
                  </a:lnTo>
                  <a:lnTo>
                    <a:pt x="97831" y="231938"/>
                  </a:lnTo>
                  <a:lnTo>
                    <a:pt x="126675" y="194260"/>
                  </a:lnTo>
                  <a:lnTo>
                    <a:pt x="158926" y="159019"/>
                  </a:lnTo>
                  <a:lnTo>
                    <a:pt x="192210" y="128523"/>
                  </a:lnTo>
                  <a:lnTo>
                    <a:pt x="222905" y="164822"/>
                  </a:lnTo>
                  <a:lnTo>
                    <a:pt x="215114" y="171557"/>
                  </a:lnTo>
                  <a:lnTo>
                    <a:pt x="207467" y="178452"/>
                  </a:lnTo>
                  <a:lnTo>
                    <a:pt x="155657" y="233943"/>
                  </a:lnTo>
                  <a:lnTo>
                    <a:pt x="123923" y="278463"/>
                  </a:lnTo>
                  <a:lnTo>
                    <a:pt x="97402" y="326278"/>
                  </a:lnTo>
                  <a:lnTo>
                    <a:pt x="76096" y="377387"/>
                  </a:lnTo>
                  <a:close/>
                </a:path>
                <a:path w="13218794" h="1085850">
                  <a:moveTo>
                    <a:pt x="257235" y="138252"/>
                  </a:moveTo>
                  <a:lnTo>
                    <a:pt x="229834" y="99396"/>
                  </a:lnTo>
                  <a:lnTo>
                    <a:pt x="231803" y="97888"/>
                  </a:lnTo>
                  <a:lnTo>
                    <a:pt x="271645" y="72539"/>
                  </a:lnTo>
                  <a:lnTo>
                    <a:pt x="313423" y="50806"/>
                  </a:lnTo>
                  <a:lnTo>
                    <a:pt x="356888" y="32792"/>
                  </a:lnTo>
                  <a:lnTo>
                    <a:pt x="401788" y="18600"/>
                  </a:lnTo>
                  <a:lnTo>
                    <a:pt x="447875" y="8336"/>
                  </a:lnTo>
                  <a:lnTo>
                    <a:pt x="495000" y="2087"/>
                  </a:lnTo>
                  <a:lnTo>
                    <a:pt x="495204" y="2087"/>
                  </a:lnTo>
                  <a:lnTo>
                    <a:pt x="499362" y="49549"/>
                  </a:lnTo>
                  <a:lnTo>
                    <a:pt x="447113" y="56831"/>
                  </a:lnTo>
                  <a:lnTo>
                    <a:pt x="396776" y="69342"/>
                  </a:lnTo>
                  <a:lnTo>
                    <a:pt x="348350" y="87083"/>
                  </a:lnTo>
                  <a:lnTo>
                    <a:pt x="301837" y="110053"/>
                  </a:lnTo>
                  <a:lnTo>
                    <a:pt x="257235" y="138252"/>
                  </a:lnTo>
                  <a:close/>
                </a:path>
                <a:path w="13218794" h="1085850">
                  <a:moveTo>
                    <a:pt x="828386" y="47657"/>
                  </a:moveTo>
                  <a:lnTo>
                    <a:pt x="542607" y="47657"/>
                  </a:lnTo>
                  <a:lnTo>
                    <a:pt x="542607" y="0"/>
                  </a:lnTo>
                  <a:lnTo>
                    <a:pt x="828386" y="0"/>
                  </a:lnTo>
                  <a:lnTo>
                    <a:pt x="828386" y="47657"/>
                  </a:lnTo>
                  <a:close/>
                </a:path>
              </a:pathLst>
            </a:custGeom>
            <a:solidFill>
              <a:srgbClr val="E7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21732" rIns="0" bIns="0" rtlCol="0">
            <a:spAutoFit/>
          </a:bodyPr>
          <a:lstStyle/>
          <a:p>
            <a:pPr marL="1408430">
              <a:lnSpc>
                <a:spcPct val="100000"/>
              </a:lnSpc>
              <a:spcBef>
                <a:spcPts val="100"/>
              </a:spcBef>
            </a:pP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ERGENL</a:t>
            </a:r>
            <a:r>
              <a:rPr sz="4000" spc="254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K</a:t>
            </a:r>
            <a:r>
              <a:rPr sz="4000" spc="-40" dirty="0">
                <a:solidFill>
                  <a:srgbClr val="4F3C36"/>
                </a:solidFill>
                <a:latin typeface="Trebuchet MS"/>
                <a:cs typeface="Trebuchet MS"/>
              </a:rPr>
              <a:t> </a:t>
            </a:r>
            <a:r>
              <a:rPr sz="4000" spc="455" dirty="0">
                <a:solidFill>
                  <a:srgbClr val="4F3C36"/>
                </a:solidFill>
                <a:latin typeface="Trebuchet MS"/>
                <a:cs typeface="Trebuchet MS"/>
              </a:rPr>
              <a:t>DÖNEM</a:t>
            </a:r>
            <a:r>
              <a:rPr sz="4000" spc="455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r>
              <a:rPr sz="4000" spc="-100" dirty="0">
                <a:solidFill>
                  <a:srgbClr val="4F3C36"/>
                </a:solidFill>
                <a:latin typeface="Lucida Sans Unicode"/>
                <a:cs typeface="Lucida Sans Unicode"/>
              </a:rPr>
              <a:t> </a:t>
            </a: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GEL</a:t>
            </a:r>
            <a:r>
              <a:rPr sz="4000" spc="254" dirty="0">
                <a:solidFill>
                  <a:srgbClr val="4F3C36"/>
                </a:solidFill>
                <a:latin typeface="Lucida Sans Unicode"/>
                <a:cs typeface="Lucida Sans Unicode"/>
              </a:rPr>
              <a:t>İŞİ</a:t>
            </a: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M</a:t>
            </a:r>
            <a:r>
              <a:rPr sz="4000" spc="-40" dirty="0">
                <a:solidFill>
                  <a:srgbClr val="4F3C36"/>
                </a:solidFill>
                <a:latin typeface="Trebuchet MS"/>
                <a:cs typeface="Trebuchet MS"/>
              </a:rPr>
              <a:t> </a:t>
            </a:r>
            <a:r>
              <a:rPr sz="4000" spc="204" dirty="0">
                <a:solidFill>
                  <a:srgbClr val="4F3C36"/>
                </a:solidFill>
                <a:latin typeface="Trebuchet MS"/>
                <a:cs typeface="Trebuchet MS"/>
              </a:rPr>
              <a:t>ÖZELL</a:t>
            </a:r>
            <a:r>
              <a:rPr sz="4000" spc="204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r>
              <a:rPr sz="4000" spc="204" dirty="0">
                <a:solidFill>
                  <a:srgbClr val="4F3C36"/>
                </a:solidFill>
                <a:latin typeface="Trebuchet MS"/>
                <a:cs typeface="Trebuchet MS"/>
              </a:rPr>
              <a:t>KLER</a:t>
            </a:r>
            <a:r>
              <a:rPr sz="4000" spc="204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endParaRPr sz="4000">
              <a:latin typeface="Lucida Sans Unicode"/>
              <a:cs typeface="Lucida Sans Unicode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3933620" y="918086"/>
            <a:ext cx="4354830" cy="9369425"/>
            <a:chOff x="13933620" y="918086"/>
            <a:chExt cx="4354830" cy="9369425"/>
          </a:xfrm>
        </p:grpSpPr>
        <p:pic>
          <p:nvPicPr>
            <p:cNvPr id="40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33620" y="918086"/>
              <a:ext cx="1319718" cy="110865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6423643" y="7627074"/>
              <a:ext cx="1671320" cy="605790"/>
            </a:xfrm>
            <a:custGeom>
              <a:avLst/>
              <a:gdLst/>
              <a:ahLst/>
              <a:cxnLst/>
              <a:rect l="l" t="t" r="r" b="b"/>
              <a:pathLst>
                <a:path w="1671319" h="605790">
                  <a:moveTo>
                    <a:pt x="496869" y="605463"/>
                  </a:moveTo>
                  <a:lnTo>
                    <a:pt x="450764" y="594764"/>
                  </a:lnTo>
                  <a:lnTo>
                    <a:pt x="418511" y="563962"/>
                  </a:lnTo>
                  <a:lnTo>
                    <a:pt x="396355" y="521399"/>
                  </a:lnTo>
                  <a:lnTo>
                    <a:pt x="380541" y="475418"/>
                  </a:lnTo>
                  <a:lnTo>
                    <a:pt x="367313" y="434359"/>
                  </a:lnTo>
                  <a:lnTo>
                    <a:pt x="352918" y="406564"/>
                  </a:lnTo>
                  <a:lnTo>
                    <a:pt x="330563" y="397194"/>
                  </a:lnTo>
                  <a:lnTo>
                    <a:pt x="293170" y="396918"/>
                  </a:lnTo>
                  <a:lnTo>
                    <a:pt x="245129" y="402155"/>
                  </a:lnTo>
                  <a:lnTo>
                    <a:pt x="190833" y="409320"/>
                  </a:lnTo>
                  <a:lnTo>
                    <a:pt x="134674" y="414832"/>
                  </a:lnTo>
                  <a:lnTo>
                    <a:pt x="81041" y="415108"/>
                  </a:lnTo>
                  <a:lnTo>
                    <a:pt x="34329" y="406564"/>
                  </a:lnTo>
                  <a:lnTo>
                    <a:pt x="12340" y="392623"/>
                  </a:lnTo>
                  <a:lnTo>
                    <a:pt x="0" y="372743"/>
                  </a:lnTo>
                  <a:lnTo>
                    <a:pt x="3372" y="354700"/>
                  </a:lnTo>
                  <a:lnTo>
                    <a:pt x="28523" y="346267"/>
                  </a:lnTo>
                  <a:lnTo>
                    <a:pt x="69155" y="340774"/>
                  </a:lnTo>
                  <a:lnTo>
                    <a:pt x="122449" y="327629"/>
                  </a:lnTo>
                  <a:lnTo>
                    <a:pt x="183513" y="309169"/>
                  </a:lnTo>
                  <a:lnTo>
                    <a:pt x="247457" y="287731"/>
                  </a:lnTo>
                  <a:lnTo>
                    <a:pt x="309388" y="265651"/>
                  </a:lnTo>
                  <a:lnTo>
                    <a:pt x="364416" y="245264"/>
                  </a:lnTo>
                  <a:lnTo>
                    <a:pt x="434194" y="218919"/>
                  </a:lnTo>
                  <a:lnTo>
                    <a:pt x="456746" y="211768"/>
                  </a:lnTo>
                  <a:lnTo>
                    <a:pt x="534422" y="195107"/>
                  </a:lnTo>
                  <a:lnTo>
                    <a:pt x="588148" y="188124"/>
                  </a:lnTo>
                  <a:lnTo>
                    <a:pt x="650868" y="183723"/>
                  </a:lnTo>
                  <a:lnTo>
                    <a:pt x="721882" y="183169"/>
                  </a:lnTo>
                  <a:lnTo>
                    <a:pt x="800490" y="187724"/>
                  </a:lnTo>
                  <a:lnTo>
                    <a:pt x="826599" y="187696"/>
                  </a:lnTo>
                  <a:lnTo>
                    <a:pt x="899807" y="176611"/>
                  </a:lnTo>
                  <a:lnTo>
                    <a:pt x="944988" y="166436"/>
                  </a:lnTo>
                  <a:lnTo>
                    <a:pt x="994607" y="153761"/>
                  </a:lnTo>
                  <a:lnTo>
                    <a:pt x="1047705" y="139028"/>
                  </a:lnTo>
                  <a:lnTo>
                    <a:pt x="1103322" y="122678"/>
                  </a:lnTo>
                  <a:lnTo>
                    <a:pt x="1160498" y="105151"/>
                  </a:lnTo>
                  <a:lnTo>
                    <a:pt x="1218275" y="86889"/>
                  </a:lnTo>
                  <a:lnTo>
                    <a:pt x="1275692" y="68334"/>
                  </a:lnTo>
                  <a:lnTo>
                    <a:pt x="1482572" y="0"/>
                  </a:lnTo>
                  <a:lnTo>
                    <a:pt x="1671032" y="387492"/>
                  </a:lnTo>
                  <a:lnTo>
                    <a:pt x="1425070" y="444077"/>
                  </a:lnTo>
                  <a:lnTo>
                    <a:pt x="1153340" y="484903"/>
                  </a:lnTo>
                  <a:lnTo>
                    <a:pt x="933414" y="509640"/>
                  </a:lnTo>
                  <a:lnTo>
                    <a:pt x="842866" y="517959"/>
                  </a:lnTo>
                  <a:lnTo>
                    <a:pt x="804317" y="552704"/>
                  </a:lnTo>
                  <a:lnTo>
                    <a:pt x="765768" y="576694"/>
                  </a:lnTo>
                  <a:lnTo>
                    <a:pt x="726546" y="591905"/>
                  </a:lnTo>
                  <a:lnTo>
                    <a:pt x="685981" y="600315"/>
                  </a:lnTo>
                  <a:lnTo>
                    <a:pt x="643402" y="603900"/>
                  </a:lnTo>
                  <a:lnTo>
                    <a:pt x="598138" y="604635"/>
                  </a:lnTo>
                  <a:lnTo>
                    <a:pt x="549517" y="604497"/>
                  </a:lnTo>
                  <a:lnTo>
                    <a:pt x="496869" y="605463"/>
                  </a:lnTo>
                  <a:close/>
                </a:path>
              </a:pathLst>
            </a:custGeom>
            <a:solidFill>
              <a:srgbClr val="F7A2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7785677" y="7436941"/>
              <a:ext cx="502920" cy="657225"/>
            </a:xfrm>
            <a:custGeom>
              <a:avLst/>
              <a:gdLst/>
              <a:ahLst/>
              <a:cxnLst/>
              <a:rect l="l" t="t" r="r" b="b"/>
              <a:pathLst>
                <a:path w="502919" h="657225">
                  <a:moveTo>
                    <a:pt x="267455" y="656959"/>
                  </a:moveTo>
                  <a:lnTo>
                    <a:pt x="228488" y="654307"/>
                  </a:lnTo>
                  <a:lnTo>
                    <a:pt x="161968" y="630649"/>
                  </a:lnTo>
                  <a:lnTo>
                    <a:pt x="119933" y="573357"/>
                  </a:lnTo>
                  <a:lnTo>
                    <a:pt x="111573" y="528660"/>
                  </a:lnTo>
                  <a:lnTo>
                    <a:pt x="103007" y="466712"/>
                  </a:lnTo>
                  <a:lnTo>
                    <a:pt x="87997" y="413267"/>
                  </a:lnTo>
                  <a:lnTo>
                    <a:pt x="68996" y="367160"/>
                  </a:lnTo>
                  <a:lnTo>
                    <a:pt x="48458" y="327223"/>
                  </a:lnTo>
                  <a:lnTo>
                    <a:pt x="28835" y="292292"/>
                  </a:lnTo>
                  <a:lnTo>
                    <a:pt x="12583" y="261200"/>
                  </a:lnTo>
                  <a:lnTo>
                    <a:pt x="2153" y="232782"/>
                  </a:lnTo>
                  <a:lnTo>
                    <a:pt x="0" y="205871"/>
                  </a:lnTo>
                  <a:lnTo>
                    <a:pt x="8576" y="179302"/>
                  </a:lnTo>
                  <a:lnTo>
                    <a:pt x="62355" y="126269"/>
                  </a:lnTo>
                  <a:lnTo>
                    <a:pt x="102216" y="102655"/>
                  </a:lnTo>
                  <a:lnTo>
                    <a:pt x="148290" y="81136"/>
                  </a:lnTo>
                  <a:lnTo>
                    <a:pt x="198942" y="61784"/>
                  </a:lnTo>
                  <a:lnTo>
                    <a:pt x="252541" y="44669"/>
                  </a:lnTo>
                  <a:lnTo>
                    <a:pt x="307456" y="29862"/>
                  </a:lnTo>
                  <a:lnTo>
                    <a:pt x="362054" y="17435"/>
                  </a:lnTo>
                  <a:lnTo>
                    <a:pt x="414703" y="7457"/>
                  </a:lnTo>
                  <a:lnTo>
                    <a:pt x="463770" y="0"/>
                  </a:lnTo>
                  <a:lnTo>
                    <a:pt x="485663" y="2768"/>
                  </a:lnTo>
                  <a:lnTo>
                    <a:pt x="502322" y="14709"/>
                  </a:lnTo>
                  <a:lnTo>
                    <a:pt x="502322" y="602870"/>
                  </a:lnTo>
                  <a:lnTo>
                    <a:pt x="499841" y="607310"/>
                  </a:lnTo>
                  <a:lnTo>
                    <a:pt x="482751" y="625496"/>
                  </a:lnTo>
                  <a:lnTo>
                    <a:pt x="463770" y="633460"/>
                  </a:lnTo>
                  <a:lnTo>
                    <a:pt x="428943" y="638479"/>
                  </a:lnTo>
                  <a:lnTo>
                    <a:pt x="390508" y="644713"/>
                  </a:lnTo>
                  <a:lnTo>
                    <a:pt x="349855" y="650787"/>
                  </a:lnTo>
                  <a:lnTo>
                    <a:pt x="308374" y="655328"/>
                  </a:lnTo>
                  <a:lnTo>
                    <a:pt x="267455" y="656959"/>
                  </a:lnTo>
                  <a:close/>
                </a:path>
              </a:pathLst>
            </a:custGeom>
            <a:solidFill>
              <a:srgbClr val="81C2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716528" y="7981454"/>
              <a:ext cx="297180" cy="217804"/>
            </a:xfrm>
            <a:custGeom>
              <a:avLst/>
              <a:gdLst/>
              <a:ahLst/>
              <a:cxnLst/>
              <a:rect l="l" t="t" r="r" b="b"/>
              <a:pathLst>
                <a:path w="297180" h="217804">
                  <a:moveTo>
                    <a:pt x="297078" y="105346"/>
                  </a:moveTo>
                  <a:lnTo>
                    <a:pt x="293395" y="84848"/>
                  </a:lnTo>
                  <a:lnTo>
                    <a:pt x="267081" y="75450"/>
                  </a:lnTo>
                  <a:lnTo>
                    <a:pt x="237883" y="75145"/>
                  </a:lnTo>
                  <a:lnTo>
                    <a:pt x="261683" y="54800"/>
                  </a:lnTo>
                  <a:lnTo>
                    <a:pt x="268820" y="25412"/>
                  </a:lnTo>
                  <a:lnTo>
                    <a:pt x="246799" y="3505"/>
                  </a:lnTo>
                  <a:lnTo>
                    <a:pt x="202844" y="0"/>
                  </a:lnTo>
                  <a:lnTo>
                    <a:pt x="149529" y="10731"/>
                  </a:lnTo>
                  <a:lnTo>
                    <a:pt x="99441" y="31496"/>
                  </a:lnTo>
                  <a:lnTo>
                    <a:pt x="26390" y="67945"/>
                  </a:lnTo>
                  <a:lnTo>
                    <a:pt x="5892" y="85178"/>
                  </a:lnTo>
                  <a:lnTo>
                    <a:pt x="0" y="109131"/>
                  </a:lnTo>
                  <a:lnTo>
                    <a:pt x="15697" y="132359"/>
                  </a:lnTo>
                  <a:lnTo>
                    <a:pt x="51676" y="143903"/>
                  </a:lnTo>
                  <a:lnTo>
                    <a:pt x="61976" y="143535"/>
                  </a:lnTo>
                  <a:lnTo>
                    <a:pt x="52438" y="151549"/>
                  </a:lnTo>
                  <a:lnTo>
                    <a:pt x="38112" y="176809"/>
                  </a:lnTo>
                  <a:lnTo>
                    <a:pt x="41744" y="204025"/>
                  </a:lnTo>
                  <a:lnTo>
                    <a:pt x="60744" y="217754"/>
                  </a:lnTo>
                  <a:lnTo>
                    <a:pt x="131330" y="199415"/>
                  </a:lnTo>
                  <a:lnTo>
                    <a:pt x="176377" y="180759"/>
                  </a:lnTo>
                  <a:lnTo>
                    <a:pt x="233400" y="155181"/>
                  </a:lnTo>
                  <a:lnTo>
                    <a:pt x="275361" y="129413"/>
                  </a:lnTo>
                  <a:lnTo>
                    <a:pt x="297078" y="105346"/>
                  </a:lnTo>
                  <a:close/>
                </a:path>
              </a:pathLst>
            </a:custGeom>
            <a:solidFill>
              <a:srgbClr val="E88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814495" y="8124278"/>
              <a:ext cx="188808" cy="13118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6830587" y="7747827"/>
              <a:ext cx="393700" cy="307340"/>
            </a:xfrm>
            <a:custGeom>
              <a:avLst/>
              <a:gdLst/>
              <a:ahLst/>
              <a:cxnLst/>
              <a:rect l="l" t="t" r="r" b="b"/>
              <a:pathLst>
                <a:path w="393700" h="307340">
                  <a:moveTo>
                    <a:pt x="75984" y="307174"/>
                  </a:moveTo>
                  <a:lnTo>
                    <a:pt x="46639" y="282051"/>
                  </a:lnTo>
                  <a:lnTo>
                    <a:pt x="20723" y="232202"/>
                  </a:lnTo>
                  <a:lnTo>
                    <a:pt x="3442" y="174942"/>
                  </a:lnTo>
                  <a:lnTo>
                    <a:pt x="0" y="127584"/>
                  </a:lnTo>
                  <a:lnTo>
                    <a:pt x="7164" y="94948"/>
                  </a:lnTo>
                  <a:lnTo>
                    <a:pt x="22742" y="57240"/>
                  </a:lnTo>
                  <a:lnTo>
                    <a:pt x="49516" y="23091"/>
                  </a:lnTo>
                  <a:lnTo>
                    <a:pt x="90268" y="1134"/>
                  </a:lnTo>
                  <a:lnTo>
                    <a:pt x="147782" y="0"/>
                  </a:lnTo>
                  <a:lnTo>
                    <a:pt x="216130" y="14732"/>
                  </a:lnTo>
                  <a:lnTo>
                    <a:pt x="282101" y="32262"/>
                  </a:lnTo>
                  <a:lnTo>
                    <a:pt x="338475" y="49123"/>
                  </a:lnTo>
                  <a:lnTo>
                    <a:pt x="393546" y="66971"/>
                  </a:lnTo>
                  <a:lnTo>
                    <a:pt x="387191" y="82978"/>
                  </a:lnTo>
                  <a:lnTo>
                    <a:pt x="367288" y="119065"/>
                  </a:lnTo>
                  <a:lnTo>
                    <a:pt x="332583" y="157328"/>
                  </a:lnTo>
                  <a:lnTo>
                    <a:pt x="281821" y="179866"/>
                  </a:lnTo>
                  <a:lnTo>
                    <a:pt x="235943" y="176567"/>
                  </a:lnTo>
                  <a:lnTo>
                    <a:pt x="197870" y="159440"/>
                  </a:lnTo>
                  <a:lnTo>
                    <a:pt x="167018" y="139599"/>
                  </a:lnTo>
                  <a:lnTo>
                    <a:pt x="142802" y="128158"/>
                  </a:lnTo>
                  <a:lnTo>
                    <a:pt x="124639" y="136232"/>
                  </a:lnTo>
                  <a:lnTo>
                    <a:pt x="115996" y="157102"/>
                  </a:lnTo>
                  <a:lnTo>
                    <a:pt x="110910" y="185976"/>
                  </a:lnTo>
                  <a:lnTo>
                    <a:pt x="109550" y="215961"/>
                  </a:lnTo>
                  <a:lnTo>
                    <a:pt x="112080" y="240163"/>
                  </a:lnTo>
                  <a:lnTo>
                    <a:pt x="112266" y="265538"/>
                  </a:lnTo>
                  <a:lnTo>
                    <a:pt x="103525" y="287943"/>
                  </a:lnTo>
                  <a:lnTo>
                    <a:pt x="90038" y="303212"/>
                  </a:lnTo>
                  <a:lnTo>
                    <a:pt x="75984" y="307174"/>
                  </a:lnTo>
                  <a:close/>
                </a:path>
              </a:pathLst>
            </a:custGeom>
            <a:solidFill>
              <a:srgbClr val="E88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626128" y="8646724"/>
              <a:ext cx="1524000" cy="540385"/>
            </a:xfrm>
            <a:custGeom>
              <a:avLst/>
              <a:gdLst/>
              <a:ahLst/>
              <a:cxnLst/>
              <a:rect l="l" t="t" r="r" b="b"/>
              <a:pathLst>
                <a:path w="1524000" h="540384">
                  <a:moveTo>
                    <a:pt x="1523600" y="539756"/>
                  </a:moveTo>
                  <a:lnTo>
                    <a:pt x="1287786" y="518823"/>
                  </a:lnTo>
                  <a:lnTo>
                    <a:pt x="1065256" y="468575"/>
                  </a:lnTo>
                  <a:lnTo>
                    <a:pt x="899699" y="417519"/>
                  </a:lnTo>
                  <a:lnTo>
                    <a:pt x="834805" y="394165"/>
                  </a:lnTo>
                  <a:lnTo>
                    <a:pt x="786169" y="414526"/>
                  </a:lnTo>
                  <a:lnTo>
                    <a:pt x="740480" y="425552"/>
                  </a:lnTo>
                  <a:lnTo>
                    <a:pt x="696516" y="428786"/>
                  </a:lnTo>
                  <a:lnTo>
                    <a:pt x="653054" y="425775"/>
                  </a:lnTo>
                  <a:lnTo>
                    <a:pt x="608871" y="418062"/>
                  </a:lnTo>
                  <a:lnTo>
                    <a:pt x="562747" y="407192"/>
                  </a:lnTo>
                  <a:lnTo>
                    <a:pt x="513457" y="394710"/>
                  </a:lnTo>
                  <a:lnTo>
                    <a:pt x="459781" y="382161"/>
                  </a:lnTo>
                  <a:lnTo>
                    <a:pt x="415956" y="361172"/>
                  </a:lnTo>
                  <a:lnTo>
                    <a:pt x="391705" y="326248"/>
                  </a:lnTo>
                  <a:lnTo>
                    <a:pt x="380923" y="283679"/>
                  </a:lnTo>
                  <a:lnTo>
                    <a:pt x="377507" y="239754"/>
                  </a:lnTo>
                  <a:lnTo>
                    <a:pt x="375352" y="200763"/>
                  </a:lnTo>
                  <a:lnTo>
                    <a:pt x="368355" y="172995"/>
                  </a:lnTo>
                  <a:lnTo>
                    <a:pt x="351004" y="159000"/>
                  </a:lnTo>
                  <a:lnTo>
                    <a:pt x="318157" y="145628"/>
                  </a:lnTo>
                  <a:lnTo>
                    <a:pt x="273919" y="132438"/>
                  </a:lnTo>
                  <a:lnTo>
                    <a:pt x="167686" y="104845"/>
                  </a:lnTo>
                  <a:lnTo>
                    <a:pt x="113901" y="89562"/>
                  </a:lnTo>
                  <a:lnTo>
                    <a:pt x="65143" y="72700"/>
                  </a:lnTo>
                  <a:lnTo>
                    <a:pt x="25517" y="53821"/>
                  </a:lnTo>
                  <a:lnTo>
                    <a:pt x="7062" y="36138"/>
                  </a:lnTo>
                  <a:lnTo>
                    <a:pt x="0" y="15745"/>
                  </a:lnTo>
                  <a:lnTo>
                    <a:pt x="8362" y="935"/>
                  </a:lnTo>
                  <a:lnTo>
                    <a:pt x="36180" y="0"/>
                  </a:lnTo>
                  <a:lnTo>
                    <a:pt x="74002" y="6439"/>
                  </a:lnTo>
                  <a:lnTo>
                    <a:pt x="125257" y="12306"/>
                  </a:lnTo>
                  <a:lnTo>
                    <a:pt x="185687" y="17522"/>
                  </a:lnTo>
                  <a:lnTo>
                    <a:pt x="251031" y="22008"/>
                  </a:lnTo>
                  <a:lnTo>
                    <a:pt x="317030" y="25687"/>
                  </a:lnTo>
                  <a:lnTo>
                    <a:pt x="379426" y="28480"/>
                  </a:lnTo>
                  <a:lnTo>
                    <a:pt x="433958" y="30309"/>
                  </a:lnTo>
                  <a:lnTo>
                    <a:pt x="476367" y="31095"/>
                  </a:lnTo>
                  <a:lnTo>
                    <a:pt x="502393" y="30760"/>
                  </a:lnTo>
                  <a:lnTo>
                    <a:pt x="523466" y="30271"/>
                  </a:lnTo>
                  <a:lnTo>
                    <a:pt x="553513" y="31048"/>
                  </a:lnTo>
                  <a:lnTo>
                    <a:pt x="591824" y="33708"/>
                  </a:lnTo>
                  <a:lnTo>
                    <a:pt x="637691" y="38865"/>
                  </a:lnTo>
                  <a:lnTo>
                    <a:pt x="690406" y="47136"/>
                  </a:lnTo>
                  <a:lnTo>
                    <a:pt x="749260" y="59136"/>
                  </a:lnTo>
                  <a:lnTo>
                    <a:pt x="813545" y="75480"/>
                  </a:lnTo>
                  <a:lnTo>
                    <a:pt x="882552" y="96784"/>
                  </a:lnTo>
                  <a:lnTo>
                    <a:pt x="917533" y="108717"/>
                  </a:lnTo>
                  <a:lnTo>
                    <a:pt x="954806" y="121176"/>
                  </a:lnTo>
                  <a:lnTo>
                    <a:pt x="995032" y="133577"/>
                  </a:lnTo>
                  <a:lnTo>
                    <a:pt x="1038874" y="145341"/>
                  </a:lnTo>
                  <a:lnTo>
                    <a:pt x="1086994" y="155887"/>
                  </a:lnTo>
                  <a:lnTo>
                    <a:pt x="1140054" y="164632"/>
                  </a:lnTo>
                  <a:lnTo>
                    <a:pt x="1198716" y="170997"/>
                  </a:lnTo>
                  <a:lnTo>
                    <a:pt x="1263643" y="174399"/>
                  </a:lnTo>
                  <a:lnTo>
                    <a:pt x="1335496" y="174258"/>
                  </a:lnTo>
                  <a:lnTo>
                    <a:pt x="1523600" y="539756"/>
                  </a:lnTo>
                  <a:close/>
                </a:path>
              </a:pathLst>
            </a:custGeom>
            <a:solidFill>
              <a:srgbClr val="F577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6917975" y="8806472"/>
              <a:ext cx="304800" cy="161925"/>
            </a:xfrm>
            <a:custGeom>
              <a:avLst/>
              <a:gdLst/>
              <a:ahLst/>
              <a:cxnLst/>
              <a:rect l="l" t="t" r="r" b="b"/>
              <a:pathLst>
                <a:path w="304800" h="161925">
                  <a:moveTo>
                    <a:pt x="304292" y="100876"/>
                  </a:moveTo>
                  <a:lnTo>
                    <a:pt x="280200" y="86029"/>
                  </a:lnTo>
                  <a:lnTo>
                    <a:pt x="250634" y="78333"/>
                  </a:lnTo>
                  <a:lnTo>
                    <a:pt x="280377" y="66738"/>
                  </a:lnTo>
                  <a:lnTo>
                    <a:pt x="295681" y="43065"/>
                  </a:lnTo>
                  <a:lnTo>
                    <a:pt x="279374" y="18440"/>
                  </a:lnTo>
                  <a:lnTo>
                    <a:pt x="235750" y="4229"/>
                  </a:lnTo>
                  <a:lnTo>
                    <a:pt x="178727" y="0"/>
                  </a:lnTo>
                  <a:lnTo>
                    <a:pt x="122237" y="5321"/>
                  </a:lnTo>
                  <a:lnTo>
                    <a:pt x="38100" y="18376"/>
                  </a:lnTo>
                  <a:lnTo>
                    <a:pt x="12573" y="28117"/>
                  </a:lnTo>
                  <a:lnTo>
                    <a:pt x="0" y="47409"/>
                  </a:lnTo>
                  <a:lnTo>
                    <a:pt x="9563" y="71564"/>
                  </a:lnTo>
                  <a:lnTo>
                    <a:pt x="42887" y="90728"/>
                  </a:lnTo>
                  <a:lnTo>
                    <a:pt x="53441" y="93027"/>
                  </a:lnTo>
                  <a:lnTo>
                    <a:pt x="41567" y="97548"/>
                  </a:lnTo>
                  <a:lnTo>
                    <a:pt x="20091" y="115824"/>
                  </a:lnTo>
                  <a:lnTo>
                    <a:pt x="16281" y="140360"/>
                  </a:lnTo>
                  <a:lnTo>
                    <a:pt x="31788" y="157137"/>
                  </a:lnTo>
                  <a:lnTo>
                    <a:pt x="64223" y="161721"/>
                  </a:lnTo>
                  <a:lnTo>
                    <a:pt x="108432" y="159143"/>
                  </a:lnTo>
                  <a:lnTo>
                    <a:pt x="159245" y="154381"/>
                  </a:lnTo>
                  <a:lnTo>
                    <a:pt x="224129" y="146672"/>
                  </a:lnTo>
                  <a:lnTo>
                    <a:pt x="273786" y="134975"/>
                  </a:lnTo>
                  <a:lnTo>
                    <a:pt x="302425" y="119608"/>
                  </a:lnTo>
                  <a:lnTo>
                    <a:pt x="304292" y="100876"/>
                  </a:lnTo>
                  <a:close/>
                </a:path>
              </a:pathLst>
            </a:custGeom>
            <a:solidFill>
              <a:srgbClr val="F46F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978883" y="8943330"/>
              <a:ext cx="212353" cy="9607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7083284" y="8609283"/>
              <a:ext cx="425450" cy="262255"/>
            </a:xfrm>
            <a:custGeom>
              <a:avLst/>
              <a:gdLst/>
              <a:ahLst/>
              <a:cxnLst/>
              <a:rect l="l" t="t" r="r" b="b"/>
              <a:pathLst>
                <a:path w="425450" h="262254">
                  <a:moveTo>
                    <a:pt x="52608" y="262136"/>
                  </a:moveTo>
                  <a:lnTo>
                    <a:pt x="37259" y="262007"/>
                  </a:lnTo>
                  <a:lnTo>
                    <a:pt x="14384" y="232737"/>
                  </a:lnTo>
                  <a:lnTo>
                    <a:pt x="1790" y="182889"/>
                  </a:lnTo>
                  <a:lnTo>
                    <a:pt x="0" y="128797"/>
                  </a:lnTo>
                  <a:lnTo>
                    <a:pt x="9535" y="86800"/>
                  </a:lnTo>
                  <a:lnTo>
                    <a:pt x="25752" y="60305"/>
                  </a:lnTo>
                  <a:lnTo>
                    <a:pt x="51905" y="31538"/>
                  </a:lnTo>
                  <a:lnTo>
                    <a:pt x="88445" y="8703"/>
                  </a:lnTo>
                  <a:lnTo>
                    <a:pt x="135820" y="0"/>
                  </a:lnTo>
                  <a:lnTo>
                    <a:pt x="194480" y="13630"/>
                  </a:lnTo>
                  <a:lnTo>
                    <a:pt x="259775" y="43799"/>
                  </a:lnTo>
                  <a:lnTo>
                    <a:pt x="321889" y="75782"/>
                  </a:lnTo>
                  <a:lnTo>
                    <a:pt x="374447" y="104740"/>
                  </a:lnTo>
                  <a:lnTo>
                    <a:pt x="425395" y="134225"/>
                  </a:lnTo>
                  <a:lnTo>
                    <a:pt x="414548" y="146501"/>
                  </a:lnTo>
                  <a:lnTo>
                    <a:pt x="384441" y="172760"/>
                  </a:lnTo>
                  <a:lnTo>
                    <a:pt x="338724" y="197145"/>
                  </a:lnTo>
                  <a:lnTo>
                    <a:pt x="281049" y="203802"/>
                  </a:lnTo>
                  <a:lnTo>
                    <a:pt x="225985" y="183728"/>
                  </a:lnTo>
                  <a:lnTo>
                    <a:pt x="187796" y="151693"/>
                  </a:lnTo>
                  <a:lnTo>
                    <a:pt x="159367" y="126255"/>
                  </a:lnTo>
                  <a:lnTo>
                    <a:pt x="133582" y="125972"/>
                  </a:lnTo>
                  <a:lnTo>
                    <a:pt x="119069" y="141909"/>
                  </a:lnTo>
                  <a:lnTo>
                    <a:pt x="105982" y="165687"/>
                  </a:lnTo>
                  <a:lnTo>
                    <a:pt x="96367" y="191375"/>
                  </a:lnTo>
                  <a:lnTo>
                    <a:pt x="92273" y="213042"/>
                  </a:lnTo>
                  <a:lnTo>
                    <a:pt x="85498" y="235103"/>
                  </a:lnTo>
                  <a:lnTo>
                    <a:pt x="70483" y="252318"/>
                  </a:lnTo>
                  <a:lnTo>
                    <a:pt x="52608" y="262136"/>
                  </a:lnTo>
                  <a:close/>
                </a:path>
              </a:pathLst>
            </a:custGeom>
            <a:solidFill>
              <a:srgbClr val="F46F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7932891" y="8710101"/>
              <a:ext cx="355600" cy="620395"/>
            </a:xfrm>
            <a:custGeom>
              <a:avLst/>
              <a:gdLst/>
              <a:ahLst/>
              <a:cxnLst/>
              <a:rect l="l" t="t" r="r" b="b"/>
              <a:pathLst>
                <a:path w="355600" h="620395">
                  <a:moveTo>
                    <a:pt x="257977" y="620264"/>
                  </a:moveTo>
                  <a:lnTo>
                    <a:pt x="206568" y="618641"/>
                  </a:lnTo>
                  <a:lnTo>
                    <a:pt x="165120" y="612970"/>
                  </a:lnTo>
                  <a:lnTo>
                    <a:pt x="106773" y="588235"/>
                  </a:lnTo>
                  <a:lnTo>
                    <a:pt x="72266" y="543563"/>
                  </a:lnTo>
                  <a:lnTo>
                    <a:pt x="50928" y="476457"/>
                  </a:lnTo>
                  <a:lnTo>
                    <a:pt x="38847" y="424909"/>
                  </a:lnTo>
                  <a:lnTo>
                    <a:pt x="26496" y="370926"/>
                  </a:lnTo>
                  <a:lnTo>
                    <a:pt x="15156" y="316083"/>
                  </a:lnTo>
                  <a:lnTo>
                    <a:pt x="6106" y="261953"/>
                  </a:lnTo>
                  <a:lnTo>
                    <a:pt x="627" y="210109"/>
                  </a:lnTo>
                  <a:lnTo>
                    <a:pt x="0" y="162124"/>
                  </a:lnTo>
                  <a:lnTo>
                    <a:pt x="5503" y="119572"/>
                  </a:lnTo>
                  <a:lnTo>
                    <a:pt x="40028" y="57059"/>
                  </a:lnTo>
                  <a:lnTo>
                    <a:pt x="93545" y="24014"/>
                  </a:lnTo>
                  <a:lnTo>
                    <a:pt x="175918" y="5667"/>
                  </a:lnTo>
                  <a:lnTo>
                    <a:pt x="237116" y="1374"/>
                  </a:lnTo>
                  <a:lnTo>
                    <a:pt x="316557" y="0"/>
                  </a:lnTo>
                  <a:lnTo>
                    <a:pt x="339796" y="2873"/>
                  </a:lnTo>
                  <a:lnTo>
                    <a:pt x="355108" y="8045"/>
                  </a:lnTo>
                  <a:lnTo>
                    <a:pt x="355108" y="615619"/>
                  </a:lnTo>
                  <a:lnTo>
                    <a:pt x="320681" y="618150"/>
                  </a:lnTo>
                  <a:lnTo>
                    <a:pt x="257977" y="620264"/>
                  </a:lnTo>
                  <a:close/>
                </a:path>
              </a:pathLst>
            </a:custGeom>
            <a:solidFill>
              <a:srgbClr val="382E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6276423" y="6524095"/>
              <a:ext cx="1106170" cy="768350"/>
            </a:xfrm>
            <a:custGeom>
              <a:avLst/>
              <a:gdLst/>
              <a:ahLst/>
              <a:cxnLst/>
              <a:rect l="l" t="t" r="r" b="b"/>
              <a:pathLst>
                <a:path w="1106169" h="768350">
                  <a:moveTo>
                    <a:pt x="31855" y="767852"/>
                  </a:moveTo>
                  <a:lnTo>
                    <a:pt x="8410" y="761294"/>
                  </a:lnTo>
                  <a:lnTo>
                    <a:pt x="0" y="743523"/>
                  </a:lnTo>
                  <a:lnTo>
                    <a:pt x="12476" y="721922"/>
                  </a:lnTo>
                  <a:lnTo>
                    <a:pt x="43960" y="696220"/>
                  </a:lnTo>
                  <a:lnTo>
                    <a:pt x="87981" y="667983"/>
                  </a:lnTo>
                  <a:lnTo>
                    <a:pt x="138067" y="638777"/>
                  </a:lnTo>
                  <a:lnTo>
                    <a:pt x="187745" y="610169"/>
                  </a:lnTo>
                  <a:lnTo>
                    <a:pt x="230544" y="583726"/>
                  </a:lnTo>
                  <a:lnTo>
                    <a:pt x="259992" y="561013"/>
                  </a:lnTo>
                  <a:lnTo>
                    <a:pt x="269617" y="543597"/>
                  </a:lnTo>
                  <a:lnTo>
                    <a:pt x="260677" y="491965"/>
                  </a:lnTo>
                  <a:lnTo>
                    <a:pt x="256708" y="460549"/>
                  </a:lnTo>
                  <a:lnTo>
                    <a:pt x="267880" y="423791"/>
                  </a:lnTo>
                  <a:lnTo>
                    <a:pt x="308439" y="383134"/>
                  </a:lnTo>
                  <a:lnTo>
                    <a:pt x="355159" y="349199"/>
                  </a:lnTo>
                  <a:lnTo>
                    <a:pt x="392950" y="330845"/>
                  </a:lnTo>
                  <a:lnTo>
                    <a:pt x="439066" y="312641"/>
                  </a:lnTo>
                  <a:lnTo>
                    <a:pt x="489019" y="293722"/>
                  </a:lnTo>
                  <a:lnTo>
                    <a:pt x="538320" y="273224"/>
                  </a:lnTo>
                  <a:lnTo>
                    <a:pt x="582480" y="250283"/>
                  </a:lnTo>
                  <a:lnTo>
                    <a:pt x="648265" y="201295"/>
                  </a:lnTo>
                  <a:lnTo>
                    <a:pt x="692757" y="165168"/>
                  </a:lnTo>
                  <a:lnTo>
                    <a:pt x="788582" y="86626"/>
                  </a:lnTo>
                  <a:lnTo>
                    <a:pt x="833373" y="51004"/>
                  </a:lnTo>
                  <a:lnTo>
                    <a:pt x="871722" y="22343"/>
                  </a:lnTo>
                  <a:lnTo>
                    <a:pt x="900358" y="4038"/>
                  </a:lnTo>
                  <a:lnTo>
                    <a:pt x="927177" y="0"/>
                  </a:lnTo>
                  <a:lnTo>
                    <a:pt x="958137" y="11151"/>
                  </a:lnTo>
                  <a:lnTo>
                    <a:pt x="991000" y="34330"/>
                  </a:lnTo>
                  <a:lnTo>
                    <a:pt x="1023530" y="66373"/>
                  </a:lnTo>
                  <a:lnTo>
                    <a:pt x="1053492" y="104119"/>
                  </a:lnTo>
                  <a:lnTo>
                    <a:pt x="1078648" y="144405"/>
                  </a:lnTo>
                  <a:lnTo>
                    <a:pt x="1096762" y="184068"/>
                  </a:lnTo>
                  <a:lnTo>
                    <a:pt x="1105597" y="219946"/>
                  </a:lnTo>
                  <a:lnTo>
                    <a:pt x="1102918" y="248877"/>
                  </a:lnTo>
                  <a:lnTo>
                    <a:pt x="1086488" y="267697"/>
                  </a:lnTo>
                  <a:lnTo>
                    <a:pt x="1063722" y="281466"/>
                  </a:lnTo>
                  <a:lnTo>
                    <a:pt x="1028084" y="305197"/>
                  </a:lnTo>
                  <a:lnTo>
                    <a:pt x="983346" y="336451"/>
                  </a:lnTo>
                  <a:lnTo>
                    <a:pt x="933277" y="372789"/>
                  </a:lnTo>
                  <a:lnTo>
                    <a:pt x="881649" y="411773"/>
                  </a:lnTo>
                  <a:lnTo>
                    <a:pt x="832233" y="450966"/>
                  </a:lnTo>
                  <a:lnTo>
                    <a:pt x="788799" y="487929"/>
                  </a:lnTo>
                  <a:lnTo>
                    <a:pt x="755118" y="520224"/>
                  </a:lnTo>
                  <a:lnTo>
                    <a:pt x="708112" y="588600"/>
                  </a:lnTo>
                  <a:lnTo>
                    <a:pt x="680378" y="626189"/>
                  </a:lnTo>
                  <a:lnTo>
                    <a:pt x="650200" y="658622"/>
                  </a:lnTo>
                  <a:lnTo>
                    <a:pt x="616018" y="686339"/>
                  </a:lnTo>
                  <a:lnTo>
                    <a:pt x="576270" y="709783"/>
                  </a:lnTo>
                  <a:lnTo>
                    <a:pt x="529396" y="729395"/>
                  </a:lnTo>
                  <a:lnTo>
                    <a:pt x="473835" y="745616"/>
                  </a:lnTo>
                  <a:lnTo>
                    <a:pt x="425983" y="750552"/>
                  </a:lnTo>
                  <a:lnTo>
                    <a:pt x="371867" y="746096"/>
                  </a:lnTo>
                  <a:lnTo>
                    <a:pt x="322598" y="733206"/>
                  </a:lnTo>
                  <a:lnTo>
                    <a:pt x="289288" y="712838"/>
                  </a:lnTo>
                  <a:lnTo>
                    <a:pt x="283045" y="685950"/>
                  </a:lnTo>
                  <a:lnTo>
                    <a:pt x="310516" y="670324"/>
                  </a:lnTo>
                  <a:lnTo>
                    <a:pt x="358239" y="664923"/>
                  </a:lnTo>
                  <a:lnTo>
                    <a:pt x="400305" y="660884"/>
                  </a:lnTo>
                  <a:lnTo>
                    <a:pt x="410804" y="649345"/>
                  </a:lnTo>
                  <a:lnTo>
                    <a:pt x="385558" y="638417"/>
                  </a:lnTo>
                  <a:lnTo>
                    <a:pt x="344583" y="643335"/>
                  </a:lnTo>
                  <a:lnTo>
                    <a:pt x="293516" y="659673"/>
                  </a:lnTo>
                  <a:lnTo>
                    <a:pt x="237994" y="683008"/>
                  </a:lnTo>
                  <a:lnTo>
                    <a:pt x="183653" y="708915"/>
                  </a:lnTo>
                  <a:lnTo>
                    <a:pt x="101062" y="750749"/>
                  </a:lnTo>
                  <a:lnTo>
                    <a:pt x="64639" y="764052"/>
                  </a:lnTo>
                  <a:lnTo>
                    <a:pt x="31855" y="767852"/>
                  </a:lnTo>
                  <a:close/>
                </a:path>
              </a:pathLst>
            </a:custGeom>
            <a:solidFill>
              <a:srgbClr val="E88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7005541" y="6357235"/>
              <a:ext cx="525780" cy="518795"/>
            </a:xfrm>
            <a:custGeom>
              <a:avLst/>
              <a:gdLst/>
              <a:ahLst/>
              <a:cxnLst/>
              <a:rect l="l" t="t" r="r" b="b"/>
              <a:pathLst>
                <a:path w="525780" h="518795">
                  <a:moveTo>
                    <a:pt x="292347" y="518707"/>
                  </a:moveTo>
                  <a:lnTo>
                    <a:pt x="257338" y="517808"/>
                  </a:lnTo>
                  <a:lnTo>
                    <a:pt x="224553" y="507486"/>
                  </a:lnTo>
                  <a:lnTo>
                    <a:pt x="195094" y="486561"/>
                  </a:lnTo>
                  <a:lnTo>
                    <a:pt x="152221" y="447114"/>
                  </a:lnTo>
                  <a:lnTo>
                    <a:pt x="112638" y="412971"/>
                  </a:lnTo>
                  <a:lnTo>
                    <a:pt x="77371" y="381878"/>
                  </a:lnTo>
                  <a:lnTo>
                    <a:pt x="47448" y="351580"/>
                  </a:lnTo>
                  <a:lnTo>
                    <a:pt x="23893" y="319824"/>
                  </a:lnTo>
                  <a:lnTo>
                    <a:pt x="7735" y="284356"/>
                  </a:lnTo>
                  <a:lnTo>
                    <a:pt x="0" y="242922"/>
                  </a:lnTo>
                  <a:lnTo>
                    <a:pt x="3011" y="193810"/>
                  </a:lnTo>
                  <a:lnTo>
                    <a:pt x="17555" y="148458"/>
                  </a:lnTo>
                  <a:lnTo>
                    <a:pt x="41192" y="107664"/>
                  </a:lnTo>
                  <a:lnTo>
                    <a:pt x="71485" y="72226"/>
                  </a:lnTo>
                  <a:lnTo>
                    <a:pt x="105998" y="42942"/>
                  </a:lnTo>
                  <a:lnTo>
                    <a:pt x="142293" y="20611"/>
                  </a:lnTo>
                  <a:lnTo>
                    <a:pt x="177933" y="6031"/>
                  </a:lnTo>
                  <a:lnTo>
                    <a:pt x="210479" y="0"/>
                  </a:lnTo>
                  <a:lnTo>
                    <a:pt x="237496" y="3315"/>
                  </a:lnTo>
                  <a:lnTo>
                    <a:pt x="256545" y="16777"/>
                  </a:lnTo>
                  <a:lnTo>
                    <a:pt x="276106" y="36898"/>
                  </a:lnTo>
                  <a:lnTo>
                    <a:pt x="310920" y="68109"/>
                  </a:lnTo>
                  <a:lnTo>
                    <a:pt x="355139" y="106228"/>
                  </a:lnTo>
                  <a:lnTo>
                    <a:pt x="402917" y="147076"/>
                  </a:lnTo>
                  <a:lnTo>
                    <a:pt x="448408" y="186472"/>
                  </a:lnTo>
                  <a:lnTo>
                    <a:pt x="485765" y="220235"/>
                  </a:lnTo>
                  <a:lnTo>
                    <a:pt x="509142" y="244186"/>
                  </a:lnTo>
                  <a:lnTo>
                    <a:pt x="522385" y="269053"/>
                  </a:lnTo>
                  <a:lnTo>
                    <a:pt x="525733" y="297478"/>
                  </a:lnTo>
                  <a:lnTo>
                    <a:pt x="520286" y="328281"/>
                  </a:lnTo>
                  <a:lnTo>
                    <a:pt x="487417" y="392302"/>
                  </a:lnTo>
                  <a:lnTo>
                    <a:pt x="462199" y="423159"/>
                  </a:lnTo>
                  <a:lnTo>
                    <a:pt x="432595" y="451674"/>
                  </a:lnTo>
                  <a:lnTo>
                    <a:pt x="399705" y="476666"/>
                  </a:lnTo>
                  <a:lnTo>
                    <a:pt x="364633" y="496956"/>
                  </a:lnTo>
                  <a:lnTo>
                    <a:pt x="328480" y="511363"/>
                  </a:lnTo>
                  <a:lnTo>
                    <a:pt x="292347" y="518707"/>
                  </a:lnTo>
                  <a:close/>
                </a:path>
              </a:pathLst>
            </a:custGeom>
            <a:solidFill>
              <a:srgbClr val="1112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7027499" y="6194078"/>
              <a:ext cx="653415" cy="638175"/>
            </a:xfrm>
            <a:custGeom>
              <a:avLst/>
              <a:gdLst/>
              <a:ahLst/>
              <a:cxnLst/>
              <a:rect l="l" t="t" r="r" b="b"/>
              <a:pathLst>
                <a:path w="653415" h="638175">
                  <a:moveTo>
                    <a:pt x="422020" y="637794"/>
                  </a:moveTo>
                  <a:lnTo>
                    <a:pt x="363394" y="624509"/>
                  </a:lnTo>
                  <a:lnTo>
                    <a:pt x="325844" y="601112"/>
                  </a:lnTo>
                  <a:lnTo>
                    <a:pt x="284771" y="569111"/>
                  </a:lnTo>
                  <a:lnTo>
                    <a:pt x="241650" y="530430"/>
                  </a:lnTo>
                  <a:lnTo>
                    <a:pt x="197956" y="486993"/>
                  </a:lnTo>
                  <a:lnTo>
                    <a:pt x="155164" y="440725"/>
                  </a:lnTo>
                  <a:lnTo>
                    <a:pt x="114751" y="393549"/>
                  </a:lnTo>
                  <a:lnTo>
                    <a:pt x="78192" y="347390"/>
                  </a:lnTo>
                  <a:lnTo>
                    <a:pt x="46961" y="304172"/>
                  </a:lnTo>
                  <a:lnTo>
                    <a:pt x="22536" y="265819"/>
                  </a:lnTo>
                  <a:lnTo>
                    <a:pt x="0" y="211406"/>
                  </a:lnTo>
                  <a:lnTo>
                    <a:pt x="1972" y="178573"/>
                  </a:lnTo>
                  <a:lnTo>
                    <a:pt x="29923" y="133104"/>
                  </a:lnTo>
                  <a:lnTo>
                    <a:pt x="148538" y="67224"/>
                  </a:lnTo>
                  <a:lnTo>
                    <a:pt x="354033" y="0"/>
                  </a:lnTo>
                  <a:lnTo>
                    <a:pt x="559528" y="1084"/>
                  </a:lnTo>
                  <a:lnTo>
                    <a:pt x="652935" y="163034"/>
                  </a:lnTo>
                  <a:lnTo>
                    <a:pt x="652890" y="241563"/>
                  </a:lnTo>
                  <a:lnTo>
                    <a:pt x="652313" y="309619"/>
                  </a:lnTo>
                  <a:lnTo>
                    <a:pt x="650544" y="368148"/>
                  </a:lnTo>
                  <a:lnTo>
                    <a:pt x="646923" y="418098"/>
                  </a:lnTo>
                  <a:lnTo>
                    <a:pt x="640789" y="460415"/>
                  </a:lnTo>
                  <a:lnTo>
                    <a:pt x="618343" y="525939"/>
                  </a:lnTo>
                  <a:lnTo>
                    <a:pt x="577921" y="572293"/>
                  </a:lnTo>
                  <a:lnTo>
                    <a:pt x="514242" y="607053"/>
                  </a:lnTo>
                  <a:lnTo>
                    <a:pt x="472029" y="622453"/>
                  </a:lnTo>
                  <a:lnTo>
                    <a:pt x="422020" y="637794"/>
                  </a:lnTo>
                  <a:close/>
                </a:path>
              </a:pathLst>
            </a:custGeom>
            <a:solidFill>
              <a:srgbClr val="F15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6316706" y="9277020"/>
              <a:ext cx="1039494" cy="919480"/>
            </a:xfrm>
            <a:custGeom>
              <a:avLst/>
              <a:gdLst/>
              <a:ahLst/>
              <a:cxnLst/>
              <a:rect l="l" t="t" r="r" b="b"/>
              <a:pathLst>
                <a:path w="1039494" h="919479">
                  <a:moveTo>
                    <a:pt x="809527" y="919009"/>
                  </a:moveTo>
                  <a:lnTo>
                    <a:pt x="760624" y="884296"/>
                  </a:lnTo>
                  <a:lnTo>
                    <a:pt x="734357" y="845969"/>
                  </a:lnTo>
                  <a:lnTo>
                    <a:pt x="705619" y="798849"/>
                  </a:lnTo>
                  <a:lnTo>
                    <a:pt x="675570" y="747436"/>
                  </a:lnTo>
                  <a:lnTo>
                    <a:pt x="645366" y="696235"/>
                  </a:lnTo>
                  <a:lnTo>
                    <a:pt x="616168" y="649748"/>
                  </a:lnTo>
                  <a:lnTo>
                    <a:pt x="589133" y="612476"/>
                  </a:lnTo>
                  <a:lnTo>
                    <a:pt x="525999" y="561084"/>
                  </a:lnTo>
                  <a:lnTo>
                    <a:pt x="485712" y="533594"/>
                  </a:lnTo>
                  <a:lnTo>
                    <a:pt x="442370" y="506905"/>
                  </a:lnTo>
                  <a:lnTo>
                    <a:pt x="393789" y="481471"/>
                  </a:lnTo>
                  <a:lnTo>
                    <a:pt x="337782" y="457745"/>
                  </a:lnTo>
                  <a:lnTo>
                    <a:pt x="299189" y="438246"/>
                  </a:lnTo>
                  <a:lnTo>
                    <a:pt x="274761" y="416481"/>
                  </a:lnTo>
                  <a:lnTo>
                    <a:pt x="260597" y="394686"/>
                  </a:lnTo>
                  <a:lnTo>
                    <a:pt x="252793" y="375098"/>
                  </a:lnTo>
                  <a:lnTo>
                    <a:pt x="246901" y="351018"/>
                  </a:lnTo>
                  <a:lnTo>
                    <a:pt x="247062" y="325950"/>
                  </a:lnTo>
                  <a:lnTo>
                    <a:pt x="253376" y="291043"/>
                  </a:lnTo>
                  <a:lnTo>
                    <a:pt x="265944" y="237444"/>
                  </a:lnTo>
                  <a:lnTo>
                    <a:pt x="257112" y="219266"/>
                  </a:lnTo>
                  <a:lnTo>
                    <a:pt x="228112" y="194972"/>
                  </a:lnTo>
                  <a:lnTo>
                    <a:pt x="185540" y="166386"/>
                  </a:lnTo>
                  <a:lnTo>
                    <a:pt x="135993" y="135334"/>
                  </a:lnTo>
                  <a:lnTo>
                    <a:pt x="86069" y="103639"/>
                  </a:lnTo>
                  <a:lnTo>
                    <a:pt x="42364" y="73126"/>
                  </a:lnTo>
                  <a:lnTo>
                    <a:pt x="11475" y="45621"/>
                  </a:lnTo>
                  <a:lnTo>
                    <a:pt x="0" y="22947"/>
                  </a:lnTo>
                  <a:lnTo>
                    <a:pt x="9842" y="5204"/>
                  </a:lnTo>
                  <a:lnTo>
                    <a:pt x="34427" y="0"/>
                  </a:lnTo>
                  <a:lnTo>
                    <a:pt x="67943" y="6071"/>
                  </a:lnTo>
                  <a:lnTo>
                    <a:pt x="104577" y="22157"/>
                  </a:lnTo>
                  <a:lnTo>
                    <a:pt x="134285" y="39932"/>
                  </a:lnTo>
                  <a:lnTo>
                    <a:pt x="173882" y="64115"/>
                  </a:lnTo>
                  <a:lnTo>
                    <a:pt x="219723" y="91284"/>
                  </a:lnTo>
                  <a:lnTo>
                    <a:pt x="268161" y="118018"/>
                  </a:lnTo>
                  <a:lnTo>
                    <a:pt x="315549" y="140897"/>
                  </a:lnTo>
                  <a:lnTo>
                    <a:pt x="358241" y="156500"/>
                  </a:lnTo>
                  <a:lnTo>
                    <a:pt x="392591" y="161404"/>
                  </a:lnTo>
                  <a:lnTo>
                    <a:pt x="414951" y="152190"/>
                  </a:lnTo>
                  <a:lnTo>
                    <a:pt x="403353" y="134388"/>
                  </a:lnTo>
                  <a:lnTo>
                    <a:pt x="356877" y="115980"/>
                  </a:lnTo>
                  <a:lnTo>
                    <a:pt x="304655" y="95794"/>
                  </a:lnTo>
                  <a:lnTo>
                    <a:pt x="275818" y="72662"/>
                  </a:lnTo>
                  <a:lnTo>
                    <a:pt x="283398" y="52058"/>
                  </a:lnTo>
                  <a:lnTo>
                    <a:pt x="315729" y="41538"/>
                  </a:lnTo>
                  <a:lnTo>
                    <a:pt x="363912" y="39319"/>
                  </a:lnTo>
                  <a:lnTo>
                    <a:pt x="419048" y="43619"/>
                  </a:lnTo>
                  <a:lnTo>
                    <a:pt x="472241" y="52656"/>
                  </a:lnTo>
                  <a:lnTo>
                    <a:pt x="514592" y="64646"/>
                  </a:lnTo>
                  <a:lnTo>
                    <a:pt x="553327" y="82241"/>
                  </a:lnTo>
                  <a:lnTo>
                    <a:pt x="592462" y="105431"/>
                  </a:lnTo>
                  <a:lnTo>
                    <a:pt x="631277" y="133373"/>
                  </a:lnTo>
                  <a:lnTo>
                    <a:pt x="669052" y="165227"/>
                  </a:lnTo>
                  <a:lnTo>
                    <a:pt x="705065" y="200152"/>
                  </a:lnTo>
                  <a:lnTo>
                    <a:pt x="738598" y="237306"/>
                  </a:lnTo>
                  <a:lnTo>
                    <a:pt x="768930" y="275849"/>
                  </a:lnTo>
                  <a:lnTo>
                    <a:pt x="795339" y="314939"/>
                  </a:lnTo>
                  <a:lnTo>
                    <a:pt x="817107" y="353735"/>
                  </a:lnTo>
                  <a:lnTo>
                    <a:pt x="834029" y="385604"/>
                  </a:lnTo>
                  <a:lnTo>
                    <a:pt x="858199" y="428391"/>
                  </a:lnTo>
                  <a:lnTo>
                    <a:pt x="887317" y="477938"/>
                  </a:lnTo>
                  <a:lnTo>
                    <a:pt x="919078" y="530087"/>
                  </a:lnTo>
                  <a:lnTo>
                    <a:pt x="951179" y="580681"/>
                  </a:lnTo>
                  <a:lnTo>
                    <a:pt x="981319" y="625563"/>
                  </a:lnTo>
                  <a:lnTo>
                    <a:pt x="1007193" y="660575"/>
                  </a:lnTo>
                  <a:lnTo>
                    <a:pt x="1026498" y="681561"/>
                  </a:lnTo>
                  <a:lnTo>
                    <a:pt x="1039185" y="704033"/>
                  </a:lnTo>
                  <a:lnTo>
                    <a:pt x="1019428" y="768293"/>
                  </a:lnTo>
                  <a:lnTo>
                    <a:pt x="992830" y="804620"/>
                  </a:lnTo>
                  <a:lnTo>
                    <a:pt x="958980" y="840104"/>
                  </a:lnTo>
                  <a:lnTo>
                    <a:pt x="920803" y="872015"/>
                  </a:lnTo>
                  <a:lnTo>
                    <a:pt x="881220" y="897624"/>
                  </a:lnTo>
                  <a:lnTo>
                    <a:pt x="843154" y="914198"/>
                  </a:lnTo>
                  <a:lnTo>
                    <a:pt x="809527" y="919009"/>
                  </a:lnTo>
                  <a:close/>
                </a:path>
              </a:pathLst>
            </a:custGeom>
            <a:solidFill>
              <a:srgbClr val="E88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6921661" y="9820451"/>
              <a:ext cx="536575" cy="396875"/>
            </a:xfrm>
            <a:custGeom>
              <a:avLst/>
              <a:gdLst/>
              <a:ahLst/>
              <a:cxnLst/>
              <a:rect l="l" t="t" r="r" b="b"/>
              <a:pathLst>
                <a:path w="536575" h="396875">
                  <a:moveTo>
                    <a:pt x="125020" y="396467"/>
                  </a:moveTo>
                  <a:lnTo>
                    <a:pt x="59535" y="383826"/>
                  </a:lnTo>
                  <a:lnTo>
                    <a:pt x="10661" y="341731"/>
                  </a:lnTo>
                  <a:lnTo>
                    <a:pt x="0" y="309556"/>
                  </a:lnTo>
                  <a:lnTo>
                    <a:pt x="2547" y="269921"/>
                  </a:lnTo>
                  <a:lnTo>
                    <a:pt x="21322" y="222792"/>
                  </a:lnTo>
                  <a:lnTo>
                    <a:pt x="46168" y="185120"/>
                  </a:lnTo>
                  <a:lnTo>
                    <a:pt x="76003" y="152713"/>
                  </a:lnTo>
                  <a:lnTo>
                    <a:pt x="110850" y="124129"/>
                  </a:lnTo>
                  <a:lnTo>
                    <a:pt x="150731" y="97927"/>
                  </a:lnTo>
                  <a:lnTo>
                    <a:pt x="195671" y="72665"/>
                  </a:lnTo>
                  <a:lnTo>
                    <a:pt x="245690" y="46901"/>
                  </a:lnTo>
                  <a:lnTo>
                    <a:pt x="300813" y="19194"/>
                  </a:lnTo>
                  <a:lnTo>
                    <a:pt x="339298" y="4858"/>
                  </a:lnTo>
                  <a:lnTo>
                    <a:pt x="376953" y="0"/>
                  </a:lnTo>
                  <a:lnTo>
                    <a:pt x="412814" y="3340"/>
                  </a:lnTo>
                  <a:lnTo>
                    <a:pt x="475294" y="29507"/>
                  </a:lnTo>
                  <a:lnTo>
                    <a:pt x="519021" y="73134"/>
                  </a:lnTo>
                  <a:lnTo>
                    <a:pt x="536279" y="123996"/>
                  </a:lnTo>
                  <a:lnTo>
                    <a:pt x="532570" y="148944"/>
                  </a:lnTo>
                  <a:lnTo>
                    <a:pt x="519351" y="171867"/>
                  </a:lnTo>
                  <a:lnTo>
                    <a:pt x="495657" y="191486"/>
                  </a:lnTo>
                  <a:lnTo>
                    <a:pt x="460523" y="206523"/>
                  </a:lnTo>
                  <a:lnTo>
                    <a:pt x="428691" y="221852"/>
                  </a:lnTo>
                  <a:lnTo>
                    <a:pt x="378664" y="251608"/>
                  </a:lnTo>
                  <a:lnTo>
                    <a:pt x="319760" y="289043"/>
                  </a:lnTo>
                  <a:lnTo>
                    <a:pt x="261297" y="327405"/>
                  </a:lnTo>
                  <a:lnTo>
                    <a:pt x="182967" y="379914"/>
                  </a:lnTo>
                  <a:lnTo>
                    <a:pt x="156445" y="391823"/>
                  </a:lnTo>
                  <a:lnTo>
                    <a:pt x="125020" y="396467"/>
                  </a:lnTo>
                  <a:close/>
                </a:path>
              </a:pathLst>
            </a:custGeom>
            <a:solidFill>
              <a:srgbClr val="1112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6941213" y="9892022"/>
              <a:ext cx="869950" cy="395605"/>
            </a:xfrm>
            <a:custGeom>
              <a:avLst/>
              <a:gdLst/>
              <a:ahLst/>
              <a:cxnLst/>
              <a:rect l="l" t="t" r="r" b="b"/>
              <a:pathLst>
                <a:path w="869950" h="395604">
                  <a:moveTo>
                    <a:pt x="869891" y="394976"/>
                  </a:moveTo>
                  <a:lnTo>
                    <a:pt x="16907" y="394976"/>
                  </a:lnTo>
                  <a:lnTo>
                    <a:pt x="8691" y="377870"/>
                  </a:lnTo>
                  <a:lnTo>
                    <a:pt x="0" y="341643"/>
                  </a:lnTo>
                  <a:lnTo>
                    <a:pt x="2679" y="308382"/>
                  </a:lnTo>
                  <a:lnTo>
                    <a:pt x="32860" y="263331"/>
                  </a:lnTo>
                  <a:lnTo>
                    <a:pt x="61392" y="233905"/>
                  </a:lnTo>
                  <a:lnTo>
                    <a:pt x="96982" y="201642"/>
                  </a:lnTo>
                  <a:lnTo>
                    <a:pt x="138204" y="167862"/>
                  </a:lnTo>
                  <a:lnTo>
                    <a:pt x="183630" y="133888"/>
                  </a:lnTo>
                  <a:lnTo>
                    <a:pt x="231835" y="101043"/>
                  </a:lnTo>
                  <a:lnTo>
                    <a:pt x="281391" y="70647"/>
                  </a:lnTo>
                  <a:lnTo>
                    <a:pt x="330871" y="44023"/>
                  </a:lnTo>
                  <a:lnTo>
                    <a:pt x="378849" y="22492"/>
                  </a:lnTo>
                  <a:lnTo>
                    <a:pt x="423897" y="7377"/>
                  </a:lnTo>
                  <a:lnTo>
                    <a:pt x="464590" y="0"/>
                  </a:lnTo>
                  <a:lnTo>
                    <a:pt x="499500" y="1681"/>
                  </a:lnTo>
                  <a:lnTo>
                    <a:pt x="539138" y="24265"/>
                  </a:lnTo>
                  <a:lnTo>
                    <a:pt x="599910" y="75961"/>
                  </a:lnTo>
                  <a:lnTo>
                    <a:pt x="635624" y="110382"/>
                  </a:lnTo>
                  <a:lnTo>
                    <a:pt x="673506" y="149269"/>
                  </a:lnTo>
                  <a:lnTo>
                    <a:pt x="712518" y="191684"/>
                  </a:lnTo>
                  <a:lnTo>
                    <a:pt x="751620" y="236691"/>
                  </a:lnTo>
                  <a:lnTo>
                    <a:pt x="789774" y="283351"/>
                  </a:lnTo>
                  <a:lnTo>
                    <a:pt x="825942" y="330727"/>
                  </a:lnTo>
                  <a:lnTo>
                    <a:pt x="859085" y="377883"/>
                  </a:lnTo>
                  <a:lnTo>
                    <a:pt x="869891" y="394976"/>
                  </a:lnTo>
                  <a:close/>
                </a:path>
              </a:pathLst>
            </a:custGeom>
            <a:solidFill>
              <a:srgbClr val="75C2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158771" y="7492545"/>
              <a:ext cx="1877950" cy="2794454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14469695" y="6817283"/>
              <a:ext cx="1275715" cy="464184"/>
            </a:xfrm>
            <a:custGeom>
              <a:avLst/>
              <a:gdLst/>
              <a:ahLst/>
              <a:cxnLst/>
              <a:rect l="l" t="t" r="r" b="b"/>
              <a:pathLst>
                <a:path w="1275715" h="464184">
                  <a:moveTo>
                    <a:pt x="230911" y="463880"/>
                  </a:moveTo>
                  <a:lnTo>
                    <a:pt x="229120" y="446646"/>
                  </a:lnTo>
                  <a:lnTo>
                    <a:pt x="214401" y="413245"/>
                  </a:lnTo>
                  <a:lnTo>
                    <a:pt x="193027" y="374243"/>
                  </a:lnTo>
                  <a:lnTo>
                    <a:pt x="171284" y="340207"/>
                  </a:lnTo>
                  <a:lnTo>
                    <a:pt x="156591" y="314934"/>
                  </a:lnTo>
                  <a:lnTo>
                    <a:pt x="133337" y="272808"/>
                  </a:lnTo>
                  <a:lnTo>
                    <a:pt x="104749" y="224904"/>
                  </a:lnTo>
                  <a:lnTo>
                    <a:pt x="74002" y="182283"/>
                  </a:lnTo>
                  <a:lnTo>
                    <a:pt x="44310" y="155994"/>
                  </a:lnTo>
                  <a:lnTo>
                    <a:pt x="18643" y="147993"/>
                  </a:lnTo>
                  <a:lnTo>
                    <a:pt x="7200" y="149504"/>
                  </a:lnTo>
                  <a:lnTo>
                    <a:pt x="0" y="157302"/>
                  </a:lnTo>
                  <a:lnTo>
                    <a:pt x="3454" y="193814"/>
                  </a:lnTo>
                  <a:lnTo>
                    <a:pt x="28917" y="239115"/>
                  </a:lnTo>
                  <a:lnTo>
                    <a:pt x="65913" y="287083"/>
                  </a:lnTo>
                  <a:lnTo>
                    <a:pt x="104000" y="331609"/>
                  </a:lnTo>
                  <a:lnTo>
                    <a:pt x="132702" y="366585"/>
                  </a:lnTo>
                  <a:lnTo>
                    <a:pt x="158496" y="398564"/>
                  </a:lnTo>
                  <a:lnTo>
                    <a:pt x="189141" y="431774"/>
                  </a:lnTo>
                  <a:lnTo>
                    <a:pt x="216115" y="456717"/>
                  </a:lnTo>
                  <a:lnTo>
                    <a:pt x="230911" y="463880"/>
                  </a:lnTo>
                  <a:close/>
                </a:path>
                <a:path w="1275715" h="464184">
                  <a:moveTo>
                    <a:pt x="583387" y="204673"/>
                  </a:moveTo>
                  <a:lnTo>
                    <a:pt x="581025" y="149415"/>
                  </a:lnTo>
                  <a:lnTo>
                    <a:pt x="573684" y="97409"/>
                  </a:lnTo>
                  <a:lnTo>
                    <a:pt x="560997" y="54394"/>
                  </a:lnTo>
                  <a:lnTo>
                    <a:pt x="527558" y="13716"/>
                  </a:lnTo>
                  <a:lnTo>
                    <a:pt x="502691" y="0"/>
                  </a:lnTo>
                  <a:lnTo>
                    <a:pt x="480555" y="7366"/>
                  </a:lnTo>
                  <a:lnTo>
                    <a:pt x="469696" y="40322"/>
                  </a:lnTo>
                  <a:lnTo>
                    <a:pt x="476427" y="80746"/>
                  </a:lnTo>
                  <a:lnTo>
                    <a:pt x="491299" y="121539"/>
                  </a:lnTo>
                  <a:lnTo>
                    <a:pt x="504875" y="155600"/>
                  </a:lnTo>
                  <a:lnTo>
                    <a:pt x="515239" y="193052"/>
                  </a:lnTo>
                  <a:lnTo>
                    <a:pt x="525005" y="237121"/>
                  </a:lnTo>
                  <a:lnTo>
                    <a:pt x="536295" y="284010"/>
                  </a:lnTo>
                  <a:lnTo>
                    <a:pt x="551205" y="329907"/>
                  </a:lnTo>
                  <a:lnTo>
                    <a:pt x="561987" y="335902"/>
                  </a:lnTo>
                  <a:lnTo>
                    <a:pt x="563956" y="332473"/>
                  </a:lnTo>
                  <a:lnTo>
                    <a:pt x="574509" y="301942"/>
                  </a:lnTo>
                  <a:lnTo>
                    <a:pt x="581101" y="257429"/>
                  </a:lnTo>
                  <a:lnTo>
                    <a:pt x="583387" y="204673"/>
                  </a:lnTo>
                  <a:close/>
                </a:path>
                <a:path w="1275715" h="464184">
                  <a:moveTo>
                    <a:pt x="1275245" y="106172"/>
                  </a:moveTo>
                  <a:lnTo>
                    <a:pt x="1273340" y="83972"/>
                  </a:lnTo>
                  <a:lnTo>
                    <a:pt x="1261110" y="67144"/>
                  </a:lnTo>
                  <a:lnTo>
                    <a:pt x="1239367" y="60680"/>
                  </a:lnTo>
                  <a:lnTo>
                    <a:pt x="1205471" y="74193"/>
                  </a:lnTo>
                  <a:lnTo>
                    <a:pt x="1169225" y="107353"/>
                  </a:lnTo>
                  <a:lnTo>
                    <a:pt x="1133271" y="150291"/>
                  </a:lnTo>
                  <a:lnTo>
                    <a:pt x="1100264" y="193205"/>
                  </a:lnTo>
                  <a:lnTo>
                    <a:pt x="1072832" y="226250"/>
                  </a:lnTo>
                  <a:lnTo>
                    <a:pt x="1046314" y="256870"/>
                  </a:lnTo>
                  <a:lnTo>
                    <a:pt x="1019467" y="292455"/>
                  </a:lnTo>
                  <a:lnTo>
                    <a:pt x="1000010" y="323075"/>
                  </a:lnTo>
                  <a:lnTo>
                    <a:pt x="995692" y="338785"/>
                  </a:lnTo>
                  <a:lnTo>
                    <a:pt x="1011516" y="333413"/>
                  </a:lnTo>
                  <a:lnTo>
                    <a:pt x="1040320" y="312166"/>
                  </a:lnTo>
                  <a:lnTo>
                    <a:pt x="1074254" y="284441"/>
                  </a:lnTo>
                  <a:lnTo>
                    <a:pt x="1105446" y="259651"/>
                  </a:lnTo>
                  <a:lnTo>
                    <a:pt x="1137323" y="237934"/>
                  </a:lnTo>
                  <a:lnTo>
                    <a:pt x="1181404" y="207492"/>
                  </a:lnTo>
                  <a:lnTo>
                    <a:pt x="1227645" y="170408"/>
                  </a:lnTo>
                  <a:lnTo>
                    <a:pt x="1265986" y="128714"/>
                  </a:lnTo>
                  <a:lnTo>
                    <a:pt x="1275245" y="106172"/>
                  </a:lnTo>
                  <a:close/>
                </a:path>
              </a:pathLst>
            </a:custGeom>
            <a:solidFill>
              <a:srgbClr val="81C2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565636" y="1683955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65636" y="2531201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65636" y="3378445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65636" y="4225691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65636" y="5072937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65636" y="5920181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65636" y="6767427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65636" y="7614673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65636" y="8461919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0"/>
            <a:ext cx="18288000" cy="10287000"/>
            <a:chOff x="-1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" y="0"/>
              <a:ext cx="18287999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358726" y="1419612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9"/>
                  </a:lnTo>
                  <a:lnTo>
                    <a:pt x="1965428" y="82733"/>
                  </a:lnTo>
                  <a:lnTo>
                    <a:pt x="1980868" y="107074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2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6"/>
                  </a:lnTo>
                  <a:lnTo>
                    <a:pt x="124467" y="976389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2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3"/>
                  </a:lnTo>
                  <a:lnTo>
                    <a:pt x="28604" y="618633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4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1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3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56942" y="2618091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7002"/>
                  </a:lnTo>
                  <a:lnTo>
                    <a:pt x="2146858" y="106019"/>
                  </a:lnTo>
                  <a:lnTo>
                    <a:pt x="2117128" y="69748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22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22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48"/>
                  </a:lnTo>
                  <a:lnTo>
                    <a:pt x="40005" y="106019"/>
                  </a:lnTo>
                  <a:lnTo>
                    <a:pt x="18122" y="147002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65"/>
                  </a:lnTo>
                  <a:lnTo>
                    <a:pt x="4622" y="1000137"/>
                  </a:lnTo>
                  <a:lnTo>
                    <a:pt x="18122" y="1044587"/>
                  </a:lnTo>
                  <a:lnTo>
                    <a:pt x="40005" y="1085570"/>
                  </a:lnTo>
                  <a:lnTo>
                    <a:pt x="69748" y="1121841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90"/>
                  </a:lnTo>
                  <a:lnTo>
                    <a:pt x="1948738" y="1191590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41"/>
                  </a:lnTo>
                  <a:lnTo>
                    <a:pt x="2146858" y="1085570"/>
                  </a:lnTo>
                  <a:lnTo>
                    <a:pt x="2168741" y="1044587"/>
                  </a:lnTo>
                  <a:lnTo>
                    <a:pt x="2182253" y="1000137"/>
                  </a:lnTo>
                  <a:lnTo>
                    <a:pt x="2186863" y="953465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E783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358726" y="2706026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9"/>
                  </a:lnTo>
                  <a:lnTo>
                    <a:pt x="1965428" y="82733"/>
                  </a:lnTo>
                  <a:lnTo>
                    <a:pt x="1980868" y="107074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2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6"/>
                  </a:lnTo>
                  <a:lnTo>
                    <a:pt x="124467" y="976389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2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4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1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3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256942" y="3904931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39"/>
                  </a:lnTo>
                  <a:lnTo>
                    <a:pt x="2168741" y="146989"/>
                  </a:lnTo>
                  <a:lnTo>
                    <a:pt x="2146858" y="106006"/>
                  </a:lnTo>
                  <a:lnTo>
                    <a:pt x="2117128" y="69735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10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10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35"/>
                  </a:lnTo>
                  <a:lnTo>
                    <a:pt x="40005" y="106006"/>
                  </a:lnTo>
                  <a:lnTo>
                    <a:pt x="18122" y="146989"/>
                  </a:lnTo>
                  <a:lnTo>
                    <a:pt x="4622" y="191439"/>
                  </a:lnTo>
                  <a:lnTo>
                    <a:pt x="0" y="238125"/>
                  </a:lnTo>
                  <a:lnTo>
                    <a:pt x="0" y="953452"/>
                  </a:lnTo>
                  <a:lnTo>
                    <a:pt x="4622" y="1000125"/>
                  </a:lnTo>
                  <a:lnTo>
                    <a:pt x="18122" y="1044575"/>
                  </a:lnTo>
                  <a:lnTo>
                    <a:pt x="40005" y="1085570"/>
                  </a:lnTo>
                  <a:lnTo>
                    <a:pt x="69748" y="1121829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77"/>
                  </a:lnTo>
                  <a:lnTo>
                    <a:pt x="1948738" y="1191577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29"/>
                  </a:lnTo>
                  <a:lnTo>
                    <a:pt x="2146858" y="1085570"/>
                  </a:lnTo>
                  <a:lnTo>
                    <a:pt x="2168741" y="1044575"/>
                  </a:lnTo>
                  <a:lnTo>
                    <a:pt x="2182253" y="1000125"/>
                  </a:lnTo>
                  <a:lnTo>
                    <a:pt x="2186863" y="953452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FFC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358726" y="3992859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2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6"/>
                  </a:lnTo>
                  <a:lnTo>
                    <a:pt x="124467" y="976389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2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2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3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256942" y="5190921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7002"/>
                  </a:lnTo>
                  <a:lnTo>
                    <a:pt x="2146858" y="106019"/>
                  </a:lnTo>
                  <a:lnTo>
                    <a:pt x="2117128" y="69748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22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22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48"/>
                  </a:lnTo>
                  <a:lnTo>
                    <a:pt x="40005" y="106019"/>
                  </a:lnTo>
                  <a:lnTo>
                    <a:pt x="18122" y="147002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65"/>
                  </a:lnTo>
                  <a:lnTo>
                    <a:pt x="4622" y="1000137"/>
                  </a:lnTo>
                  <a:lnTo>
                    <a:pt x="18122" y="1044587"/>
                  </a:lnTo>
                  <a:lnTo>
                    <a:pt x="40005" y="1085570"/>
                  </a:lnTo>
                  <a:lnTo>
                    <a:pt x="69748" y="1121841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90"/>
                  </a:lnTo>
                  <a:lnTo>
                    <a:pt x="1948738" y="1191590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41"/>
                  </a:lnTo>
                  <a:lnTo>
                    <a:pt x="2146858" y="1085570"/>
                  </a:lnTo>
                  <a:lnTo>
                    <a:pt x="2168741" y="1044587"/>
                  </a:lnTo>
                  <a:lnTo>
                    <a:pt x="2182253" y="1000137"/>
                  </a:lnTo>
                  <a:lnTo>
                    <a:pt x="2186863" y="953465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E7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358726" y="5278855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4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1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2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8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8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5"/>
                  </a:lnTo>
                  <a:lnTo>
                    <a:pt x="124467" y="976388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1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2"/>
                  </a:lnTo>
                  <a:lnTo>
                    <a:pt x="28604" y="819332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4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1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2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256942" y="6477342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6989"/>
                  </a:lnTo>
                  <a:lnTo>
                    <a:pt x="2146858" y="106006"/>
                  </a:lnTo>
                  <a:lnTo>
                    <a:pt x="2117128" y="69735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10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10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35"/>
                  </a:lnTo>
                  <a:lnTo>
                    <a:pt x="40005" y="106006"/>
                  </a:lnTo>
                  <a:lnTo>
                    <a:pt x="18122" y="146989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52"/>
                  </a:lnTo>
                  <a:lnTo>
                    <a:pt x="4622" y="1000125"/>
                  </a:lnTo>
                  <a:lnTo>
                    <a:pt x="18122" y="1044575"/>
                  </a:lnTo>
                  <a:lnTo>
                    <a:pt x="40005" y="1085570"/>
                  </a:lnTo>
                  <a:lnTo>
                    <a:pt x="69748" y="1121829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77"/>
                  </a:lnTo>
                  <a:lnTo>
                    <a:pt x="1948738" y="1191577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29"/>
                  </a:lnTo>
                  <a:lnTo>
                    <a:pt x="2146858" y="1085570"/>
                  </a:lnTo>
                  <a:lnTo>
                    <a:pt x="2168741" y="1044575"/>
                  </a:lnTo>
                  <a:lnTo>
                    <a:pt x="2182253" y="1000125"/>
                  </a:lnTo>
                  <a:lnTo>
                    <a:pt x="2186863" y="953452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E783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358726" y="6565268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5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8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800"/>
                  </a:lnTo>
                  <a:lnTo>
                    <a:pt x="1966026" y="870574"/>
                  </a:lnTo>
                  <a:lnTo>
                    <a:pt x="1993041" y="877906"/>
                  </a:lnTo>
                  <a:lnTo>
                    <a:pt x="1980868" y="912041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7"/>
                  </a:moveTo>
                  <a:lnTo>
                    <a:pt x="1685743" y="1019117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1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9"/>
                  </a:lnTo>
                  <a:lnTo>
                    <a:pt x="1809564" y="1019117"/>
                  </a:lnTo>
                  <a:close/>
                </a:path>
                <a:path w="2000250" h="1019175">
                  <a:moveTo>
                    <a:pt x="1657138" y="1019117"/>
                  </a:moveTo>
                  <a:lnTo>
                    <a:pt x="1485510" y="1019117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7"/>
                  </a:lnTo>
                  <a:close/>
                </a:path>
                <a:path w="2000250" h="1019175">
                  <a:moveTo>
                    <a:pt x="1456905" y="1019117"/>
                  </a:moveTo>
                  <a:lnTo>
                    <a:pt x="1285276" y="1019117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7"/>
                  </a:lnTo>
                  <a:close/>
                </a:path>
                <a:path w="2000250" h="1019175">
                  <a:moveTo>
                    <a:pt x="1256671" y="1019117"/>
                  </a:moveTo>
                  <a:lnTo>
                    <a:pt x="1085042" y="1019117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7"/>
                  </a:lnTo>
                  <a:close/>
                </a:path>
                <a:path w="2000250" h="1019175">
                  <a:moveTo>
                    <a:pt x="1056438" y="1019117"/>
                  </a:moveTo>
                  <a:lnTo>
                    <a:pt x="884809" y="1019117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7"/>
                  </a:lnTo>
                  <a:close/>
                </a:path>
                <a:path w="2000250" h="1019175">
                  <a:moveTo>
                    <a:pt x="856204" y="1019117"/>
                  </a:moveTo>
                  <a:lnTo>
                    <a:pt x="684575" y="1019117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7"/>
                  </a:lnTo>
                  <a:close/>
                </a:path>
                <a:path w="2000250" h="1019175">
                  <a:moveTo>
                    <a:pt x="655970" y="1019117"/>
                  </a:moveTo>
                  <a:lnTo>
                    <a:pt x="484342" y="1019117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7"/>
                  </a:lnTo>
                  <a:close/>
                </a:path>
                <a:path w="2000250" h="1019175">
                  <a:moveTo>
                    <a:pt x="455737" y="1019117"/>
                  </a:moveTo>
                  <a:lnTo>
                    <a:pt x="284108" y="1019117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7"/>
                  </a:lnTo>
                  <a:close/>
                </a:path>
                <a:path w="2000250" h="1019175">
                  <a:moveTo>
                    <a:pt x="255503" y="1019117"/>
                  </a:moveTo>
                  <a:lnTo>
                    <a:pt x="190684" y="1019117"/>
                  </a:lnTo>
                  <a:lnTo>
                    <a:pt x="146962" y="1014069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5"/>
                  </a:lnTo>
                  <a:lnTo>
                    <a:pt x="124467" y="976388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7"/>
                  </a:lnTo>
                  <a:close/>
                </a:path>
                <a:path w="2000250" h="1019175">
                  <a:moveTo>
                    <a:pt x="66379" y="972075"/>
                  </a:moveTo>
                  <a:lnTo>
                    <a:pt x="41891" y="947529"/>
                  </a:lnTo>
                  <a:lnTo>
                    <a:pt x="19381" y="912041"/>
                  </a:lnTo>
                  <a:lnTo>
                    <a:pt x="5036" y="871812"/>
                  </a:lnTo>
                  <a:lnTo>
                    <a:pt x="0" y="827988"/>
                  </a:lnTo>
                  <a:lnTo>
                    <a:pt x="0" y="819331"/>
                  </a:lnTo>
                  <a:lnTo>
                    <a:pt x="28604" y="819331"/>
                  </a:lnTo>
                  <a:lnTo>
                    <a:pt x="28604" y="827988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79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5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5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2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5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2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256942" y="7763750"/>
              <a:ext cx="2186940" cy="1191895"/>
            </a:xfrm>
            <a:custGeom>
              <a:avLst/>
              <a:gdLst/>
              <a:ahLst/>
              <a:cxnLst/>
              <a:rect l="l" t="t" r="r" b="b"/>
              <a:pathLst>
                <a:path w="2186940" h="1191895">
                  <a:moveTo>
                    <a:pt x="2186863" y="238125"/>
                  </a:moveTo>
                  <a:lnTo>
                    <a:pt x="2182253" y="191452"/>
                  </a:lnTo>
                  <a:lnTo>
                    <a:pt x="2168741" y="147002"/>
                  </a:lnTo>
                  <a:lnTo>
                    <a:pt x="2146858" y="106006"/>
                  </a:lnTo>
                  <a:lnTo>
                    <a:pt x="2117128" y="69748"/>
                  </a:lnTo>
                  <a:lnTo>
                    <a:pt x="2080856" y="40005"/>
                  </a:lnTo>
                  <a:lnTo>
                    <a:pt x="2039874" y="18122"/>
                  </a:lnTo>
                  <a:lnTo>
                    <a:pt x="1995411" y="4622"/>
                  </a:lnTo>
                  <a:lnTo>
                    <a:pt x="1948738" y="0"/>
                  </a:lnTo>
                  <a:lnTo>
                    <a:pt x="238125" y="0"/>
                  </a:lnTo>
                  <a:lnTo>
                    <a:pt x="191452" y="4622"/>
                  </a:lnTo>
                  <a:lnTo>
                    <a:pt x="147002" y="18122"/>
                  </a:lnTo>
                  <a:lnTo>
                    <a:pt x="106006" y="40005"/>
                  </a:lnTo>
                  <a:lnTo>
                    <a:pt x="69748" y="69748"/>
                  </a:lnTo>
                  <a:lnTo>
                    <a:pt x="40005" y="106006"/>
                  </a:lnTo>
                  <a:lnTo>
                    <a:pt x="18122" y="147002"/>
                  </a:lnTo>
                  <a:lnTo>
                    <a:pt x="4622" y="191452"/>
                  </a:lnTo>
                  <a:lnTo>
                    <a:pt x="0" y="238125"/>
                  </a:lnTo>
                  <a:lnTo>
                    <a:pt x="0" y="953465"/>
                  </a:lnTo>
                  <a:lnTo>
                    <a:pt x="4622" y="1000137"/>
                  </a:lnTo>
                  <a:lnTo>
                    <a:pt x="18122" y="1044587"/>
                  </a:lnTo>
                  <a:lnTo>
                    <a:pt x="40005" y="1085570"/>
                  </a:lnTo>
                  <a:lnTo>
                    <a:pt x="69748" y="1121841"/>
                  </a:lnTo>
                  <a:lnTo>
                    <a:pt x="106006" y="1151572"/>
                  </a:lnTo>
                  <a:lnTo>
                    <a:pt x="147002" y="1173454"/>
                  </a:lnTo>
                  <a:lnTo>
                    <a:pt x="191452" y="1186967"/>
                  </a:lnTo>
                  <a:lnTo>
                    <a:pt x="238125" y="1191590"/>
                  </a:lnTo>
                  <a:lnTo>
                    <a:pt x="1948738" y="1191590"/>
                  </a:lnTo>
                  <a:lnTo>
                    <a:pt x="1995411" y="1186967"/>
                  </a:lnTo>
                  <a:lnTo>
                    <a:pt x="2039874" y="1173454"/>
                  </a:lnTo>
                  <a:lnTo>
                    <a:pt x="2080856" y="1151572"/>
                  </a:lnTo>
                  <a:lnTo>
                    <a:pt x="2117128" y="1121841"/>
                  </a:lnTo>
                  <a:lnTo>
                    <a:pt x="2146858" y="1085570"/>
                  </a:lnTo>
                  <a:lnTo>
                    <a:pt x="2168741" y="1044587"/>
                  </a:lnTo>
                  <a:lnTo>
                    <a:pt x="2182253" y="1000137"/>
                  </a:lnTo>
                  <a:lnTo>
                    <a:pt x="2186863" y="953465"/>
                  </a:lnTo>
                  <a:lnTo>
                    <a:pt x="2186863" y="238125"/>
                  </a:lnTo>
                  <a:close/>
                </a:path>
              </a:pathLst>
            </a:custGeom>
            <a:solidFill>
              <a:srgbClr val="FFC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358726" y="7851685"/>
              <a:ext cx="2000250" cy="1019175"/>
            </a:xfrm>
            <a:custGeom>
              <a:avLst/>
              <a:gdLst/>
              <a:ahLst/>
              <a:cxnLst/>
              <a:rect l="l" t="t" r="r" b="b"/>
              <a:pathLst>
                <a:path w="2000250" h="1019175">
                  <a:moveTo>
                    <a:pt x="562547" y="28671"/>
                  </a:moveTo>
                  <a:lnTo>
                    <a:pt x="390918" y="28671"/>
                  </a:lnTo>
                  <a:lnTo>
                    <a:pt x="390918" y="0"/>
                  </a:lnTo>
                  <a:lnTo>
                    <a:pt x="562547" y="0"/>
                  </a:lnTo>
                  <a:lnTo>
                    <a:pt x="562547" y="28671"/>
                  </a:lnTo>
                  <a:close/>
                </a:path>
                <a:path w="2000250" h="1019175">
                  <a:moveTo>
                    <a:pt x="762780" y="28671"/>
                  </a:moveTo>
                  <a:lnTo>
                    <a:pt x="591152" y="28671"/>
                  </a:lnTo>
                  <a:lnTo>
                    <a:pt x="591152" y="0"/>
                  </a:lnTo>
                  <a:lnTo>
                    <a:pt x="762780" y="0"/>
                  </a:lnTo>
                  <a:lnTo>
                    <a:pt x="762780" y="28671"/>
                  </a:lnTo>
                  <a:close/>
                </a:path>
                <a:path w="2000250" h="1019175">
                  <a:moveTo>
                    <a:pt x="963014" y="28671"/>
                  </a:moveTo>
                  <a:lnTo>
                    <a:pt x="791385" y="28671"/>
                  </a:lnTo>
                  <a:lnTo>
                    <a:pt x="791385" y="0"/>
                  </a:lnTo>
                  <a:lnTo>
                    <a:pt x="963014" y="0"/>
                  </a:lnTo>
                  <a:lnTo>
                    <a:pt x="963014" y="28671"/>
                  </a:lnTo>
                  <a:close/>
                </a:path>
                <a:path w="2000250" h="1019175">
                  <a:moveTo>
                    <a:pt x="1163247" y="28671"/>
                  </a:moveTo>
                  <a:lnTo>
                    <a:pt x="991619" y="28671"/>
                  </a:lnTo>
                  <a:lnTo>
                    <a:pt x="991619" y="0"/>
                  </a:lnTo>
                  <a:lnTo>
                    <a:pt x="1163247" y="0"/>
                  </a:lnTo>
                  <a:lnTo>
                    <a:pt x="1163247" y="28671"/>
                  </a:lnTo>
                  <a:close/>
                </a:path>
                <a:path w="2000250" h="1019175">
                  <a:moveTo>
                    <a:pt x="1363481" y="28671"/>
                  </a:moveTo>
                  <a:lnTo>
                    <a:pt x="1191852" y="28671"/>
                  </a:lnTo>
                  <a:lnTo>
                    <a:pt x="1191852" y="0"/>
                  </a:lnTo>
                  <a:lnTo>
                    <a:pt x="1363481" y="0"/>
                  </a:lnTo>
                  <a:lnTo>
                    <a:pt x="1363481" y="28671"/>
                  </a:lnTo>
                  <a:close/>
                </a:path>
                <a:path w="2000250" h="1019175">
                  <a:moveTo>
                    <a:pt x="1563715" y="28671"/>
                  </a:moveTo>
                  <a:lnTo>
                    <a:pt x="1392086" y="28671"/>
                  </a:lnTo>
                  <a:lnTo>
                    <a:pt x="1392086" y="0"/>
                  </a:lnTo>
                  <a:lnTo>
                    <a:pt x="1563715" y="0"/>
                  </a:lnTo>
                  <a:lnTo>
                    <a:pt x="1563715" y="28671"/>
                  </a:lnTo>
                  <a:close/>
                </a:path>
                <a:path w="2000250" h="1019175">
                  <a:moveTo>
                    <a:pt x="1763948" y="28671"/>
                  </a:moveTo>
                  <a:lnTo>
                    <a:pt x="1592320" y="28671"/>
                  </a:lnTo>
                  <a:lnTo>
                    <a:pt x="1592320" y="0"/>
                  </a:lnTo>
                  <a:lnTo>
                    <a:pt x="1763948" y="0"/>
                  </a:lnTo>
                  <a:lnTo>
                    <a:pt x="1763948" y="28671"/>
                  </a:lnTo>
                  <a:close/>
                </a:path>
                <a:path w="2000250" h="1019175">
                  <a:moveTo>
                    <a:pt x="1927388" y="79569"/>
                  </a:moveTo>
                  <a:lnTo>
                    <a:pt x="1902028" y="57301"/>
                  </a:lnTo>
                  <a:lnTo>
                    <a:pt x="1873938" y="41395"/>
                  </a:lnTo>
                  <a:lnTo>
                    <a:pt x="1843116" y="31852"/>
                  </a:lnTo>
                  <a:lnTo>
                    <a:pt x="1809564" y="28671"/>
                  </a:lnTo>
                  <a:lnTo>
                    <a:pt x="1792553" y="28671"/>
                  </a:lnTo>
                  <a:lnTo>
                    <a:pt x="1792553" y="0"/>
                  </a:lnTo>
                  <a:lnTo>
                    <a:pt x="1853287" y="5047"/>
                  </a:lnTo>
                  <a:lnTo>
                    <a:pt x="1893423" y="19426"/>
                  </a:lnTo>
                  <a:lnTo>
                    <a:pt x="1928828" y="41988"/>
                  </a:lnTo>
                  <a:lnTo>
                    <a:pt x="1947405" y="60608"/>
                  </a:lnTo>
                  <a:lnTo>
                    <a:pt x="1927388" y="79569"/>
                  </a:lnTo>
                  <a:close/>
                </a:path>
                <a:path w="2000250" h="1019175">
                  <a:moveTo>
                    <a:pt x="2000250" y="247703"/>
                  </a:moveTo>
                  <a:lnTo>
                    <a:pt x="1971644" y="247703"/>
                  </a:lnTo>
                  <a:lnTo>
                    <a:pt x="1971644" y="191128"/>
                  </a:lnTo>
                  <a:lnTo>
                    <a:pt x="1969839" y="166235"/>
                  </a:lnTo>
                  <a:lnTo>
                    <a:pt x="1964423" y="142504"/>
                  </a:lnTo>
                  <a:lnTo>
                    <a:pt x="1955396" y="119935"/>
                  </a:lnTo>
                  <a:lnTo>
                    <a:pt x="1942758" y="98528"/>
                  </a:lnTo>
                  <a:lnTo>
                    <a:pt x="1965428" y="82733"/>
                  </a:lnTo>
                  <a:lnTo>
                    <a:pt x="1980868" y="107074"/>
                  </a:lnTo>
                  <a:lnTo>
                    <a:pt x="1995214" y="147304"/>
                  </a:lnTo>
                  <a:lnTo>
                    <a:pt x="2000250" y="191128"/>
                  </a:lnTo>
                  <a:lnTo>
                    <a:pt x="2000250" y="247703"/>
                  </a:lnTo>
                  <a:close/>
                </a:path>
                <a:path w="2000250" h="1019175">
                  <a:moveTo>
                    <a:pt x="2000250" y="448402"/>
                  </a:moveTo>
                  <a:lnTo>
                    <a:pt x="1971644" y="448402"/>
                  </a:lnTo>
                  <a:lnTo>
                    <a:pt x="1971644" y="276374"/>
                  </a:lnTo>
                  <a:lnTo>
                    <a:pt x="2000250" y="276374"/>
                  </a:lnTo>
                  <a:lnTo>
                    <a:pt x="2000250" y="448402"/>
                  </a:lnTo>
                  <a:close/>
                </a:path>
                <a:path w="2000250" h="1019175">
                  <a:moveTo>
                    <a:pt x="2000250" y="649101"/>
                  </a:moveTo>
                  <a:lnTo>
                    <a:pt x="1971644" y="649101"/>
                  </a:lnTo>
                  <a:lnTo>
                    <a:pt x="1971644" y="477073"/>
                  </a:lnTo>
                  <a:lnTo>
                    <a:pt x="2000250" y="477073"/>
                  </a:lnTo>
                  <a:lnTo>
                    <a:pt x="2000250" y="649101"/>
                  </a:lnTo>
                  <a:close/>
                </a:path>
                <a:path w="2000250" h="1019175">
                  <a:moveTo>
                    <a:pt x="1997740" y="849825"/>
                  </a:moveTo>
                  <a:lnTo>
                    <a:pt x="1970583" y="846708"/>
                  </a:lnTo>
                  <a:lnTo>
                    <a:pt x="1971291" y="840513"/>
                  </a:lnTo>
                  <a:lnTo>
                    <a:pt x="1971644" y="834273"/>
                  </a:lnTo>
                  <a:lnTo>
                    <a:pt x="1971644" y="677772"/>
                  </a:lnTo>
                  <a:lnTo>
                    <a:pt x="2000250" y="677772"/>
                  </a:lnTo>
                  <a:lnTo>
                    <a:pt x="2000250" y="827987"/>
                  </a:lnTo>
                  <a:lnTo>
                    <a:pt x="1997740" y="849825"/>
                  </a:lnTo>
                  <a:close/>
                </a:path>
                <a:path w="2000250" h="1019175">
                  <a:moveTo>
                    <a:pt x="1883733" y="1003161"/>
                  </a:moveTo>
                  <a:lnTo>
                    <a:pt x="1872890" y="977586"/>
                  </a:lnTo>
                  <a:lnTo>
                    <a:pt x="1905928" y="959306"/>
                  </a:lnTo>
                  <a:lnTo>
                    <a:pt x="1932463" y="935377"/>
                  </a:lnTo>
                  <a:lnTo>
                    <a:pt x="1952495" y="905799"/>
                  </a:lnTo>
                  <a:lnTo>
                    <a:pt x="1966026" y="870573"/>
                  </a:lnTo>
                  <a:lnTo>
                    <a:pt x="1993041" y="877906"/>
                  </a:lnTo>
                  <a:lnTo>
                    <a:pt x="1980868" y="912041"/>
                  </a:lnTo>
                  <a:lnTo>
                    <a:pt x="1958358" y="947529"/>
                  </a:lnTo>
                  <a:lnTo>
                    <a:pt x="1928828" y="977128"/>
                  </a:lnTo>
                  <a:lnTo>
                    <a:pt x="1893423" y="999690"/>
                  </a:lnTo>
                  <a:lnTo>
                    <a:pt x="1883733" y="1003161"/>
                  </a:lnTo>
                  <a:close/>
                </a:path>
                <a:path w="2000250" h="1019175">
                  <a:moveTo>
                    <a:pt x="1809564" y="1019116"/>
                  </a:moveTo>
                  <a:lnTo>
                    <a:pt x="1685743" y="1019116"/>
                  </a:lnTo>
                  <a:lnTo>
                    <a:pt x="1685743" y="990445"/>
                  </a:lnTo>
                  <a:lnTo>
                    <a:pt x="1809564" y="990445"/>
                  </a:lnTo>
                  <a:lnTo>
                    <a:pt x="1819820" y="990128"/>
                  </a:lnTo>
                  <a:lnTo>
                    <a:pt x="1829968" y="989177"/>
                  </a:lnTo>
                  <a:lnTo>
                    <a:pt x="1840007" y="987591"/>
                  </a:lnTo>
                  <a:lnTo>
                    <a:pt x="1849938" y="985372"/>
                  </a:lnTo>
                  <a:lnTo>
                    <a:pt x="1856939" y="1012760"/>
                  </a:lnTo>
                  <a:lnTo>
                    <a:pt x="1853287" y="1014068"/>
                  </a:lnTo>
                  <a:lnTo>
                    <a:pt x="1809564" y="1019116"/>
                  </a:lnTo>
                  <a:close/>
                </a:path>
                <a:path w="2000250" h="1019175">
                  <a:moveTo>
                    <a:pt x="1657138" y="1019116"/>
                  </a:moveTo>
                  <a:lnTo>
                    <a:pt x="1485510" y="1019116"/>
                  </a:lnTo>
                  <a:lnTo>
                    <a:pt x="1485510" y="990445"/>
                  </a:lnTo>
                  <a:lnTo>
                    <a:pt x="1657138" y="990445"/>
                  </a:lnTo>
                  <a:lnTo>
                    <a:pt x="1657138" y="1019116"/>
                  </a:lnTo>
                  <a:close/>
                </a:path>
                <a:path w="2000250" h="1019175">
                  <a:moveTo>
                    <a:pt x="1456905" y="1019116"/>
                  </a:moveTo>
                  <a:lnTo>
                    <a:pt x="1285276" y="1019116"/>
                  </a:lnTo>
                  <a:lnTo>
                    <a:pt x="1285276" y="990445"/>
                  </a:lnTo>
                  <a:lnTo>
                    <a:pt x="1456905" y="990445"/>
                  </a:lnTo>
                  <a:lnTo>
                    <a:pt x="1456905" y="1019116"/>
                  </a:lnTo>
                  <a:close/>
                </a:path>
                <a:path w="2000250" h="1019175">
                  <a:moveTo>
                    <a:pt x="1256671" y="1019116"/>
                  </a:moveTo>
                  <a:lnTo>
                    <a:pt x="1085042" y="1019116"/>
                  </a:lnTo>
                  <a:lnTo>
                    <a:pt x="1085042" y="990445"/>
                  </a:lnTo>
                  <a:lnTo>
                    <a:pt x="1256671" y="990445"/>
                  </a:lnTo>
                  <a:lnTo>
                    <a:pt x="1256671" y="1019116"/>
                  </a:lnTo>
                  <a:close/>
                </a:path>
                <a:path w="2000250" h="1019175">
                  <a:moveTo>
                    <a:pt x="1056438" y="1019116"/>
                  </a:moveTo>
                  <a:lnTo>
                    <a:pt x="884809" y="1019116"/>
                  </a:lnTo>
                  <a:lnTo>
                    <a:pt x="884809" y="990445"/>
                  </a:lnTo>
                  <a:lnTo>
                    <a:pt x="1056438" y="990445"/>
                  </a:lnTo>
                  <a:lnTo>
                    <a:pt x="1056438" y="1019116"/>
                  </a:lnTo>
                  <a:close/>
                </a:path>
                <a:path w="2000250" h="1019175">
                  <a:moveTo>
                    <a:pt x="856204" y="1019116"/>
                  </a:moveTo>
                  <a:lnTo>
                    <a:pt x="684575" y="1019116"/>
                  </a:lnTo>
                  <a:lnTo>
                    <a:pt x="684575" y="990445"/>
                  </a:lnTo>
                  <a:lnTo>
                    <a:pt x="856204" y="990445"/>
                  </a:lnTo>
                  <a:lnTo>
                    <a:pt x="856204" y="1019116"/>
                  </a:lnTo>
                  <a:close/>
                </a:path>
                <a:path w="2000250" h="1019175">
                  <a:moveTo>
                    <a:pt x="655970" y="1019116"/>
                  </a:moveTo>
                  <a:lnTo>
                    <a:pt x="484342" y="1019116"/>
                  </a:lnTo>
                  <a:lnTo>
                    <a:pt x="484342" y="990445"/>
                  </a:lnTo>
                  <a:lnTo>
                    <a:pt x="655970" y="990445"/>
                  </a:lnTo>
                  <a:lnTo>
                    <a:pt x="655970" y="1019116"/>
                  </a:lnTo>
                  <a:close/>
                </a:path>
                <a:path w="2000250" h="1019175">
                  <a:moveTo>
                    <a:pt x="455737" y="1019116"/>
                  </a:moveTo>
                  <a:lnTo>
                    <a:pt x="284108" y="1019116"/>
                  </a:lnTo>
                  <a:lnTo>
                    <a:pt x="284108" y="990445"/>
                  </a:lnTo>
                  <a:lnTo>
                    <a:pt x="455737" y="990445"/>
                  </a:lnTo>
                  <a:lnTo>
                    <a:pt x="455737" y="1019116"/>
                  </a:lnTo>
                  <a:close/>
                </a:path>
                <a:path w="2000250" h="1019175">
                  <a:moveTo>
                    <a:pt x="255503" y="1019116"/>
                  </a:moveTo>
                  <a:lnTo>
                    <a:pt x="190684" y="1019116"/>
                  </a:lnTo>
                  <a:lnTo>
                    <a:pt x="146962" y="1014068"/>
                  </a:lnTo>
                  <a:lnTo>
                    <a:pt x="106826" y="999690"/>
                  </a:lnTo>
                  <a:lnTo>
                    <a:pt x="89606" y="988716"/>
                  </a:lnTo>
                  <a:lnTo>
                    <a:pt x="104265" y="965455"/>
                  </a:lnTo>
                  <a:lnTo>
                    <a:pt x="124467" y="976388"/>
                  </a:lnTo>
                  <a:lnTo>
                    <a:pt x="145605" y="984198"/>
                  </a:lnTo>
                  <a:lnTo>
                    <a:pt x="167677" y="988883"/>
                  </a:lnTo>
                  <a:lnTo>
                    <a:pt x="190684" y="990445"/>
                  </a:lnTo>
                  <a:lnTo>
                    <a:pt x="255503" y="990445"/>
                  </a:lnTo>
                  <a:lnTo>
                    <a:pt x="255503" y="1019116"/>
                  </a:lnTo>
                  <a:close/>
                </a:path>
                <a:path w="2000250" h="1019175">
                  <a:moveTo>
                    <a:pt x="66380" y="972075"/>
                  </a:moveTo>
                  <a:lnTo>
                    <a:pt x="41891" y="947529"/>
                  </a:lnTo>
                  <a:lnTo>
                    <a:pt x="19381" y="912041"/>
                  </a:lnTo>
                  <a:lnTo>
                    <a:pt x="5036" y="871812"/>
                  </a:lnTo>
                  <a:lnTo>
                    <a:pt x="0" y="827987"/>
                  </a:lnTo>
                  <a:lnTo>
                    <a:pt x="0" y="819331"/>
                  </a:lnTo>
                  <a:lnTo>
                    <a:pt x="28604" y="819331"/>
                  </a:lnTo>
                  <a:lnTo>
                    <a:pt x="28604" y="827987"/>
                  </a:lnTo>
                  <a:lnTo>
                    <a:pt x="32109" y="863514"/>
                  </a:lnTo>
                  <a:lnTo>
                    <a:pt x="42622" y="895839"/>
                  </a:lnTo>
                  <a:lnTo>
                    <a:pt x="60145" y="924962"/>
                  </a:lnTo>
                  <a:lnTo>
                    <a:pt x="84677" y="950884"/>
                  </a:lnTo>
                  <a:lnTo>
                    <a:pt x="66380" y="972075"/>
                  </a:lnTo>
                  <a:close/>
                </a:path>
                <a:path w="2000250" h="1019175">
                  <a:moveTo>
                    <a:pt x="28604" y="790660"/>
                  </a:moveTo>
                  <a:lnTo>
                    <a:pt x="0" y="790660"/>
                  </a:lnTo>
                  <a:lnTo>
                    <a:pt x="0" y="618632"/>
                  </a:lnTo>
                  <a:lnTo>
                    <a:pt x="28604" y="618632"/>
                  </a:lnTo>
                  <a:lnTo>
                    <a:pt x="28604" y="790660"/>
                  </a:lnTo>
                  <a:close/>
                </a:path>
                <a:path w="2000250" h="1019175">
                  <a:moveTo>
                    <a:pt x="28604" y="589961"/>
                  </a:moveTo>
                  <a:lnTo>
                    <a:pt x="0" y="589961"/>
                  </a:lnTo>
                  <a:lnTo>
                    <a:pt x="0" y="417933"/>
                  </a:lnTo>
                  <a:lnTo>
                    <a:pt x="28604" y="417933"/>
                  </a:lnTo>
                  <a:lnTo>
                    <a:pt x="28604" y="589961"/>
                  </a:lnTo>
                  <a:close/>
                </a:path>
                <a:path w="2000250" h="1019175">
                  <a:moveTo>
                    <a:pt x="28604" y="389262"/>
                  </a:moveTo>
                  <a:lnTo>
                    <a:pt x="0" y="389262"/>
                  </a:lnTo>
                  <a:lnTo>
                    <a:pt x="0" y="217234"/>
                  </a:lnTo>
                  <a:lnTo>
                    <a:pt x="28604" y="217234"/>
                  </a:lnTo>
                  <a:lnTo>
                    <a:pt x="28604" y="389262"/>
                  </a:lnTo>
                  <a:close/>
                </a:path>
                <a:path w="2000250" h="1019175">
                  <a:moveTo>
                    <a:pt x="28619" y="188894"/>
                  </a:moveTo>
                  <a:lnTo>
                    <a:pt x="300" y="188513"/>
                  </a:lnTo>
                  <a:lnTo>
                    <a:pt x="5036" y="147304"/>
                  </a:lnTo>
                  <a:lnTo>
                    <a:pt x="19381" y="107074"/>
                  </a:lnTo>
                  <a:lnTo>
                    <a:pt x="41891" y="71587"/>
                  </a:lnTo>
                  <a:lnTo>
                    <a:pt x="71421" y="41988"/>
                  </a:lnTo>
                  <a:lnTo>
                    <a:pt x="74901" y="39770"/>
                  </a:lnTo>
                  <a:lnTo>
                    <a:pt x="92074" y="62185"/>
                  </a:lnTo>
                  <a:lnTo>
                    <a:pt x="64708" y="88115"/>
                  </a:lnTo>
                  <a:lnTo>
                    <a:pt x="45010" y="117877"/>
                  </a:lnTo>
                  <a:lnTo>
                    <a:pt x="32980" y="151470"/>
                  </a:lnTo>
                  <a:lnTo>
                    <a:pt x="28663" y="188513"/>
                  </a:lnTo>
                  <a:lnTo>
                    <a:pt x="28619" y="188894"/>
                  </a:lnTo>
                  <a:close/>
                </a:path>
                <a:path w="2000250" h="1019175">
                  <a:moveTo>
                    <a:pt x="112516" y="48772"/>
                  </a:moveTo>
                  <a:lnTo>
                    <a:pt x="99079" y="24362"/>
                  </a:lnTo>
                  <a:lnTo>
                    <a:pt x="106826" y="19426"/>
                  </a:lnTo>
                  <a:lnTo>
                    <a:pt x="146962" y="5047"/>
                  </a:lnTo>
                  <a:lnTo>
                    <a:pt x="190684" y="0"/>
                  </a:lnTo>
                  <a:lnTo>
                    <a:pt x="362313" y="0"/>
                  </a:lnTo>
                  <a:lnTo>
                    <a:pt x="362313" y="28671"/>
                  </a:lnTo>
                  <a:lnTo>
                    <a:pt x="190684" y="28671"/>
                  </a:lnTo>
                  <a:lnTo>
                    <a:pt x="170116" y="29927"/>
                  </a:lnTo>
                  <a:lnTo>
                    <a:pt x="150232" y="33696"/>
                  </a:lnTo>
                  <a:lnTo>
                    <a:pt x="131032" y="39978"/>
                  </a:lnTo>
                  <a:lnTo>
                    <a:pt x="112516" y="48772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96939" y="1331684"/>
              <a:ext cx="1257299" cy="761999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12231" y="6548591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2231" y="1465121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2231" y="2312365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2231" y="3159611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2231" y="4006857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2231" y="4854099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2231" y="5701345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2231" y="7395836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2231" y="8243082"/>
            <a:ext cx="1311275" cy="368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66280" y="743240"/>
            <a:ext cx="16276319" cy="9544050"/>
            <a:chOff x="366280" y="743240"/>
            <a:chExt cx="16276319" cy="9544050"/>
          </a:xfrm>
        </p:grpSpPr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699" y="9347331"/>
              <a:ext cx="15611474" cy="75247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028699" y="743240"/>
              <a:ext cx="15614015" cy="8801100"/>
            </a:xfrm>
            <a:custGeom>
              <a:avLst/>
              <a:gdLst/>
              <a:ahLst/>
              <a:cxnLst/>
              <a:rect l="l" t="t" r="r" b="b"/>
              <a:pathLst>
                <a:path w="15614015" h="8801100">
                  <a:moveTo>
                    <a:pt x="15423311" y="8800518"/>
                  </a:moveTo>
                  <a:lnTo>
                    <a:pt x="190499" y="8800518"/>
                  </a:lnTo>
                  <a:lnTo>
                    <a:pt x="153161" y="8796824"/>
                  </a:lnTo>
                  <a:lnTo>
                    <a:pt x="84810" y="8768512"/>
                  </a:lnTo>
                  <a:lnTo>
                    <a:pt x="32006" y="8715708"/>
                  </a:lnTo>
                  <a:lnTo>
                    <a:pt x="3694" y="8647357"/>
                  </a:lnTo>
                  <a:lnTo>
                    <a:pt x="0" y="8610018"/>
                  </a:lnTo>
                  <a:lnTo>
                    <a:pt x="0" y="190499"/>
                  </a:lnTo>
                  <a:lnTo>
                    <a:pt x="14500" y="117598"/>
                  </a:lnTo>
                  <a:lnTo>
                    <a:pt x="55796" y="55796"/>
                  </a:lnTo>
                  <a:lnTo>
                    <a:pt x="117598" y="14500"/>
                  </a:lnTo>
                  <a:lnTo>
                    <a:pt x="190499" y="0"/>
                  </a:lnTo>
                  <a:lnTo>
                    <a:pt x="15423311" y="0"/>
                  </a:lnTo>
                  <a:lnTo>
                    <a:pt x="15496212" y="14500"/>
                  </a:lnTo>
                  <a:lnTo>
                    <a:pt x="15558015" y="55796"/>
                  </a:lnTo>
                  <a:lnTo>
                    <a:pt x="15599310" y="117598"/>
                  </a:lnTo>
                  <a:lnTo>
                    <a:pt x="15613811" y="190499"/>
                  </a:lnTo>
                  <a:lnTo>
                    <a:pt x="15613811" y="8610018"/>
                  </a:lnTo>
                  <a:lnTo>
                    <a:pt x="15599310" y="8682920"/>
                  </a:lnTo>
                  <a:lnTo>
                    <a:pt x="15558015" y="8744722"/>
                  </a:lnTo>
                  <a:lnTo>
                    <a:pt x="15496212" y="8786018"/>
                  </a:lnTo>
                  <a:lnTo>
                    <a:pt x="15423311" y="8800518"/>
                  </a:lnTo>
                  <a:close/>
                </a:path>
              </a:pathLst>
            </a:custGeom>
            <a:solidFill>
              <a:srgbClr val="FBF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37094" y="1028728"/>
              <a:ext cx="14954250" cy="8229600"/>
            </a:xfrm>
            <a:custGeom>
              <a:avLst/>
              <a:gdLst/>
              <a:ahLst/>
              <a:cxnLst/>
              <a:rect l="l" t="t" r="r" b="b"/>
              <a:pathLst>
                <a:path w="14954250" h="8229600">
                  <a:moveTo>
                    <a:pt x="809526" y="47624"/>
                  </a:moveTo>
                  <a:lnTo>
                    <a:pt x="523811" y="47624"/>
                  </a:lnTo>
                  <a:lnTo>
                    <a:pt x="523811" y="0"/>
                  </a:lnTo>
                  <a:lnTo>
                    <a:pt x="809526" y="0"/>
                  </a:lnTo>
                  <a:lnTo>
                    <a:pt x="809526" y="47624"/>
                  </a:lnTo>
                  <a:close/>
                </a:path>
                <a:path w="14954250" h="8229600">
                  <a:moveTo>
                    <a:pt x="1142862" y="47624"/>
                  </a:moveTo>
                  <a:lnTo>
                    <a:pt x="857146" y="47624"/>
                  </a:lnTo>
                  <a:lnTo>
                    <a:pt x="857146" y="0"/>
                  </a:lnTo>
                  <a:lnTo>
                    <a:pt x="1142862" y="0"/>
                  </a:lnTo>
                  <a:lnTo>
                    <a:pt x="1142862" y="47624"/>
                  </a:lnTo>
                  <a:close/>
                </a:path>
                <a:path w="14954250" h="8229600">
                  <a:moveTo>
                    <a:pt x="1476197" y="47624"/>
                  </a:moveTo>
                  <a:lnTo>
                    <a:pt x="1190481" y="47624"/>
                  </a:lnTo>
                  <a:lnTo>
                    <a:pt x="1190481" y="0"/>
                  </a:lnTo>
                  <a:lnTo>
                    <a:pt x="1476197" y="0"/>
                  </a:lnTo>
                  <a:lnTo>
                    <a:pt x="1476197" y="47624"/>
                  </a:lnTo>
                  <a:close/>
                </a:path>
                <a:path w="14954250" h="8229600">
                  <a:moveTo>
                    <a:pt x="1809532" y="47624"/>
                  </a:moveTo>
                  <a:lnTo>
                    <a:pt x="1523816" y="47624"/>
                  </a:lnTo>
                  <a:lnTo>
                    <a:pt x="1523816" y="0"/>
                  </a:lnTo>
                  <a:lnTo>
                    <a:pt x="1809532" y="0"/>
                  </a:lnTo>
                  <a:lnTo>
                    <a:pt x="1809532" y="47624"/>
                  </a:lnTo>
                  <a:close/>
                </a:path>
                <a:path w="14954250" h="8229600">
                  <a:moveTo>
                    <a:pt x="2142867" y="47624"/>
                  </a:moveTo>
                  <a:lnTo>
                    <a:pt x="1857151" y="47624"/>
                  </a:lnTo>
                  <a:lnTo>
                    <a:pt x="1857151" y="0"/>
                  </a:lnTo>
                  <a:lnTo>
                    <a:pt x="2142867" y="0"/>
                  </a:lnTo>
                  <a:lnTo>
                    <a:pt x="2142867" y="47624"/>
                  </a:lnTo>
                  <a:close/>
                </a:path>
                <a:path w="14954250" h="8229600">
                  <a:moveTo>
                    <a:pt x="2476203" y="47624"/>
                  </a:moveTo>
                  <a:lnTo>
                    <a:pt x="2190486" y="47624"/>
                  </a:lnTo>
                  <a:lnTo>
                    <a:pt x="2190486" y="0"/>
                  </a:lnTo>
                  <a:lnTo>
                    <a:pt x="2476203" y="0"/>
                  </a:lnTo>
                  <a:lnTo>
                    <a:pt x="2476203" y="47624"/>
                  </a:lnTo>
                  <a:close/>
                </a:path>
                <a:path w="14954250" h="8229600">
                  <a:moveTo>
                    <a:pt x="2809538" y="47624"/>
                  </a:moveTo>
                  <a:lnTo>
                    <a:pt x="2523822" y="47624"/>
                  </a:lnTo>
                  <a:lnTo>
                    <a:pt x="2523822" y="0"/>
                  </a:lnTo>
                  <a:lnTo>
                    <a:pt x="2809538" y="0"/>
                  </a:lnTo>
                  <a:lnTo>
                    <a:pt x="2809538" y="47624"/>
                  </a:lnTo>
                  <a:close/>
                </a:path>
                <a:path w="14954250" h="8229600">
                  <a:moveTo>
                    <a:pt x="3142873" y="47624"/>
                  </a:moveTo>
                  <a:lnTo>
                    <a:pt x="2857157" y="47624"/>
                  </a:lnTo>
                  <a:lnTo>
                    <a:pt x="2857157" y="0"/>
                  </a:lnTo>
                  <a:lnTo>
                    <a:pt x="3142873" y="0"/>
                  </a:lnTo>
                  <a:lnTo>
                    <a:pt x="3142873" y="47624"/>
                  </a:lnTo>
                  <a:close/>
                </a:path>
                <a:path w="14954250" h="8229600">
                  <a:moveTo>
                    <a:pt x="3476208" y="47624"/>
                  </a:moveTo>
                  <a:lnTo>
                    <a:pt x="3190492" y="47624"/>
                  </a:lnTo>
                  <a:lnTo>
                    <a:pt x="3190492" y="0"/>
                  </a:lnTo>
                  <a:lnTo>
                    <a:pt x="3476208" y="0"/>
                  </a:lnTo>
                  <a:lnTo>
                    <a:pt x="3476208" y="47624"/>
                  </a:lnTo>
                  <a:close/>
                </a:path>
                <a:path w="14954250" h="8229600">
                  <a:moveTo>
                    <a:pt x="3809543" y="47624"/>
                  </a:moveTo>
                  <a:lnTo>
                    <a:pt x="3523827" y="47624"/>
                  </a:lnTo>
                  <a:lnTo>
                    <a:pt x="3523827" y="0"/>
                  </a:lnTo>
                  <a:lnTo>
                    <a:pt x="3809543" y="0"/>
                  </a:lnTo>
                  <a:lnTo>
                    <a:pt x="3809543" y="47624"/>
                  </a:lnTo>
                  <a:close/>
                </a:path>
                <a:path w="14954250" h="8229600">
                  <a:moveTo>
                    <a:pt x="4142879" y="47624"/>
                  </a:moveTo>
                  <a:lnTo>
                    <a:pt x="3857163" y="47624"/>
                  </a:lnTo>
                  <a:lnTo>
                    <a:pt x="3857163" y="0"/>
                  </a:lnTo>
                  <a:lnTo>
                    <a:pt x="4142879" y="0"/>
                  </a:lnTo>
                  <a:lnTo>
                    <a:pt x="4142879" y="47624"/>
                  </a:lnTo>
                  <a:close/>
                </a:path>
                <a:path w="14954250" h="8229600">
                  <a:moveTo>
                    <a:pt x="4476214" y="47624"/>
                  </a:moveTo>
                  <a:lnTo>
                    <a:pt x="4190497" y="47624"/>
                  </a:lnTo>
                  <a:lnTo>
                    <a:pt x="4190497" y="0"/>
                  </a:lnTo>
                  <a:lnTo>
                    <a:pt x="4476214" y="0"/>
                  </a:lnTo>
                  <a:lnTo>
                    <a:pt x="4476214" y="47624"/>
                  </a:lnTo>
                  <a:close/>
                </a:path>
                <a:path w="14954250" h="8229600">
                  <a:moveTo>
                    <a:pt x="4809549" y="47624"/>
                  </a:moveTo>
                  <a:lnTo>
                    <a:pt x="4523833" y="47624"/>
                  </a:lnTo>
                  <a:lnTo>
                    <a:pt x="4523833" y="0"/>
                  </a:lnTo>
                  <a:lnTo>
                    <a:pt x="4809549" y="0"/>
                  </a:lnTo>
                  <a:lnTo>
                    <a:pt x="4809549" y="47624"/>
                  </a:lnTo>
                  <a:close/>
                </a:path>
                <a:path w="14954250" h="8229600">
                  <a:moveTo>
                    <a:pt x="5142884" y="47624"/>
                  </a:moveTo>
                  <a:lnTo>
                    <a:pt x="4857168" y="47624"/>
                  </a:lnTo>
                  <a:lnTo>
                    <a:pt x="4857168" y="0"/>
                  </a:lnTo>
                  <a:lnTo>
                    <a:pt x="5142884" y="0"/>
                  </a:lnTo>
                  <a:lnTo>
                    <a:pt x="5142884" y="47624"/>
                  </a:lnTo>
                  <a:close/>
                </a:path>
                <a:path w="14954250" h="8229600">
                  <a:moveTo>
                    <a:pt x="5476219" y="47624"/>
                  </a:moveTo>
                  <a:lnTo>
                    <a:pt x="5190503" y="47624"/>
                  </a:lnTo>
                  <a:lnTo>
                    <a:pt x="5190503" y="0"/>
                  </a:lnTo>
                  <a:lnTo>
                    <a:pt x="5476219" y="0"/>
                  </a:lnTo>
                  <a:lnTo>
                    <a:pt x="5476219" y="47624"/>
                  </a:lnTo>
                  <a:close/>
                </a:path>
                <a:path w="14954250" h="8229600">
                  <a:moveTo>
                    <a:pt x="5809554" y="47624"/>
                  </a:moveTo>
                  <a:lnTo>
                    <a:pt x="5523839" y="47624"/>
                  </a:lnTo>
                  <a:lnTo>
                    <a:pt x="5523839" y="0"/>
                  </a:lnTo>
                  <a:lnTo>
                    <a:pt x="5809554" y="0"/>
                  </a:lnTo>
                  <a:lnTo>
                    <a:pt x="5809554" y="47624"/>
                  </a:lnTo>
                  <a:close/>
                </a:path>
                <a:path w="14954250" h="8229600">
                  <a:moveTo>
                    <a:pt x="6142890" y="47624"/>
                  </a:moveTo>
                  <a:lnTo>
                    <a:pt x="5857174" y="47624"/>
                  </a:lnTo>
                  <a:lnTo>
                    <a:pt x="5857174" y="0"/>
                  </a:lnTo>
                  <a:lnTo>
                    <a:pt x="6142890" y="0"/>
                  </a:lnTo>
                  <a:lnTo>
                    <a:pt x="6142890" y="47624"/>
                  </a:lnTo>
                  <a:close/>
                </a:path>
                <a:path w="14954250" h="8229600">
                  <a:moveTo>
                    <a:pt x="6476225" y="47624"/>
                  </a:moveTo>
                  <a:lnTo>
                    <a:pt x="6190509" y="47624"/>
                  </a:lnTo>
                  <a:lnTo>
                    <a:pt x="6190509" y="0"/>
                  </a:lnTo>
                  <a:lnTo>
                    <a:pt x="6476225" y="0"/>
                  </a:lnTo>
                  <a:lnTo>
                    <a:pt x="6476225" y="47624"/>
                  </a:lnTo>
                  <a:close/>
                </a:path>
                <a:path w="14954250" h="8229600">
                  <a:moveTo>
                    <a:pt x="6809560" y="47624"/>
                  </a:moveTo>
                  <a:lnTo>
                    <a:pt x="6523844" y="47624"/>
                  </a:lnTo>
                  <a:lnTo>
                    <a:pt x="6523844" y="0"/>
                  </a:lnTo>
                  <a:lnTo>
                    <a:pt x="6809560" y="0"/>
                  </a:lnTo>
                  <a:lnTo>
                    <a:pt x="6809560" y="47624"/>
                  </a:lnTo>
                  <a:close/>
                </a:path>
                <a:path w="14954250" h="8229600">
                  <a:moveTo>
                    <a:pt x="7142895" y="47624"/>
                  </a:moveTo>
                  <a:lnTo>
                    <a:pt x="6857179" y="47624"/>
                  </a:lnTo>
                  <a:lnTo>
                    <a:pt x="6857179" y="0"/>
                  </a:lnTo>
                  <a:lnTo>
                    <a:pt x="7142895" y="0"/>
                  </a:lnTo>
                  <a:lnTo>
                    <a:pt x="7142895" y="47624"/>
                  </a:lnTo>
                  <a:close/>
                </a:path>
                <a:path w="14954250" h="8229600">
                  <a:moveTo>
                    <a:pt x="7476230" y="47624"/>
                  </a:moveTo>
                  <a:lnTo>
                    <a:pt x="7190515" y="47624"/>
                  </a:lnTo>
                  <a:lnTo>
                    <a:pt x="7190515" y="0"/>
                  </a:lnTo>
                  <a:lnTo>
                    <a:pt x="7476230" y="0"/>
                  </a:lnTo>
                  <a:lnTo>
                    <a:pt x="7476230" y="47624"/>
                  </a:lnTo>
                  <a:close/>
                </a:path>
                <a:path w="14954250" h="8229600">
                  <a:moveTo>
                    <a:pt x="7809566" y="47624"/>
                  </a:moveTo>
                  <a:lnTo>
                    <a:pt x="7523850" y="47624"/>
                  </a:lnTo>
                  <a:lnTo>
                    <a:pt x="7523850" y="0"/>
                  </a:lnTo>
                  <a:lnTo>
                    <a:pt x="7809566" y="0"/>
                  </a:lnTo>
                  <a:lnTo>
                    <a:pt x="7809566" y="47624"/>
                  </a:lnTo>
                  <a:close/>
                </a:path>
                <a:path w="14954250" h="8229600">
                  <a:moveTo>
                    <a:pt x="8142901" y="47624"/>
                  </a:moveTo>
                  <a:lnTo>
                    <a:pt x="7857185" y="47624"/>
                  </a:lnTo>
                  <a:lnTo>
                    <a:pt x="7857185" y="0"/>
                  </a:lnTo>
                  <a:lnTo>
                    <a:pt x="8142901" y="0"/>
                  </a:lnTo>
                  <a:lnTo>
                    <a:pt x="8142901" y="47624"/>
                  </a:lnTo>
                  <a:close/>
                </a:path>
                <a:path w="14954250" h="8229600">
                  <a:moveTo>
                    <a:pt x="8476236" y="47624"/>
                  </a:moveTo>
                  <a:lnTo>
                    <a:pt x="8190520" y="47624"/>
                  </a:lnTo>
                  <a:lnTo>
                    <a:pt x="8190520" y="0"/>
                  </a:lnTo>
                  <a:lnTo>
                    <a:pt x="8476236" y="0"/>
                  </a:lnTo>
                  <a:lnTo>
                    <a:pt x="8476236" y="47624"/>
                  </a:lnTo>
                  <a:close/>
                </a:path>
                <a:path w="14954250" h="8229600">
                  <a:moveTo>
                    <a:pt x="8809572" y="47624"/>
                  </a:moveTo>
                  <a:lnTo>
                    <a:pt x="8523855" y="47624"/>
                  </a:lnTo>
                  <a:lnTo>
                    <a:pt x="8523855" y="0"/>
                  </a:lnTo>
                  <a:lnTo>
                    <a:pt x="8809572" y="0"/>
                  </a:lnTo>
                  <a:lnTo>
                    <a:pt x="8809572" y="47624"/>
                  </a:lnTo>
                  <a:close/>
                </a:path>
                <a:path w="14954250" h="8229600">
                  <a:moveTo>
                    <a:pt x="9142906" y="47624"/>
                  </a:moveTo>
                  <a:lnTo>
                    <a:pt x="8857191" y="47624"/>
                  </a:lnTo>
                  <a:lnTo>
                    <a:pt x="8857191" y="0"/>
                  </a:lnTo>
                  <a:lnTo>
                    <a:pt x="9142906" y="0"/>
                  </a:lnTo>
                  <a:lnTo>
                    <a:pt x="9142906" y="47624"/>
                  </a:lnTo>
                  <a:close/>
                </a:path>
                <a:path w="14954250" h="8229600">
                  <a:moveTo>
                    <a:pt x="9476241" y="47624"/>
                  </a:moveTo>
                  <a:lnTo>
                    <a:pt x="9190526" y="47624"/>
                  </a:lnTo>
                  <a:lnTo>
                    <a:pt x="9190526" y="0"/>
                  </a:lnTo>
                  <a:lnTo>
                    <a:pt x="9476241" y="0"/>
                  </a:lnTo>
                  <a:lnTo>
                    <a:pt x="9476241" y="47624"/>
                  </a:lnTo>
                  <a:close/>
                </a:path>
                <a:path w="14954250" h="8229600">
                  <a:moveTo>
                    <a:pt x="9809577" y="47624"/>
                  </a:moveTo>
                  <a:lnTo>
                    <a:pt x="9523861" y="47624"/>
                  </a:lnTo>
                  <a:lnTo>
                    <a:pt x="9523861" y="0"/>
                  </a:lnTo>
                  <a:lnTo>
                    <a:pt x="9809577" y="0"/>
                  </a:lnTo>
                  <a:lnTo>
                    <a:pt x="9809577" y="47624"/>
                  </a:lnTo>
                  <a:close/>
                </a:path>
                <a:path w="14954250" h="8229600">
                  <a:moveTo>
                    <a:pt x="10142912" y="47624"/>
                  </a:moveTo>
                  <a:lnTo>
                    <a:pt x="9857196" y="47624"/>
                  </a:lnTo>
                  <a:lnTo>
                    <a:pt x="9857196" y="0"/>
                  </a:lnTo>
                  <a:lnTo>
                    <a:pt x="10142912" y="0"/>
                  </a:lnTo>
                  <a:lnTo>
                    <a:pt x="10142912" y="47624"/>
                  </a:lnTo>
                  <a:close/>
                </a:path>
                <a:path w="14954250" h="8229600">
                  <a:moveTo>
                    <a:pt x="10476247" y="47624"/>
                  </a:moveTo>
                  <a:lnTo>
                    <a:pt x="10190531" y="47624"/>
                  </a:lnTo>
                  <a:lnTo>
                    <a:pt x="10190531" y="0"/>
                  </a:lnTo>
                  <a:lnTo>
                    <a:pt x="10476247" y="0"/>
                  </a:lnTo>
                  <a:lnTo>
                    <a:pt x="10476247" y="47624"/>
                  </a:lnTo>
                  <a:close/>
                </a:path>
                <a:path w="14954250" h="8229600">
                  <a:moveTo>
                    <a:pt x="10809582" y="47624"/>
                  </a:moveTo>
                  <a:lnTo>
                    <a:pt x="10523866" y="47624"/>
                  </a:lnTo>
                  <a:lnTo>
                    <a:pt x="10523866" y="0"/>
                  </a:lnTo>
                  <a:lnTo>
                    <a:pt x="10809582" y="0"/>
                  </a:lnTo>
                  <a:lnTo>
                    <a:pt x="10809582" y="47624"/>
                  </a:lnTo>
                  <a:close/>
                </a:path>
                <a:path w="14954250" h="8229600">
                  <a:moveTo>
                    <a:pt x="11142918" y="47624"/>
                  </a:moveTo>
                  <a:lnTo>
                    <a:pt x="10857202" y="47624"/>
                  </a:lnTo>
                  <a:lnTo>
                    <a:pt x="10857202" y="0"/>
                  </a:lnTo>
                  <a:lnTo>
                    <a:pt x="11142918" y="0"/>
                  </a:lnTo>
                  <a:lnTo>
                    <a:pt x="11142918" y="47624"/>
                  </a:lnTo>
                  <a:close/>
                </a:path>
                <a:path w="14954250" h="8229600">
                  <a:moveTo>
                    <a:pt x="11476253" y="47624"/>
                  </a:moveTo>
                  <a:lnTo>
                    <a:pt x="11190537" y="47624"/>
                  </a:lnTo>
                  <a:lnTo>
                    <a:pt x="11190537" y="0"/>
                  </a:lnTo>
                  <a:lnTo>
                    <a:pt x="11476253" y="0"/>
                  </a:lnTo>
                  <a:lnTo>
                    <a:pt x="11476253" y="47624"/>
                  </a:lnTo>
                  <a:close/>
                </a:path>
                <a:path w="14954250" h="8229600">
                  <a:moveTo>
                    <a:pt x="11809588" y="47624"/>
                  </a:moveTo>
                  <a:lnTo>
                    <a:pt x="11523872" y="47624"/>
                  </a:lnTo>
                  <a:lnTo>
                    <a:pt x="11523872" y="0"/>
                  </a:lnTo>
                  <a:lnTo>
                    <a:pt x="11809588" y="0"/>
                  </a:lnTo>
                  <a:lnTo>
                    <a:pt x="11809588" y="47624"/>
                  </a:lnTo>
                  <a:close/>
                </a:path>
                <a:path w="14954250" h="8229600">
                  <a:moveTo>
                    <a:pt x="12142923" y="47624"/>
                  </a:moveTo>
                  <a:lnTo>
                    <a:pt x="11857207" y="47624"/>
                  </a:lnTo>
                  <a:lnTo>
                    <a:pt x="11857207" y="0"/>
                  </a:lnTo>
                  <a:lnTo>
                    <a:pt x="12142923" y="0"/>
                  </a:lnTo>
                  <a:lnTo>
                    <a:pt x="12142923" y="47624"/>
                  </a:lnTo>
                  <a:close/>
                </a:path>
                <a:path w="14954250" h="8229600">
                  <a:moveTo>
                    <a:pt x="12476258" y="47624"/>
                  </a:moveTo>
                  <a:lnTo>
                    <a:pt x="12190542" y="47624"/>
                  </a:lnTo>
                  <a:lnTo>
                    <a:pt x="12190542" y="0"/>
                  </a:lnTo>
                  <a:lnTo>
                    <a:pt x="12476258" y="0"/>
                  </a:lnTo>
                  <a:lnTo>
                    <a:pt x="12476258" y="47624"/>
                  </a:lnTo>
                  <a:close/>
                </a:path>
                <a:path w="14954250" h="8229600">
                  <a:moveTo>
                    <a:pt x="12809593" y="47624"/>
                  </a:moveTo>
                  <a:lnTo>
                    <a:pt x="12523878" y="47624"/>
                  </a:lnTo>
                  <a:lnTo>
                    <a:pt x="12523878" y="0"/>
                  </a:lnTo>
                  <a:lnTo>
                    <a:pt x="12809593" y="0"/>
                  </a:lnTo>
                  <a:lnTo>
                    <a:pt x="12809593" y="47624"/>
                  </a:lnTo>
                  <a:close/>
                </a:path>
                <a:path w="14954250" h="8229600">
                  <a:moveTo>
                    <a:pt x="13142929" y="47624"/>
                  </a:moveTo>
                  <a:lnTo>
                    <a:pt x="12857213" y="47624"/>
                  </a:lnTo>
                  <a:lnTo>
                    <a:pt x="12857213" y="0"/>
                  </a:lnTo>
                  <a:lnTo>
                    <a:pt x="13142929" y="0"/>
                  </a:lnTo>
                  <a:lnTo>
                    <a:pt x="13142929" y="47624"/>
                  </a:lnTo>
                  <a:close/>
                </a:path>
                <a:path w="14954250" h="8229600">
                  <a:moveTo>
                    <a:pt x="13476264" y="47624"/>
                  </a:moveTo>
                  <a:lnTo>
                    <a:pt x="13190548" y="47624"/>
                  </a:lnTo>
                  <a:lnTo>
                    <a:pt x="13190548" y="0"/>
                  </a:lnTo>
                  <a:lnTo>
                    <a:pt x="13476264" y="0"/>
                  </a:lnTo>
                  <a:lnTo>
                    <a:pt x="13476264" y="47624"/>
                  </a:lnTo>
                  <a:close/>
                </a:path>
                <a:path w="14954250" h="8229600">
                  <a:moveTo>
                    <a:pt x="13809599" y="47624"/>
                  </a:moveTo>
                  <a:lnTo>
                    <a:pt x="13523883" y="47624"/>
                  </a:lnTo>
                  <a:lnTo>
                    <a:pt x="13523883" y="0"/>
                  </a:lnTo>
                  <a:lnTo>
                    <a:pt x="13809599" y="0"/>
                  </a:lnTo>
                  <a:lnTo>
                    <a:pt x="13809599" y="47624"/>
                  </a:lnTo>
                  <a:close/>
                </a:path>
                <a:path w="14954250" h="8229600">
                  <a:moveTo>
                    <a:pt x="14142934" y="47624"/>
                  </a:moveTo>
                  <a:lnTo>
                    <a:pt x="13857218" y="47624"/>
                  </a:lnTo>
                  <a:lnTo>
                    <a:pt x="13857218" y="0"/>
                  </a:lnTo>
                  <a:lnTo>
                    <a:pt x="14142934" y="0"/>
                  </a:lnTo>
                  <a:lnTo>
                    <a:pt x="14142934" y="47624"/>
                  </a:lnTo>
                  <a:close/>
                </a:path>
                <a:path w="14954250" h="8229600">
                  <a:moveTo>
                    <a:pt x="14476269" y="47624"/>
                  </a:moveTo>
                  <a:lnTo>
                    <a:pt x="14190554" y="47624"/>
                  </a:lnTo>
                  <a:lnTo>
                    <a:pt x="14190554" y="0"/>
                  </a:lnTo>
                  <a:lnTo>
                    <a:pt x="14476269" y="0"/>
                  </a:lnTo>
                  <a:lnTo>
                    <a:pt x="14476269" y="47624"/>
                  </a:lnTo>
                  <a:close/>
                </a:path>
                <a:path w="14954250" h="8229600">
                  <a:moveTo>
                    <a:pt x="14797880" y="51756"/>
                  </a:moveTo>
                  <a:lnTo>
                    <a:pt x="14789449" y="49948"/>
                  </a:lnTo>
                  <a:lnTo>
                    <a:pt x="14780954" y="48657"/>
                  </a:lnTo>
                  <a:lnTo>
                    <a:pt x="14772395" y="47883"/>
                  </a:lnTo>
                  <a:lnTo>
                    <a:pt x="14763773" y="47624"/>
                  </a:lnTo>
                  <a:lnTo>
                    <a:pt x="14523889" y="47624"/>
                  </a:lnTo>
                  <a:lnTo>
                    <a:pt x="14523889" y="0"/>
                  </a:lnTo>
                  <a:lnTo>
                    <a:pt x="14763773" y="0"/>
                  </a:lnTo>
                  <a:lnTo>
                    <a:pt x="14801106" y="3694"/>
                  </a:lnTo>
                  <a:lnTo>
                    <a:pt x="14809100" y="6123"/>
                  </a:lnTo>
                  <a:lnTo>
                    <a:pt x="14797880" y="51756"/>
                  </a:lnTo>
                  <a:close/>
                </a:path>
                <a:path w="14954250" h="8229600">
                  <a:moveTo>
                    <a:pt x="14954249" y="271675"/>
                  </a:moveTo>
                  <a:lnTo>
                    <a:pt x="14906630" y="271675"/>
                  </a:lnTo>
                  <a:lnTo>
                    <a:pt x="14906630" y="190498"/>
                  </a:lnTo>
                  <a:lnTo>
                    <a:pt x="14904015" y="161991"/>
                  </a:lnTo>
                  <a:lnTo>
                    <a:pt x="14883094" y="111478"/>
                  </a:lnTo>
                  <a:lnTo>
                    <a:pt x="14857076" y="82300"/>
                  </a:lnTo>
                  <a:lnTo>
                    <a:pt x="14831170" y="64524"/>
                  </a:lnTo>
                  <a:lnTo>
                    <a:pt x="14853206" y="23333"/>
                  </a:lnTo>
                  <a:lnTo>
                    <a:pt x="14898461" y="55795"/>
                  </a:lnTo>
                  <a:lnTo>
                    <a:pt x="14939750" y="117597"/>
                  </a:lnTo>
                  <a:lnTo>
                    <a:pt x="14954249" y="190498"/>
                  </a:lnTo>
                  <a:lnTo>
                    <a:pt x="14954249" y="271675"/>
                  </a:lnTo>
                  <a:close/>
                </a:path>
                <a:path w="14954250" h="8229600">
                  <a:moveTo>
                    <a:pt x="14954249" y="605050"/>
                  </a:moveTo>
                  <a:lnTo>
                    <a:pt x="14906630" y="605050"/>
                  </a:lnTo>
                  <a:lnTo>
                    <a:pt x="14906630" y="319300"/>
                  </a:lnTo>
                  <a:lnTo>
                    <a:pt x="14954249" y="319300"/>
                  </a:lnTo>
                  <a:lnTo>
                    <a:pt x="14954249" y="605050"/>
                  </a:lnTo>
                  <a:close/>
                </a:path>
                <a:path w="14954250" h="8229600">
                  <a:moveTo>
                    <a:pt x="14954249" y="938425"/>
                  </a:moveTo>
                  <a:lnTo>
                    <a:pt x="14906630" y="938425"/>
                  </a:lnTo>
                  <a:lnTo>
                    <a:pt x="14906630" y="652675"/>
                  </a:lnTo>
                  <a:lnTo>
                    <a:pt x="14954249" y="652675"/>
                  </a:lnTo>
                  <a:lnTo>
                    <a:pt x="14954249" y="938425"/>
                  </a:lnTo>
                  <a:close/>
                </a:path>
                <a:path w="14954250" h="8229600">
                  <a:moveTo>
                    <a:pt x="14954249" y="1271799"/>
                  </a:moveTo>
                  <a:lnTo>
                    <a:pt x="14906630" y="1271799"/>
                  </a:lnTo>
                  <a:lnTo>
                    <a:pt x="14906630" y="986050"/>
                  </a:lnTo>
                  <a:lnTo>
                    <a:pt x="14954249" y="986050"/>
                  </a:lnTo>
                  <a:lnTo>
                    <a:pt x="14954249" y="1271799"/>
                  </a:lnTo>
                  <a:close/>
                </a:path>
                <a:path w="14954250" h="8229600">
                  <a:moveTo>
                    <a:pt x="14954249" y="1605174"/>
                  </a:moveTo>
                  <a:lnTo>
                    <a:pt x="14906630" y="1605174"/>
                  </a:lnTo>
                  <a:lnTo>
                    <a:pt x="14906630" y="1319424"/>
                  </a:lnTo>
                  <a:lnTo>
                    <a:pt x="14954249" y="1319424"/>
                  </a:lnTo>
                  <a:lnTo>
                    <a:pt x="14954249" y="1605174"/>
                  </a:lnTo>
                  <a:close/>
                </a:path>
                <a:path w="14954250" h="8229600">
                  <a:moveTo>
                    <a:pt x="14954249" y="1938549"/>
                  </a:moveTo>
                  <a:lnTo>
                    <a:pt x="14906630" y="1938549"/>
                  </a:lnTo>
                  <a:lnTo>
                    <a:pt x="14906630" y="1652800"/>
                  </a:lnTo>
                  <a:lnTo>
                    <a:pt x="14954249" y="1652800"/>
                  </a:lnTo>
                  <a:lnTo>
                    <a:pt x="14954249" y="1938549"/>
                  </a:lnTo>
                  <a:close/>
                </a:path>
                <a:path w="14954250" h="8229600">
                  <a:moveTo>
                    <a:pt x="14954249" y="2271924"/>
                  </a:moveTo>
                  <a:lnTo>
                    <a:pt x="14906630" y="2271924"/>
                  </a:lnTo>
                  <a:lnTo>
                    <a:pt x="14906630" y="1986174"/>
                  </a:lnTo>
                  <a:lnTo>
                    <a:pt x="14954249" y="1986174"/>
                  </a:lnTo>
                  <a:lnTo>
                    <a:pt x="14954249" y="2271924"/>
                  </a:lnTo>
                  <a:close/>
                </a:path>
                <a:path w="14954250" h="8229600">
                  <a:moveTo>
                    <a:pt x="14954249" y="2605299"/>
                  </a:moveTo>
                  <a:lnTo>
                    <a:pt x="14906630" y="2605299"/>
                  </a:lnTo>
                  <a:lnTo>
                    <a:pt x="14906630" y="2319549"/>
                  </a:lnTo>
                  <a:lnTo>
                    <a:pt x="14954249" y="2319549"/>
                  </a:lnTo>
                  <a:lnTo>
                    <a:pt x="14954249" y="2605299"/>
                  </a:lnTo>
                  <a:close/>
                </a:path>
                <a:path w="14954250" h="8229600">
                  <a:moveTo>
                    <a:pt x="14954249" y="2938674"/>
                  </a:moveTo>
                  <a:lnTo>
                    <a:pt x="14906630" y="2938674"/>
                  </a:lnTo>
                  <a:lnTo>
                    <a:pt x="14906630" y="2652925"/>
                  </a:lnTo>
                  <a:lnTo>
                    <a:pt x="14954249" y="2652925"/>
                  </a:lnTo>
                  <a:lnTo>
                    <a:pt x="14954249" y="2938674"/>
                  </a:lnTo>
                  <a:close/>
                </a:path>
                <a:path w="14954250" h="8229600">
                  <a:moveTo>
                    <a:pt x="14954249" y="3272049"/>
                  </a:moveTo>
                  <a:lnTo>
                    <a:pt x="14906630" y="3272049"/>
                  </a:lnTo>
                  <a:lnTo>
                    <a:pt x="14906630" y="2986299"/>
                  </a:lnTo>
                  <a:lnTo>
                    <a:pt x="14954249" y="2986299"/>
                  </a:lnTo>
                  <a:lnTo>
                    <a:pt x="14954249" y="3272049"/>
                  </a:lnTo>
                  <a:close/>
                </a:path>
                <a:path w="14954250" h="8229600">
                  <a:moveTo>
                    <a:pt x="14954249" y="3605424"/>
                  </a:moveTo>
                  <a:lnTo>
                    <a:pt x="14906630" y="3605424"/>
                  </a:lnTo>
                  <a:lnTo>
                    <a:pt x="14906630" y="3319674"/>
                  </a:lnTo>
                  <a:lnTo>
                    <a:pt x="14954249" y="3319674"/>
                  </a:lnTo>
                  <a:lnTo>
                    <a:pt x="14954249" y="3605424"/>
                  </a:lnTo>
                  <a:close/>
                </a:path>
                <a:path w="14954250" h="8229600">
                  <a:moveTo>
                    <a:pt x="14954249" y="3938799"/>
                  </a:moveTo>
                  <a:lnTo>
                    <a:pt x="14906630" y="3938799"/>
                  </a:lnTo>
                  <a:lnTo>
                    <a:pt x="14906630" y="3653049"/>
                  </a:lnTo>
                  <a:lnTo>
                    <a:pt x="14954249" y="3653049"/>
                  </a:lnTo>
                  <a:lnTo>
                    <a:pt x="14954249" y="3938799"/>
                  </a:lnTo>
                  <a:close/>
                </a:path>
                <a:path w="14954250" h="8229600">
                  <a:moveTo>
                    <a:pt x="14954249" y="4272174"/>
                  </a:moveTo>
                  <a:lnTo>
                    <a:pt x="14906630" y="4272174"/>
                  </a:lnTo>
                  <a:lnTo>
                    <a:pt x="14906630" y="3986424"/>
                  </a:lnTo>
                  <a:lnTo>
                    <a:pt x="14954249" y="3986424"/>
                  </a:lnTo>
                  <a:lnTo>
                    <a:pt x="14954249" y="4272174"/>
                  </a:lnTo>
                  <a:close/>
                </a:path>
                <a:path w="14954250" h="8229600">
                  <a:moveTo>
                    <a:pt x="14954249" y="4605549"/>
                  </a:moveTo>
                  <a:lnTo>
                    <a:pt x="14906630" y="4605549"/>
                  </a:lnTo>
                  <a:lnTo>
                    <a:pt x="14906630" y="4319800"/>
                  </a:lnTo>
                  <a:lnTo>
                    <a:pt x="14954249" y="4319800"/>
                  </a:lnTo>
                  <a:lnTo>
                    <a:pt x="14954249" y="4605549"/>
                  </a:lnTo>
                  <a:close/>
                </a:path>
                <a:path w="14954250" h="8229600">
                  <a:moveTo>
                    <a:pt x="14954249" y="4938924"/>
                  </a:moveTo>
                  <a:lnTo>
                    <a:pt x="14906630" y="4938924"/>
                  </a:lnTo>
                  <a:lnTo>
                    <a:pt x="14906630" y="4653174"/>
                  </a:lnTo>
                  <a:lnTo>
                    <a:pt x="14954249" y="4653174"/>
                  </a:lnTo>
                  <a:lnTo>
                    <a:pt x="14954249" y="4938924"/>
                  </a:lnTo>
                  <a:close/>
                </a:path>
                <a:path w="14954250" h="8229600">
                  <a:moveTo>
                    <a:pt x="14954249" y="5272299"/>
                  </a:moveTo>
                  <a:lnTo>
                    <a:pt x="14906630" y="5272299"/>
                  </a:lnTo>
                  <a:lnTo>
                    <a:pt x="14906630" y="4986549"/>
                  </a:lnTo>
                  <a:lnTo>
                    <a:pt x="14954249" y="4986549"/>
                  </a:lnTo>
                  <a:lnTo>
                    <a:pt x="14954249" y="5272299"/>
                  </a:lnTo>
                  <a:close/>
                </a:path>
                <a:path w="14954250" h="8229600">
                  <a:moveTo>
                    <a:pt x="14954249" y="5605675"/>
                  </a:moveTo>
                  <a:lnTo>
                    <a:pt x="14906630" y="5605675"/>
                  </a:lnTo>
                  <a:lnTo>
                    <a:pt x="14906630" y="5319924"/>
                  </a:lnTo>
                  <a:lnTo>
                    <a:pt x="14954249" y="5319924"/>
                  </a:lnTo>
                  <a:lnTo>
                    <a:pt x="14954249" y="5605675"/>
                  </a:lnTo>
                  <a:close/>
                </a:path>
                <a:path w="14954250" h="8229600">
                  <a:moveTo>
                    <a:pt x="14954249" y="5939049"/>
                  </a:moveTo>
                  <a:lnTo>
                    <a:pt x="14906630" y="5939049"/>
                  </a:lnTo>
                  <a:lnTo>
                    <a:pt x="14906630" y="5653299"/>
                  </a:lnTo>
                  <a:lnTo>
                    <a:pt x="14954249" y="5653299"/>
                  </a:lnTo>
                  <a:lnTo>
                    <a:pt x="14954249" y="5939049"/>
                  </a:lnTo>
                  <a:close/>
                </a:path>
                <a:path w="14954250" h="8229600">
                  <a:moveTo>
                    <a:pt x="14954249" y="6272424"/>
                  </a:moveTo>
                  <a:lnTo>
                    <a:pt x="14906630" y="6272424"/>
                  </a:lnTo>
                  <a:lnTo>
                    <a:pt x="14906630" y="5986674"/>
                  </a:lnTo>
                  <a:lnTo>
                    <a:pt x="14954249" y="5986674"/>
                  </a:lnTo>
                  <a:lnTo>
                    <a:pt x="14954249" y="6272424"/>
                  </a:lnTo>
                  <a:close/>
                </a:path>
                <a:path w="14954250" h="8229600">
                  <a:moveTo>
                    <a:pt x="14954249" y="6605800"/>
                  </a:moveTo>
                  <a:lnTo>
                    <a:pt x="14906630" y="6605800"/>
                  </a:lnTo>
                  <a:lnTo>
                    <a:pt x="14906630" y="6320049"/>
                  </a:lnTo>
                  <a:lnTo>
                    <a:pt x="14954249" y="6320049"/>
                  </a:lnTo>
                  <a:lnTo>
                    <a:pt x="14954249" y="6605800"/>
                  </a:lnTo>
                  <a:close/>
                </a:path>
                <a:path w="14954250" h="8229600">
                  <a:moveTo>
                    <a:pt x="14954249" y="6939174"/>
                  </a:moveTo>
                  <a:lnTo>
                    <a:pt x="14906630" y="6939174"/>
                  </a:lnTo>
                  <a:lnTo>
                    <a:pt x="14906630" y="6653424"/>
                  </a:lnTo>
                  <a:lnTo>
                    <a:pt x="14954249" y="6653424"/>
                  </a:lnTo>
                  <a:lnTo>
                    <a:pt x="14954249" y="6939174"/>
                  </a:lnTo>
                  <a:close/>
                </a:path>
                <a:path w="14954250" h="8229600">
                  <a:moveTo>
                    <a:pt x="14954249" y="7272549"/>
                  </a:moveTo>
                  <a:lnTo>
                    <a:pt x="14906630" y="7272549"/>
                  </a:lnTo>
                  <a:lnTo>
                    <a:pt x="14906630" y="6986799"/>
                  </a:lnTo>
                  <a:lnTo>
                    <a:pt x="14954249" y="6986799"/>
                  </a:lnTo>
                  <a:lnTo>
                    <a:pt x="14954249" y="7272549"/>
                  </a:lnTo>
                  <a:close/>
                </a:path>
                <a:path w="14954250" h="8229600">
                  <a:moveTo>
                    <a:pt x="14954249" y="7605924"/>
                  </a:moveTo>
                  <a:lnTo>
                    <a:pt x="14906630" y="7605924"/>
                  </a:lnTo>
                  <a:lnTo>
                    <a:pt x="14906630" y="7320174"/>
                  </a:lnTo>
                  <a:lnTo>
                    <a:pt x="14954249" y="7320174"/>
                  </a:lnTo>
                  <a:lnTo>
                    <a:pt x="14954249" y="7605924"/>
                  </a:lnTo>
                  <a:close/>
                </a:path>
                <a:path w="14954250" h="8229600">
                  <a:moveTo>
                    <a:pt x="14954249" y="7939299"/>
                  </a:moveTo>
                  <a:lnTo>
                    <a:pt x="14906630" y="7939299"/>
                  </a:lnTo>
                  <a:lnTo>
                    <a:pt x="14906630" y="7653549"/>
                  </a:lnTo>
                  <a:lnTo>
                    <a:pt x="14954249" y="7653549"/>
                  </a:lnTo>
                  <a:lnTo>
                    <a:pt x="14954249" y="7939299"/>
                  </a:lnTo>
                  <a:close/>
                </a:path>
                <a:path w="14954250" h="8229600">
                  <a:moveTo>
                    <a:pt x="14826820" y="8218034"/>
                  </a:moveTo>
                  <a:lnTo>
                    <a:pt x="14811219" y="8173747"/>
                  </a:lnTo>
                  <a:lnTo>
                    <a:pt x="14811368" y="8173747"/>
                  </a:lnTo>
                  <a:lnTo>
                    <a:pt x="14826062" y="8167649"/>
                  </a:lnTo>
                  <a:lnTo>
                    <a:pt x="14864789" y="8140071"/>
                  </a:lnTo>
                  <a:lnTo>
                    <a:pt x="14896170" y="8093891"/>
                  </a:lnTo>
                  <a:lnTo>
                    <a:pt x="14906630" y="8039044"/>
                  </a:lnTo>
                  <a:lnTo>
                    <a:pt x="14906630" y="7986924"/>
                  </a:lnTo>
                  <a:lnTo>
                    <a:pt x="14954249" y="7986924"/>
                  </a:lnTo>
                  <a:lnTo>
                    <a:pt x="14954249" y="8039044"/>
                  </a:lnTo>
                  <a:lnTo>
                    <a:pt x="14950556" y="8076383"/>
                  </a:lnTo>
                  <a:lnTo>
                    <a:pt x="14922248" y="8144733"/>
                  </a:lnTo>
                  <a:lnTo>
                    <a:pt x="14869449" y="8197537"/>
                  </a:lnTo>
                  <a:lnTo>
                    <a:pt x="14836665" y="8215043"/>
                  </a:lnTo>
                  <a:lnTo>
                    <a:pt x="14826820" y="8218034"/>
                  </a:lnTo>
                  <a:close/>
                </a:path>
                <a:path w="14954250" h="8229600">
                  <a:moveTo>
                    <a:pt x="14763773" y="8229543"/>
                  </a:moveTo>
                  <a:lnTo>
                    <a:pt x="14494836" y="8229543"/>
                  </a:lnTo>
                  <a:lnTo>
                    <a:pt x="14494836" y="8181918"/>
                  </a:lnTo>
                  <a:lnTo>
                    <a:pt x="14767996" y="8181918"/>
                  </a:lnTo>
                  <a:lnTo>
                    <a:pt x="14772210" y="8181731"/>
                  </a:lnTo>
                  <a:lnTo>
                    <a:pt x="14776416" y="8181358"/>
                  </a:lnTo>
                  <a:lnTo>
                    <a:pt x="14780544" y="8227884"/>
                  </a:lnTo>
                  <a:lnTo>
                    <a:pt x="14763773" y="8229543"/>
                  </a:lnTo>
                  <a:close/>
                </a:path>
                <a:path w="14954250" h="8229600">
                  <a:moveTo>
                    <a:pt x="14447216" y="8229543"/>
                  </a:moveTo>
                  <a:lnTo>
                    <a:pt x="14161501" y="8229543"/>
                  </a:lnTo>
                  <a:lnTo>
                    <a:pt x="14161501" y="8181918"/>
                  </a:lnTo>
                  <a:lnTo>
                    <a:pt x="14447216" y="8181918"/>
                  </a:lnTo>
                  <a:lnTo>
                    <a:pt x="14447216" y="8229543"/>
                  </a:lnTo>
                  <a:close/>
                </a:path>
                <a:path w="14954250" h="8229600">
                  <a:moveTo>
                    <a:pt x="14113881" y="8229543"/>
                  </a:moveTo>
                  <a:lnTo>
                    <a:pt x="13828165" y="8229543"/>
                  </a:lnTo>
                  <a:lnTo>
                    <a:pt x="13828165" y="8181918"/>
                  </a:lnTo>
                  <a:lnTo>
                    <a:pt x="14113881" y="8181918"/>
                  </a:lnTo>
                  <a:lnTo>
                    <a:pt x="14113881" y="8229543"/>
                  </a:lnTo>
                  <a:close/>
                </a:path>
                <a:path w="14954250" h="8229600">
                  <a:moveTo>
                    <a:pt x="13780546" y="8229543"/>
                  </a:moveTo>
                  <a:lnTo>
                    <a:pt x="13494830" y="8229543"/>
                  </a:lnTo>
                  <a:lnTo>
                    <a:pt x="13494830" y="8181918"/>
                  </a:lnTo>
                  <a:lnTo>
                    <a:pt x="13780546" y="8181918"/>
                  </a:lnTo>
                  <a:lnTo>
                    <a:pt x="13780546" y="8229543"/>
                  </a:lnTo>
                  <a:close/>
                </a:path>
                <a:path w="14954250" h="8229600">
                  <a:moveTo>
                    <a:pt x="13447211" y="8229543"/>
                  </a:moveTo>
                  <a:lnTo>
                    <a:pt x="13161495" y="8229543"/>
                  </a:lnTo>
                  <a:lnTo>
                    <a:pt x="13161495" y="8181918"/>
                  </a:lnTo>
                  <a:lnTo>
                    <a:pt x="13447211" y="8181918"/>
                  </a:lnTo>
                  <a:lnTo>
                    <a:pt x="13447211" y="8229543"/>
                  </a:lnTo>
                  <a:close/>
                </a:path>
                <a:path w="14954250" h="8229600">
                  <a:moveTo>
                    <a:pt x="13113876" y="8229543"/>
                  </a:moveTo>
                  <a:lnTo>
                    <a:pt x="12828160" y="8229543"/>
                  </a:lnTo>
                  <a:lnTo>
                    <a:pt x="12828160" y="8181918"/>
                  </a:lnTo>
                  <a:lnTo>
                    <a:pt x="13113876" y="8181918"/>
                  </a:lnTo>
                  <a:lnTo>
                    <a:pt x="13113876" y="8229543"/>
                  </a:lnTo>
                  <a:close/>
                </a:path>
                <a:path w="14954250" h="8229600">
                  <a:moveTo>
                    <a:pt x="12780541" y="8229543"/>
                  </a:moveTo>
                  <a:lnTo>
                    <a:pt x="12494825" y="8229543"/>
                  </a:lnTo>
                  <a:lnTo>
                    <a:pt x="12494825" y="8181918"/>
                  </a:lnTo>
                  <a:lnTo>
                    <a:pt x="12780541" y="8181918"/>
                  </a:lnTo>
                  <a:lnTo>
                    <a:pt x="12780541" y="8229543"/>
                  </a:lnTo>
                  <a:close/>
                </a:path>
                <a:path w="14954250" h="8229600">
                  <a:moveTo>
                    <a:pt x="12447205" y="8229543"/>
                  </a:moveTo>
                  <a:lnTo>
                    <a:pt x="12161489" y="8229543"/>
                  </a:lnTo>
                  <a:lnTo>
                    <a:pt x="12161489" y="8181918"/>
                  </a:lnTo>
                  <a:lnTo>
                    <a:pt x="12447205" y="8181918"/>
                  </a:lnTo>
                  <a:lnTo>
                    <a:pt x="12447205" y="8229543"/>
                  </a:lnTo>
                  <a:close/>
                </a:path>
                <a:path w="14954250" h="8229600">
                  <a:moveTo>
                    <a:pt x="12113870" y="8229543"/>
                  </a:moveTo>
                  <a:lnTo>
                    <a:pt x="11828154" y="8229543"/>
                  </a:lnTo>
                  <a:lnTo>
                    <a:pt x="11828154" y="8181918"/>
                  </a:lnTo>
                  <a:lnTo>
                    <a:pt x="12113870" y="8181918"/>
                  </a:lnTo>
                  <a:lnTo>
                    <a:pt x="12113870" y="8229543"/>
                  </a:lnTo>
                  <a:close/>
                </a:path>
                <a:path w="14954250" h="8229600">
                  <a:moveTo>
                    <a:pt x="11780535" y="8229543"/>
                  </a:moveTo>
                  <a:lnTo>
                    <a:pt x="11494819" y="8229543"/>
                  </a:lnTo>
                  <a:lnTo>
                    <a:pt x="11494819" y="8181918"/>
                  </a:lnTo>
                  <a:lnTo>
                    <a:pt x="11780535" y="8181918"/>
                  </a:lnTo>
                  <a:lnTo>
                    <a:pt x="11780535" y="8229543"/>
                  </a:lnTo>
                  <a:close/>
                </a:path>
                <a:path w="14954250" h="8229600">
                  <a:moveTo>
                    <a:pt x="11447200" y="8229543"/>
                  </a:moveTo>
                  <a:lnTo>
                    <a:pt x="11161484" y="8229543"/>
                  </a:lnTo>
                  <a:lnTo>
                    <a:pt x="11161484" y="8181918"/>
                  </a:lnTo>
                  <a:lnTo>
                    <a:pt x="11447200" y="8181918"/>
                  </a:lnTo>
                  <a:lnTo>
                    <a:pt x="11447200" y="8229543"/>
                  </a:lnTo>
                  <a:close/>
                </a:path>
                <a:path w="14954250" h="8229600">
                  <a:moveTo>
                    <a:pt x="11113865" y="8229543"/>
                  </a:moveTo>
                  <a:lnTo>
                    <a:pt x="10828149" y="8229543"/>
                  </a:lnTo>
                  <a:lnTo>
                    <a:pt x="10828149" y="8181918"/>
                  </a:lnTo>
                  <a:lnTo>
                    <a:pt x="11113865" y="8181918"/>
                  </a:lnTo>
                  <a:lnTo>
                    <a:pt x="11113865" y="8229543"/>
                  </a:lnTo>
                  <a:close/>
                </a:path>
                <a:path w="14954250" h="8229600">
                  <a:moveTo>
                    <a:pt x="10780529" y="8229543"/>
                  </a:moveTo>
                  <a:lnTo>
                    <a:pt x="10494814" y="8229543"/>
                  </a:lnTo>
                  <a:lnTo>
                    <a:pt x="10494814" y="8181918"/>
                  </a:lnTo>
                  <a:lnTo>
                    <a:pt x="10780529" y="8181918"/>
                  </a:lnTo>
                  <a:lnTo>
                    <a:pt x="10780529" y="8229543"/>
                  </a:lnTo>
                  <a:close/>
                </a:path>
                <a:path w="14954250" h="8229600">
                  <a:moveTo>
                    <a:pt x="10447194" y="8229543"/>
                  </a:moveTo>
                  <a:lnTo>
                    <a:pt x="10161478" y="8229543"/>
                  </a:lnTo>
                  <a:lnTo>
                    <a:pt x="10161478" y="8181918"/>
                  </a:lnTo>
                  <a:lnTo>
                    <a:pt x="10447194" y="8181918"/>
                  </a:lnTo>
                  <a:lnTo>
                    <a:pt x="10447194" y="8229543"/>
                  </a:lnTo>
                  <a:close/>
                </a:path>
                <a:path w="14954250" h="8229600">
                  <a:moveTo>
                    <a:pt x="10113859" y="8229543"/>
                  </a:moveTo>
                  <a:lnTo>
                    <a:pt x="9828143" y="8229543"/>
                  </a:lnTo>
                  <a:lnTo>
                    <a:pt x="9828143" y="8181918"/>
                  </a:lnTo>
                  <a:lnTo>
                    <a:pt x="10113859" y="8181918"/>
                  </a:lnTo>
                  <a:lnTo>
                    <a:pt x="10113859" y="8229543"/>
                  </a:lnTo>
                  <a:close/>
                </a:path>
                <a:path w="14954250" h="8229600">
                  <a:moveTo>
                    <a:pt x="9780524" y="8229543"/>
                  </a:moveTo>
                  <a:lnTo>
                    <a:pt x="9494808" y="8229543"/>
                  </a:lnTo>
                  <a:lnTo>
                    <a:pt x="9494808" y="8181918"/>
                  </a:lnTo>
                  <a:lnTo>
                    <a:pt x="9780524" y="8181918"/>
                  </a:lnTo>
                  <a:lnTo>
                    <a:pt x="9780524" y="8229543"/>
                  </a:lnTo>
                  <a:close/>
                </a:path>
                <a:path w="14954250" h="8229600">
                  <a:moveTo>
                    <a:pt x="9447189" y="8229543"/>
                  </a:moveTo>
                  <a:lnTo>
                    <a:pt x="9161473" y="8229543"/>
                  </a:lnTo>
                  <a:lnTo>
                    <a:pt x="9161473" y="8181918"/>
                  </a:lnTo>
                  <a:lnTo>
                    <a:pt x="9447189" y="8181918"/>
                  </a:lnTo>
                  <a:lnTo>
                    <a:pt x="9447189" y="8229543"/>
                  </a:lnTo>
                  <a:close/>
                </a:path>
                <a:path w="14954250" h="8229600">
                  <a:moveTo>
                    <a:pt x="9113853" y="8229543"/>
                  </a:moveTo>
                  <a:lnTo>
                    <a:pt x="8828138" y="8229543"/>
                  </a:lnTo>
                  <a:lnTo>
                    <a:pt x="8828138" y="8181918"/>
                  </a:lnTo>
                  <a:lnTo>
                    <a:pt x="9113853" y="8181918"/>
                  </a:lnTo>
                  <a:lnTo>
                    <a:pt x="9113853" y="8229543"/>
                  </a:lnTo>
                  <a:close/>
                </a:path>
                <a:path w="14954250" h="8229600">
                  <a:moveTo>
                    <a:pt x="8780518" y="8229543"/>
                  </a:moveTo>
                  <a:lnTo>
                    <a:pt x="8494802" y="8229543"/>
                  </a:lnTo>
                  <a:lnTo>
                    <a:pt x="8494802" y="8181918"/>
                  </a:lnTo>
                  <a:lnTo>
                    <a:pt x="8780518" y="8181918"/>
                  </a:lnTo>
                  <a:lnTo>
                    <a:pt x="8780518" y="8229543"/>
                  </a:lnTo>
                  <a:close/>
                </a:path>
                <a:path w="14954250" h="8229600">
                  <a:moveTo>
                    <a:pt x="8447183" y="8229543"/>
                  </a:moveTo>
                  <a:lnTo>
                    <a:pt x="8161467" y="8229543"/>
                  </a:lnTo>
                  <a:lnTo>
                    <a:pt x="8161467" y="8181918"/>
                  </a:lnTo>
                  <a:lnTo>
                    <a:pt x="8447183" y="8181918"/>
                  </a:lnTo>
                  <a:lnTo>
                    <a:pt x="8447183" y="8229543"/>
                  </a:lnTo>
                  <a:close/>
                </a:path>
                <a:path w="14954250" h="8229600">
                  <a:moveTo>
                    <a:pt x="8113848" y="8229543"/>
                  </a:moveTo>
                  <a:lnTo>
                    <a:pt x="7828132" y="8229543"/>
                  </a:lnTo>
                  <a:lnTo>
                    <a:pt x="7828132" y="8181918"/>
                  </a:lnTo>
                  <a:lnTo>
                    <a:pt x="8113848" y="8181918"/>
                  </a:lnTo>
                  <a:lnTo>
                    <a:pt x="8113848" y="8229543"/>
                  </a:lnTo>
                  <a:close/>
                </a:path>
                <a:path w="14954250" h="8229600">
                  <a:moveTo>
                    <a:pt x="7780513" y="8229543"/>
                  </a:moveTo>
                  <a:lnTo>
                    <a:pt x="7494797" y="8229543"/>
                  </a:lnTo>
                  <a:lnTo>
                    <a:pt x="7494797" y="8181918"/>
                  </a:lnTo>
                  <a:lnTo>
                    <a:pt x="7780513" y="8181918"/>
                  </a:lnTo>
                  <a:lnTo>
                    <a:pt x="7780513" y="8229543"/>
                  </a:lnTo>
                  <a:close/>
                </a:path>
                <a:path w="14954250" h="8229600">
                  <a:moveTo>
                    <a:pt x="7447178" y="8229543"/>
                  </a:moveTo>
                  <a:lnTo>
                    <a:pt x="7161462" y="8229543"/>
                  </a:lnTo>
                  <a:lnTo>
                    <a:pt x="7161462" y="8181918"/>
                  </a:lnTo>
                  <a:lnTo>
                    <a:pt x="7447178" y="8181918"/>
                  </a:lnTo>
                  <a:lnTo>
                    <a:pt x="7447178" y="8229543"/>
                  </a:lnTo>
                  <a:close/>
                </a:path>
                <a:path w="14954250" h="8229600">
                  <a:moveTo>
                    <a:pt x="7113842" y="8229543"/>
                  </a:moveTo>
                  <a:lnTo>
                    <a:pt x="6828126" y="8229543"/>
                  </a:lnTo>
                  <a:lnTo>
                    <a:pt x="6828126" y="8181918"/>
                  </a:lnTo>
                  <a:lnTo>
                    <a:pt x="7113842" y="8181918"/>
                  </a:lnTo>
                  <a:lnTo>
                    <a:pt x="7113842" y="8229543"/>
                  </a:lnTo>
                  <a:close/>
                </a:path>
                <a:path w="14954250" h="8229600">
                  <a:moveTo>
                    <a:pt x="6780507" y="8229543"/>
                  </a:moveTo>
                  <a:lnTo>
                    <a:pt x="6494791" y="8229543"/>
                  </a:lnTo>
                  <a:lnTo>
                    <a:pt x="6494791" y="8181918"/>
                  </a:lnTo>
                  <a:lnTo>
                    <a:pt x="6780507" y="8181918"/>
                  </a:lnTo>
                  <a:lnTo>
                    <a:pt x="6780507" y="8229543"/>
                  </a:lnTo>
                  <a:close/>
                </a:path>
                <a:path w="14954250" h="8229600">
                  <a:moveTo>
                    <a:pt x="6447172" y="8229543"/>
                  </a:moveTo>
                  <a:lnTo>
                    <a:pt x="6161456" y="8229543"/>
                  </a:lnTo>
                  <a:lnTo>
                    <a:pt x="6161456" y="8181918"/>
                  </a:lnTo>
                  <a:lnTo>
                    <a:pt x="6447172" y="8181918"/>
                  </a:lnTo>
                  <a:lnTo>
                    <a:pt x="6447172" y="8229543"/>
                  </a:lnTo>
                  <a:close/>
                </a:path>
                <a:path w="14954250" h="8229600">
                  <a:moveTo>
                    <a:pt x="6113836" y="8229543"/>
                  </a:moveTo>
                  <a:lnTo>
                    <a:pt x="5828121" y="8229543"/>
                  </a:lnTo>
                  <a:lnTo>
                    <a:pt x="5828121" y="8181918"/>
                  </a:lnTo>
                  <a:lnTo>
                    <a:pt x="6113836" y="8181918"/>
                  </a:lnTo>
                  <a:lnTo>
                    <a:pt x="6113836" y="8229543"/>
                  </a:lnTo>
                  <a:close/>
                </a:path>
                <a:path w="14954250" h="8229600">
                  <a:moveTo>
                    <a:pt x="5780502" y="8229543"/>
                  </a:moveTo>
                  <a:lnTo>
                    <a:pt x="5494785" y="8229543"/>
                  </a:lnTo>
                  <a:lnTo>
                    <a:pt x="5494785" y="8181918"/>
                  </a:lnTo>
                  <a:lnTo>
                    <a:pt x="5780502" y="8181918"/>
                  </a:lnTo>
                  <a:lnTo>
                    <a:pt x="5780502" y="8229543"/>
                  </a:lnTo>
                  <a:close/>
                </a:path>
                <a:path w="14954250" h="8229600">
                  <a:moveTo>
                    <a:pt x="5447167" y="8229543"/>
                  </a:moveTo>
                  <a:lnTo>
                    <a:pt x="5161451" y="8229543"/>
                  </a:lnTo>
                  <a:lnTo>
                    <a:pt x="5161451" y="8181918"/>
                  </a:lnTo>
                  <a:lnTo>
                    <a:pt x="5447167" y="8181918"/>
                  </a:lnTo>
                  <a:lnTo>
                    <a:pt x="5447167" y="8229543"/>
                  </a:lnTo>
                  <a:close/>
                </a:path>
                <a:path w="14954250" h="8229600">
                  <a:moveTo>
                    <a:pt x="5113831" y="8229543"/>
                  </a:moveTo>
                  <a:lnTo>
                    <a:pt x="4828115" y="8229543"/>
                  </a:lnTo>
                  <a:lnTo>
                    <a:pt x="4828115" y="8181918"/>
                  </a:lnTo>
                  <a:lnTo>
                    <a:pt x="5113831" y="8181918"/>
                  </a:lnTo>
                  <a:lnTo>
                    <a:pt x="5113831" y="8229543"/>
                  </a:lnTo>
                  <a:close/>
                </a:path>
                <a:path w="14954250" h="8229600">
                  <a:moveTo>
                    <a:pt x="4780496" y="8229543"/>
                  </a:moveTo>
                  <a:lnTo>
                    <a:pt x="4494780" y="8229543"/>
                  </a:lnTo>
                  <a:lnTo>
                    <a:pt x="4494780" y="8181918"/>
                  </a:lnTo>
                  <a:lnTo>
                    <a:pt x="4780496" y="8181918"/>
                  </a:lnTo>
                  <a:lnTo>
                    <a:pt x="4780496" y="8229543"/>
                  </a:lnTo>
                  <a:close/>
                </a:path>
                <a:path w="14954250" h="8229600">
                  <a:moveTo>
                    <a:pt x="4447161" y="8229543"/>
                  </a:moveTo>
                  <a:lnTo>
                    <a:pt x="4161445" y="8229543"/>
                  </a:lnTo>
                  <a:lnTo>
                    <a:pt x="4161445" y="8181918"/>
                  </a:lnTo>
                  <a:lnTo>
                    <a:pt x="4447161" y="8181918"/>
                  </a:lnTo>
                  <a:lnTo>
                    <a:pt x="4447161" y="8229543"/>
                  </a:lnTo>
                  <a:close/>
                </a:path>
                <a:path w="14954250" h="8229600">
                  <a:moveTo>
                    <a:pt x="4113826" y="8229543"/>
                  </a:moveTo>
                  <a:lnTo>
                    <a:pt x="3828110" y="8229543"/>
                  </a:lnTo>
                  <a:lnTo>
                    <a:pt x="3828110" y="8181918"/>
                  </a:lnTo>
                  <a:lnTo>
                    <a:pt x="4113826" y="8181918"/>
                  </a:lnTo>
                  <a:lnTo>
                    <a:pt x="4113826" y="8229543"/>
                  </a:lnTo>
                  <a:close/>
                </a:path>
                <a:path w="14954250" h="8229600">
                  <a:moveTo>
                    <a:pt x="3780490" y="8229543"/>
                  </a:moveTo>
                  <a:lnTo>
                    <a:pt x="3494775" y="8229543"/>
                  </a:lnTo>
                  <a:lnTo>
                    <a:pt x="3494775" y="8181918"/>
                  </a:lnTo>
                  <a:lnTo>
                    <a:pt x="3780490" y="8181918"/>
                  </a:lnTo>
                  <a:lnTo>
                    <a:pt x="3780490" y="8229543"/>
                  </a:lnTo>
                  <a:close/>
                </a:path>
                <a:path w="14954250" h="8229600">
                  <a:moveTo>
                    <a:pt x="3447155" y="8229543"/>
                  </a:moveTo>
                  <a:lnTo>
                    <a:pt x="3161439" y="8229543"/>
                  </a:lnTo>
                  <a:lnTo>
                    <a:pt x="3161439" y="8181918"/>
                  </a:lnTo>
                  <a:lnTo>
                    <a:pt x="3447155" y="8181918"/>
                  </a:lnTo>
                  <a:lnTo>
                    <a:pt x="3447155" y="8229543"/>
                  </a:lnTo>
                  <a:close/>
                </a:path>
                <a:path w="14954250" h="8229600">
                  <a:moveTo>
                    <a:pt x="3113820" y="8229543"/>
                  </a:moveTo>
                  <a:lnTo>
                    <a:pt x="2828104" y="8229543"/>
                  </a:lnTo>
                  <a:lnTo>
                    <a:pt x="2828104" y="8181918"/>
                  </a:lnTo>
                  <a:lnTo>
                    <a:pt x="3113820" y="8181918"/>
                  </a:lnTo>
                  <a:lnTo>
                    <a:pt x="3113820" y="8229543"/>
                  </a:lnTo>
                  <a:close/>
                </a:path>
                <a:path w="14954250" h="8229600">
                  <a:moveTo>
                    <a:pt x="2780485" y="8229543"/>
                  </a:moveTo>
                  <a:lnTo>
                    <a:pt x="2494769" y="8229543"/>
                  </a:lnTo>
                  <a:lnTo>
                    <a:pt x="2494769" y="8181918"/>
                  </a:lnTo>
                  <a:lnTo>
                    <a:pt x="2780485" y="8181918"/>
                  </a:lnTo>
                  <a:lnTo>
                    <a:pt x="2780485" y="8229543"/>
                  </a:lnTo>
                  <a:close/>
                </a:path>
                <a:path w="14954250" h="8229600">
                  <a:moveTo>
                    <a:pt x="2447150" y="8229543"/>
                  </a:moveTo>
                  <a:lnTo>
                    <a:pt x="2161434" y="8229543"/>
                  </a:lnTo>
                  <a:lnTo>
                    <a:pt x="2161434" y="8181918"/>
                  </a:lnTo>
                  <a:lnTo>
                    <a:pt x="2447150" y="8181918"/>
                  </a:lnTo>
                  <a:lnTo>
                    <a:pt x="2447150" y="8229543"/>
                  </a:lnTo>
                  <a:close/>
                </a:path>
                <a:path w="14954250" h="8229600">
                  <a:moveTo>
                    <a:pt x="2113814" y="8229543"/>
                  </a:moveTo>
                  <a:lnTo>
                    <a:pt x="1828099" y="8229543"/>
                  </a:lnTo>
                  <a:lnTo>
                    <a:pt x="1828099" y="8181918"/>
                  </a:lnTo>
                  <a:lnTo>
                    <a:pt x="2113814" y="8181918"/>
                  </a:lnTo>
                  <a:lnTo>
                    <a:pt x="2113814" y="8229543"/>
                  </a:lnTo>
                  <a:close/>
                </a:path>
                <a:path w="14954250" h="8229600">
                  <a:moveTo>
                    <a:pt x="1780479" y="8229543"/>
                  </a:moveTo>
                  <a:lnTo>
                    <a:pt x="1494763" y="8229543"/>
                  </a:lnTo>
                  <a:lnTo>
                    <a:pt x="1494763" y="8181918"/>
                  </a:lnTo>
                  <a:lnTo>
                    <a:pt x="1780479" y="8181918"/>
                  </a:lnTo>
                  <a:lnTo>
                    <a:pt x="1780479" y="8229543"/>
                  </a:lnTo>
                  <a:close/>
                </a:path>
                <a:path w="14954250" h="8229600">
                  <a:moveTo>
                    <a:pt x="1447144" y="8229543"/>
                  </a:moveTo>
                  <a:lnTo>
                    <a:pt x="1161428" y="8229543"/>
                  </a:lnTo>
                  <a:lnTo>
                    <a:pt x="1161428" y="8181918"/>
                  </a:lnTo>
                  <a:lnTo>
                    <a:pt x="1447144" y="8181918"/>
                  </a:lnTo>
                  <a:lnTo>
                    <a:pt x="1447144" y="8229543"/>
                  </a:lnTo>
                  <a:close/>
                </a:path>
                <a:path w="14954250" h="8229600">
                  <a:moveTo>
                    <a:pt x="1113809" y="8229543"/>
                  </a:moveTo>
                  <a:lnTo>
                    <a:pt x="828093" y="8229543"/>
                  </a:lnTo>
                  <a:lnTo>
                    <a:pt x="828093" y="8181918"/>
                  </a:lnTo>
                  <a:lnTo>
                    <a:pt x="1113809" y="8181918"/>
                  </a:lnTo>
                  <a:lnTo>
                    <a:pt x="1113809" y="8229543"/>
                  </a:lnTo>
                  <a:close/>
                </a:path>
                <a:path w="14954250" h="8229600">
                  <a:moveTo>
                    <a:pt x="780474" y="8229543"/>
                  </a:moveTo>
                  <a:lnTo>
                    <a:pt x="494758" y="8229543"/>
                  </a:lnTo>
                  <a:lnTo>
                    <a:pt x="494758" y="8181918"/>
                  </a:lnTo>
                  <a:lnTo>
                    <a:pt x="780474" y="8181918"/>
                  </a:lnTo>
                  <a:lnTo>
                    <a:pt x="780474" y="8229543"/>
                  </a:lnTo>
                  <a:close/>
                </a:path>
                <a:path w="14954250" h="8229600">
                  <a:moveTo>
                    <a:pt x="447139" y="8229543"/>
                  </a:moveTo>
                  <a:lnTo>
                    <a:pt x="190475" y="8229543"/>
                  </a:lnTo>
                  <a:lnTo>
                    <a:pt x="161543" y="8226681"/>
                  </a:lnTo>
                  <a:lnTo>
                    <a:pt x="168703" y="8180250"/>
                  </a:lnTo>
                  <a:lnTo>
                    <a:pt x="175914" y="8181362"/>
                  </a:lnTo>
                  <a:lnTo>
                    <a:pt x="183172" y="8181918"/>
                  </a:lnTo>
                  <a:lnTo>
                    <a:pt x="447139" y="8181918"/>
                  </a:lnTo>
                  <a:lnTo>
                    <a:pt x="447139" y="8229543"/>
                  </a:lnTo>
                  <a:close/>
                </a:path>
                <a:path w="14954250" h="8229600">
                  <a:moveTo>
                    <a:pt x="115818" y="8214100"/>
                  </a:moveTo>
                  <a:lnTo>
                    <a:pt x="55789" y="8173747"/>
                  </a:lnTo>
                  <a:lnTo>
                    <a:pt x="14499" y="8111945"/>
                  </a:lnTo>
                  <a:lnTo>
                    <a:pt x="0" y="8039044"/>
                  </a:lnTo>
                  <a:lnTo>
                    <a:pt x="0" y="7974646"/>
                  </a:lnTo>
                  <a:lnTo>
                    <a:pt x="47619" y="7974646"/>
                  </a:lnTo>
                  <a:lnTo>
                    <a:pt x="47619" y="8039044"/>
                  </a:lnTo>
                  <a:lnTo>
                    <a:pt x="50234" y="8067551"/>
                  </a:lnTo>
                  <a:lnTo>
                    <a:pt x="71155" y="8118065"/>
                  </a:lnTo>
                  <a:lnTo>
                    <a:pt x="99600" y="8149301"/>
                  </a:lnTo>
                  <a:lnTo>
                    <a:pt x="134428" y="8170463"/>
                  </a:lnTo>
                  <a:lnTo>
                    <a:pt x="115818" y="8214100"/>
                  </a:lnTo>
                  <a:close/>
                </a:path>
                <a:path w="14954250" h="8229600">
                  <a:moveTo>
                    <a:pt x="47619" y="7927021"/>
                  </a:moveTo>
                  <a:lnTo>
                    <a:pt x="0" y="7927021"/>
                  </a:lnTo>
                  <a:lnTo>
                    <a:pt x="0" y="7641271"/>
                  </a:lnTo>
                  <a:lnTo>
                    <a:pt x="47619" y="7641271"/>
                  </a:lnTo>
                  <a:lnTo>
                    <a:pt x="47619" y="7927021"/>
                  </a:lnTo>
                  <a:close/>
                </a:path>
                <a:path w="14954250" h="8229600">
                  <a:moveTo>
                    <a:pt x="47619" y="7593646"/>
                  </a:moveTo>
                  <a:lnTo>
                    <a:pt x="0" y="7593646"/>
                  </a:lnTo>
                  <a:lnTo>
                    <a:pt x="0" y="7307896"/>
                  </a:lnTo>
                  <a:lnTo>
                    <a:pt x="47619" y="7307896"/>
                  </a:lnTo>
                  <a:lnTo>
                    <a:pt x="47619" y="7593646"/>
                  </a:lnTo>
                  <a:close/>
                </a:path>
                <a:path w="14954250" h="8229600">
                  <a:moveTo>
                    <a:pt x="47619" y="7260271"/>
                  </a:moveTo>
                  <a:lnTo>
                    <a:pt x="0" y="7260271"/>
                  </a:lnTo>
                  <a:lnTo>
                    <a:pt x="0" y="6974521"/>
                  </a:lnTo>
                  <a:lnTo>
                    <a:pt x="47619" y="6974521"/>
                  </a:lnTo>
                  <a:lnTo>
                    <a:pt x="47619" y="7260271"/>
                  </a:lnTo>
                  <a:close/>
                </a:path>
                <a:path w="14954250" h="8229600">
                  <a:moveTo>
                    <a:pt x="47619" y="6926896"/>
                  </a:moveTo>
                  <a:lnTo>
                    <a:pt x="0" y="6926896"/>
                  </a:lnTo>
                  <a:lnTo>
                    <a:pt x="0" y="6641146"/>
                  </a:lnTo>
                  <a:lnTo>
                    <a:pt x="47619" y="6641146"/>
                  </a:lnTo>
                  <a:lnTo>
                    <a:pt x="47619" y="6926896"/>
                  </a:lnTo>
                  <a:close/>
                </a:path>
                <a:path w="14954250" h="8229600">
                  <a:moveTo>
                    <a:pt x="47619" y="6593521"/>
                  </a:moveTo>
                  <a:lnTo>
                    <a:pt x="0" y="6593521"/>
                  </a:lnTo>
                  <a:lnTo>
                    <a:pt x="0" y="6307771"/>
                  </a:lnTo>
                  <a:lnTo>
                    <a:pt x="47619" y="6307771"/>
                  </a:lnTo>
                  <a:lnTo>
                    <a:pt x="47619" y="6593521"/>
                  </a:lnTo>
                  <a:close/>
                </a:path>
                <a:path w="14954250" h="8229600">
                  <a:moveTo>
                    <a:pt x="47619" y="6260146"/>
                  </a:moveTo>
                  <a:lnTo>
                    <a:pt x="0" y="6260146"/>
                  </a:lnTo>
                  <a:lnTo>
                    <a:pt x="0" y="5974396"/>
                  </a:lnTo>
                  <a:lnTo>
                    <a:pt x="47619" y="5974396"/>
                  </a:lnTo>
                  <a:lnTo>
                    <a:pt x="47619" y="6260146"/>
                  </a:lnTo>
                  <a:close/>
                </a:path>
                <a:path w="14954250" h="8229600">
                  <a:moveTo>
                    <a:pt x="47619" y="5926771"/>
                  </a:moveTo>
                  <a:lnTo>
                    <a:pt x="0" y="5926771"/>
                  </a:lnTo>
                  <a:lnTo>
                    <a:pt x="0" y="5641021"/>
                  </a:lnTo>
                  <a:lnTo>
                    <a:pt x="47619" y="5641021"/>
                  </a:lnTo>
                  <a:lnTo>
                    <a:pt x="47619" y="5926771"/>
                  </a:lnTo>
                  <a:close/>
                </a:path>
                <a:path w="14954250" h="8229600">
                  <a:moveTo>
                    <a:pt x="47619" y="5593396"/>
                  </a:moveTo>
                  <a:lnTo>
                    <a:pt x="0" y="5593396"/>
                  </a:lnTo>
                  <a:lnTo>
                    <a:pt x="0" y="5307646"/>
                  </a:lnTo>
                  <a:lnTo>
                    <a:pt x="47619" y="5307646"/>
                  </a:lnTo>
                  <a:lnTo>
                    <a:pt x="47619" y="5593396"/>
                  </a:lnTo>
                  <a:close/>
                </a:path>
                <a:path w="14954250" h="8229600">
                  <a:moveTo>
                    <a:pt x="47619" y="5260021"/>
                  </a:moveTo>
                  <a:lnTo>
                    <a:pt x="0" y="5260021"/>
                  </a:lnTo>
                  <a:lnTo>
                    <a:pt x="0" y="4974271"/>
                  </a:lnTo>
                  <a:lnTo>
                    <a:pt x="47619" y="4974271"/>
                  </a:lnTo>
                  <a:lnTo>
                    <a:pt x="47619" y="5260021"/>
                  </a:lnTo>
                  <a:close/>
                </a:path>
                <a:path w="14954250" h="8229600">
                  <a:moveTo>
                    <a:pt x="47619" y="4926646"/>
                  </a:moveTo>
                  <a:lnTo>
                    <a:pt x="0" y="4926646"/>
                  </a:lnTo>
                  <a:lnTo>
                    <a:pt x="0" y="4640896"/>
                  </a:lnTo>
                  <a:lnTo>
                    <a:pt x="47619" y="4640896"/>
                  </a:lnTo>
                  <a:lnTo>
                    <a:pt x="47619" y="4926646"/>
                  </a:lnTo>
                  <a:close/>
                </a:path>
                <a:path w="14954250" h="8229600">
                  <a:moveTo>
                    <a:pt x="47619" y="4593271"/>
                  </a:moveTo>
                  <a:lnTo>
                    <a:pt x="0" y="4593271"/>
                  </a:lnTo>
                  <a:lnTo>
                    <a:pt x="0" y="4307521"/>
                  </a:lnTo>
                  <a:lnTo>
                    <a:pt x="47619" y="4307521"/>
                  </a:lnTo>
                  <a:lnTo>
                    <a:pt x="47619" y="4593271"/>
                  </a:lnTo>
                  <a:close/>
                </a:path>
                <a:path w="14954250" h="8229600">
                  <a:moveTo>
                    <a:pt x="47619" y="4259896"/>
                  </a:moveTo>
                  <a:lnTo>
                    <a:pt x="0" y="4259896"/>
                  </a:lnTo>
                  <a:lnTo>
                    <a:pt x="0" y="3974146"/>
                  </a:lnTo>
                  <a:lnTo>
                    <a:pt x="47619" y="3974146"/>
                  </a:lnTo>
                  <a:lnTo>
                    <a:pt x="47619" y="4259896"/>
                  </a:lnTo>
                  <a:close/>
                </a:path>
                <a:path w="14954250" h="8229600">
                  <a:moveTo>
                    <a:pt x="47619" y="3926521"/>
                  </a:moveTo>
                  <a:lnTo>
                    <a:pt x="0" y="3926521"/>
                  </a:lnTo>
                  <a:lnTo>
                    <a:pt x="0" y="3640771"/>
                  </a:lnTo>
                  <a:lnTo>
                    <a:pt x="47619" y="3640771"/>
                  </a:lnTo>
                  <a:lnTo>
                    <a:pt x="47619" y="3926521"/>
                  </a:lnTo>
                  <a:close/>
                </a:path>
                <a:path w="14954250" h="8229600">
                  <a:moveTo>
                    <a:pt x="47619" y="3593146"/>
                  </a:moveTo>
                  <a:lnTo>
                    <a:pt x="0" y="3593146"/>
                  </a:lnTo>
                  <a:lnTo>
                    <a:pt x="0" y="3307396"/>
                  </a:lnTo>
                  <a:lnTo>
                    <a:pt x="47619" y="3307396"/>
                  </a:lnTo>
                  <a:lnTo>
                    <a:pt x="47619" y="3593146"/>
                  </a:lnTo>
                  <a:close/>
                </a:path>
                <a:path w="14954250" h="8229600">
                  <a:moveTo>
                    <a:pt x="47619" y="3259771"/>
                  </a:moveTo>
                  <a:lnTo>
                    <a:pt x="0" y="3259771"/>
                  </a:lnTo>
                  <a:lnTo>
                    <a:pt x="0" y="2974021"/>
                  </a:lnTo>
                  <a:lnTo>
                    <a:pt x="47619" y="2974021"/>
                  </a:lnTo>
                  <a:lnTo>
                    <a:pt x="47619" y="3259771"/>
                  </a:lnTo>
                  <a:close/>
                </a:path>
                <a:path w="14954250" h="8229600">
                  <a:moveTo>
                    <a:pt x="47619" y="2926396"/>
                  </a:moveTo>
                  <a:lnTo>
                    <a:pt x="0" y="2926396"/>
                  </a:lnTo>
                  <a:lnTo>
                    <a:pt x="0" y="2640646"/>
                  </a:lnTo>
                  <a:lnTo>
                    <a:pt x="47619" y="2640646"/>
                  </a:lnTo>
                  <a:lnTo>
                    <a:pt x="47619" y="2926396"/>
                  </a:lnTo>
                  <a:close/>
                </a:path>
                <a:path w="14954250" h="8229600">
                  <a:moveTo>
                    <a:pt x="47619" y="2593021"/>
                  </a:moveTo>
                  <a:lnTo>
                    <a:pt x="0" y="2593021"/>
                  </a:lnTo>
                  <a:lnTo>
                    <a:pt x="0" y="2307271"/>
                  </a:lnTo>
                  <a:lnTo>
                    <a:pt x="47619" y="2307271"/>
                  </a:lnTo>
                  <a:lnTo>
                    <a:pt x="47619" y="2593021"/>
                  </a:lnTo>
                  <a:close/>
                </a:path>
                <a:path w="14954250" h="8229600">
                  <a:moveTo>
                    <a:pt x="47619" y="2259646"/>
                  </a:moveTo>
                  <a:lnTo>
                    <a:pt x="0" y="2259646"/>
                  </a:lnTo>
                  <a:lnTo>
                    <a:pt x="0" y="1973896"/>
                  </a:lnTo>
                  <a:lnTo>
                    <a:pt x="47619" y="1973896"/>
                  </a:lnTo>
                  <a:lnTo>
                    <a:pt x="47619" y="2259646"/>
                  </a:lnTo>
                  <a:close/>
                </a:path>
                <a:path w="14954250" h="8229600">
                  <a:moveTo>
                    <a:pt x="47619" y="1926271"/>
                  </a:moveTo>
                  <a:lnTo>
                    <a:pt x="0" y="1926271"/>
                  </a:lnTo>
                  <a:lnTo>
                    <a:pt x="0" y="1640521"/>
                  </a:lnTo>
                  <a:lnTo>
                    <a:pt x="47619" y="1640521"/>
                  </a:lnTo>
                  <a:lnTo>
                    <a:pt x="47619" y="1926271"/>
                  </a:lnTo>
                  <a:close/>
                </a:path>
                <a:path w="14954250" h="8229600">
                  <a:moveTo>
                    <a:pt x="47619" y="1592896"/>
                  </a:moveTo>
                  <a:lnTo>
                    <a:pt x="0" y="1592896"/>
                  </a:lnTo>
                  <a:lnTo>
                    <a:pt x="0" y="1307146"/>
                  </a:lnTo>
                  <a:lnTo>
                    <a:pt x="47619" y="1307146"/>
                  </a:lnTo>
                  <a:lnTo>
                    <a:pt x="47619" y="1592896"/>
                  </a:lnTo>
                  <a:close/>
                </a:path>
                <a:path w="14954250" h="8229600">
                  <a:moveTo>
                    <a:pt x="47619" y="1259521"/>
                  </a:moveTo>
                  <a:lnTo>
                    <a:pt x="0" y="1259521"/>
                  </a:lnTo>
                  <a:lnTo>
                    <a:pt x="0" y="973771"/>
                  </a:lnTo>
                  <a:lnTo>
                    <a:pt x="47619" y="973771"/>
                  </a:lnTo>
                  <a:lnTo>
                    <a:pt x="47619" y="1259521"/>
                  </a:lnTo>
                  <a:close/>
                </a:path>
                <a:path w="14954250" h="8229600">
                  <a:moveTo>
                    <a:pt x="47619" y="926146"/>
                  </a:moveTo>
                  <a:lnTo>
                    <a:pt x="0" y="926146"/>
                  </a:lnTo>
                  <a:lnTo>
                    <a:pt x="0" y="640396"/>
                  </a:lnTo>
                  <a:lnTo>
                    <a:pt x="47619" y="640396"/>
                  </a:lnTo>
                  <a:lnTo>
                    <a:pt x="47619" y="926146"/>
                  </a:lnTo>
                  <a:close/>
                </a:path>
                <a:path w="14954250" h="8229600">
                  <a:moveTo>
                    <a:pt x="47619" y="592771"/>
                  </a:moveTo>
                  <a:lnTo>
                    <a:pt x="0" y="592771"/>
                  </a:lnTo>
                  <a:lnTo>
                    <a:pt x="0" y="307021"/>
                  </a:lnTo>
                  <a:lnTo>
                    <a:pt x="47619" y="307021"/>
                  </a:lnTo>
                  <a:lnTo>
                    <a:pt x="47619" y="592771"/>
                  </a:lnTo>
                  <a:close/>
                </a:path>
                <a:path w="14954250" h="8229600">
                  <a:moveTo>
                    <a:pt x="47619" y="259396"/>
                  </a:moveTo>
                  <a:lnTo>
                    <a:pt x="0" y="259396"/>
                  </a:lnTo>
                  <a:lnTo>
                    <a:pt x="0" y="190498"/>
                  </a:lnTo>
                  <a:lnTo>
                    <a:pt x="14499" y="117597"/>
                  </a:lnTo>
                  <a:lnTo>
                    <a:pt x="55789" y="55795"/>
                  </a:lnTo>
                  <a:lnTo>
                    <a:pt x="111841" y="17567"/>
                  </a:lnTo>
                  <a:lnTo>
                    <a:pt x="131336" y="60442"/>
                  </a:lnTo>
                  <a:lnTo>
                    <a:pt x="119881" y="66276"/>
                  </a:lnTo>
                  <a:lnTo>
                    <a:pt x="109084" y="73059"/>
                  </a:lnTo>
                  <a:lnTo>
                    <a:pt x="71155" y="111478"/>
                  </a:lnTo>
                  <a:lnTo>
                    <a:pt x="50234" y="161991"/>
                  </a:lnTo>
                  <a:lnTo>
                    <a:pt x="47619" y="190498"/>
                  </a:lnTo>
                  <a:lnTo>
                    <a:pt x="47619" y="259396"/>
                  </a:lnTo>
                  <a:close/>
                </a:path>
                <a:path w="14954250" h="8229600">
                  <a:moveTo>
                    <a:pt x="165380" y="49846"/>
                  </a:moveTo>
                  <a:lnTo>
                    <a:pt x="157075" y="3304"/>
                  </a:lnTo>
                  <a:lnTo>
                    <a:pt x="190475" y="0"/>
                  </a:lnTo>
                  <a:lnTo>
                    <a:pt x="476191" y="0"/>
                  </a:lnTo>
                  <a:lnTo>
                    <a:pt x="476191" y="47624"/>
                  </a:lnTo>
                  <a:lnTo>
                    <a:pt x="182041" y="47624"/>
                  </a:lnTo>
                  <a:lnTo>
                    <a:pt x="173676" y="48365"/>
                  </a:lnTo>
                  <a:lnTo>
                    <a:pt x="165380" y="49846"/>
                  </a:lnTo>
                  <a:close/>
                </a:path>
              </a:pathLst>
            </a:custGeom>
            <a:solidFill>
              <a:srgbClr val="9EC2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66280" y="2273388"/>
              <a:ext cx="15989300" cy="8013700"/>
            </a:xfrm>
            <a:custGeom>
              <a:avLst/>
              <a:gdLst/>
              <a:ahLst/>
              <a:cxnLst/>
              <a:rect l="l" t="t" r="r" b="b"/>
              <a:pathLst>
                <a:path w="15989300" h="8013700">
                  <a:moveTo>
                    <a:pt x="943334" y="28570"/>
                  </a:moveTo>
                  <a:lnTo>
                    <a:pt x="771830" y="28570"/>
                  </a:lnTo>
                  <a:lnTo>
                    <a:pt x="771830" y="0"/>
                  </a:lnTo>
                  <a:lnTo>
                    <a:pt x="943334" y="0"/>
                  </a:lnTo>
                  <a:lnTo>
                    <a:pt x="943334" y="28570"/>
                  </a:lnTo>
                  <a:close/>
                </a:path>
                <a:path w="15989300" h="8013700">
                  <a:moveTo>
                    <a:pt x="1143421" y="28570"/>
                  </a:moveTo>
                  <a:lnTo>
                    <a:pt x="971918" y="28570"/>
                  </a:lnTo>
                  <a:lnTo>
                    <a:pt x="971918" y="0"/>
                  </a:lnTo>
                  <a:lnTo>
                    <a:pt x="1143421" y="0"/>
                  </a:lnTo>
                  <a:lnTo>
                    <a:pt x="1143421" y="28570"/>
                  </a:lnTo>
                  <a:close/>
                </a:path>
                <a:path w="15989300" h="8013700">
                  <a:moveTo>
                    <a:pt x="1343509" y="28570"/>
                  </a:moveTo>
                  <a:lnTo>
                    <a:pt x="1172005" y="28570"/>
                  </a:lnTo>
                  <a:lnTo>
                    <a:pt x="1172005" y="0"/>
                  </a:lnTo>
                  <a:lnTo>
                    <a:pt x="1343509" y="0"/>
                  </a:lnTo>
                  <a:lnTo>
                    <a:pt x="1343509" y="28570"/>
                  </a:lnTo>
                  <a:close/>
                </a:path>
                <a:path w="15989300" h="8013700">
                  <a:moveTo>
                    <a:pt x="1543596" y="28570"/>
                  </a:moveTo>
                  <a:lnTo>
                    <a:pt x="1372093" y="28570"/>
                  </a:lnTo>
                  <a:lnTo>
                    <a:pt x="1372093" y="0"/>
                  </a:lnTo>
                  <a:lnTo>
                    <a:pt x="1543596" y="0"/>
                  </a:lnTo>
                  <a:lnTo>
                    <a:pt x="1543596" y="28570"/>
                  </a:lnTo>
                  <a:close/>
                </a:path>
                <a:path w="15989300" h="8013700">
                  <a:moveTo>
                    <a:pt x="1743684" y="28570"/>
                  </a:moveTo>
                  <a:lnTo>
                    <a:pt x="1572180" y="28570"/>
                  </a:lnTo>
                  <a:lnTo>
                    <a:pt x="1572180" y="0"/>
                  </a:lnTo>
                  <a:lnTo>
                    <a:pt x="1743684" y="0"/>
                  </a:lnTo>
                  <a:lnTo>
                    <a:pt x="1743684" y="28570"/>
                  </a:lnTo>
                  <a:close/>
                </a:path>
                <a:path w="15989300" h="8013700">
                  <a:moveTo>
                    <a:pt x="1943772" y="28570"/>
                  </a:moveTo>
                  <a:lnTo>
                    <a:pt x="1772268" y="28570"/>
                  </a:lnTo>
                  <a:lnTo>
                    <a:pt x="1772268" y="0"/>
                  </a:lnTo>
                  <a:lnTo>
                    <a:pt x="1943772" y="0"/>
                  </a:lnTo>
                  <a:lnTo>
                    <a:pt x="1943772" y="28570"/>
                  </a:lnTo>
                  <a:close/>
                </a:path>
                <a:path w="15989300" h="8013700">
                  <a:moveTo>
                    <a:pt x="2143859" y="28570"/>
                  </a:moveTo>
                  <a:lnTo>
                    <a:pt x="1972356" y="28570"/>
                  </a:lnTo>
                  <a:lnTo>
                    <a:pt x="1972356" y="0"/>
                  </a:lnTo>
                  <a:lnTo>
                    <a:pt x="2143859" y="0"/>
                  </a:lnTo>
                  <a:lnTo>
                    <a:pt x="2143859" y="28570"/>
                  </a:lnTo>
                  <a:close/>
                </a:path>
                <a:path w="15989300" h="8013700">
                  <a:moveTo>
                    <a:pt x="2343947" y="28570"/>
                  </a:moveTo>
                  <a:lnTo>
                    <a:pt x="2172443" y="28570"/>
                  </a:lnTo>
                  <a:lnTo>
                    <a:pt x="2172443" y="0"/>
                  </a:lnTo>
                  <a:lnTo>
                    <a:pt x="2343947" y="0"/>
                  </a:lnTo>
                  <a:lnTo>
                    <a:pt x="2343947" y="28570"/>
                  </a:lnTo>
                  <a:close/>
                </a:path>
                <a:path w="15989300" h="8013700">
                  <a:moveTo>
                    <a:pt x="2544034" y="28570"/>
                  </a:moveTo>
                  <a:lnTo>
                    <a:pt x="2372531" y="28570"/>
                  </a:lnTo>
                  <a:lnTo>
                    <a:pt x="2372531" y="0"/>
                  </a:lnTo>
                  <a:lnTo>
                    <a:pt x="2544034" y="0"/>
                  </a:lnTo>
                  <a:lnTo>
                    <a:pt x="2544034" y="28570"/>
                  </a:lnTo>
                  <a:close/>
                </a:path>
                <a:path w="15989300" h="8013700">
                  <a:moveTo>
                    <a:pt x="2744122" y="28570"/>
                  </a:moveTo>
                  <a:lnTo>
                    <a:pt x="2572618" y="28570"/>
                  </a:lnTo>
                  <a:lnTo>
                    <a:pt x="2572618" y="0"/>
                  </a:lnTo>
                  <a:lnTo>
                    <a:pt x="2744122" y="0"/>
                  </a:lnTo>
                  <a:lnTo>
                    <a:pt x="2744122" y="28570"/>
                  </a:lnTo>
                  <a:close/>
                </a:path>
                <a:path w="15989300" h="8013700">
                  <a:moveTo>
                    <a:pt x="2944210" y="28570"/>
                  </a:moveTo>
                  <a:lnTo>
                    <a:pt x="2772706" y="28570"/>
                  </a:lnTo>
                  <a:lnTo>
                    <a:pt x="2772706" y="0"/>
                  </a:lnTo>
                  <a:lnTo>
                    <a:pt x="2944210" y="0"/>
                  </a:lnTo>
                  <a:lnTo>
                    <a:pt x="2944210" y="28570"/>
                  </a:lnTo>
                  <a:close/>
                </a:path>
                <a:path w="15989300" h="8013700">
                  <a:moveTo>
                    <a:pt x="3144297" y="28570"/>
                  </a:moveTo>
                  <a:lnTo>
                    <a:pt x="2972793" y="28570"/>
                  </a:lnTo>
                  <a:lnTo>
                    <a:pt x="2972793" y="0"/>
                  </a:lnTo>
                  <a:lnTo>
                    <a:pt x="3144297" y="0"/>
                  </a:lnTo>
                  <a:lnTo>
                    <a:pt x="3144297" y="28570"/>
                  </a:lnTo>
                  <a:close/>
                </a:path>
                <a:path w="15989300" h="8013700">
                  <a:moveTo>
                    <a:pt x="3344385" y="28570"/>
                  </a:moveTo>
                  <a:lnTo>
                    <a:pt x="3172881" y="28570"/>
                  </a:lnTo>
                  <a:lnTo>
                    <a:pt x="3172881" y="0"/>
                  </a:lnTo>
                  <a:lnTo>
                    <a:pt x="3344385" y="0"/>
                  </a:lnTo>
                  <a:lnTo>
                    <a:pt x="3344385" y="28570"/>
                  </a:lnTo>
                  <a:close/>
                </a:path>
                <a:path w="15989300" h="8013700">
                  <a:moveTo>
                    <a:pt x="3544472" y="28570"/>
                  </a:moveTo>
                  <a:lnTo>
                    <a:pt x="3372968" y="28570"/>
                  </a:lnTo>
                  <a:lnTo>
                    <a:pt x="3372968" y="0"/>
                  </a:lnTo>
                  <a:lnTo>
                    <a:pt x="3544472" y="0"/>
                  </a:lnTo>
                  <a:lnTo>
                    <a:pt x="3544472" y="28570"/>
                  </a:lnTo>
                  <a:close/>
                </a:path>
                <a:path w="15989300" h="8013700">
                  <a:moveTo>
                    <a:pt x="3744560" y="28570"/>
                  </a:moveTo>
                  <a:lnTo>
                    <a:pt x="3573056" y="28570"/>
                  </a:lnTo>
                  <a:lnTo>
                    <a:pt x="3573056" y="0"/>
                  </a:lnTo>
                  <a:lnTo>
                    <a:pt x="3744560" y="0"/>
                  </a:lnTo>
                  <a:lnTo>
                    <a:pt x="3744560" y="28570"/>
                  </a:lnTo>
                  <a:close/>
                </a:path>
                <a:path w="15989300" h="8013700">
                  <a:moveTo>
                    <a:pt x="3944647" y="28570"/>
                  </a:moveTo>
                  <a:lnTo>
                    <a:pt x="3773144" y="28570"/>
                  </a:lnTo>
                  <a:lnTo>
                    <a:pt x="3773144" y="0"/>
                  </a:lnTo>
                  <a:lnTo>
                    <a:pt x="3944647" y="0"/>
                  </a:lnTo>
                  <a:lnTo>
                    <a:pt x="3944647" y="28570"/>
                  </a:lnTo>
                  <a:close/>
                </a:path>
                <a:path w="15989300" h="8013700">
                  <a:moveTo>
                    <a:pt x="4144735" y="28570"/>
                  </a:moveTo>
                  <a:lnTo>
                    <a:pt x="3973231" y="28570"/>
                  </a:lnTo>
                  <a:lnTo>
                    <a:pt x="3973231" y="0"/>
                  </a:lnTo>
                  <a:lnTo>
                    <a:pt x="4144735" y="0"/>
                  </a:lnTo>
                  <a:lnTo>
                    <a:pt x="4144735" y="28570"/>
                  </a:lnTo>
                  <a:close/>
                </a:path>
                <a:path w="15989300" h="8013700">
                  <a:moveTo>
                    <a:pt x="4344823" y="28570"/>
                  </a:moveTo>
                  <a:lnTo>
                    <a:pt x="4173319" y="28570"/>
                  </a:lnTo>
                  <a:lnTo>
                    <a:pt x="4173319" y="0"/>
                  </a:lnTo>
                  <a:lnTo>
                    <a:pt x="4344823" y="0"/>
                  </a:lnTo>
                  <a:lnTo>
                    <a:pt x="4344823" y="28570"/>
                  </a:lnTo>
                  <a:close/>
                </a:path>
                <a:path w="15989300" h="8013700">
                  <a:moveTo>
                    <a:pt x="4544910" y="28570"/>
                  </a:moveTo>
                  <a:lnTo>
                    <a:pt x="4373406" y="28570"/>
                  </a:lnTo>
                  <a:lnTo>
                    <a:pt x="4373406" y="0"/>
                  </a:lnTo>
                  <a:lnTo>
                    <a:pt x="4544910" y="0"/>
                  </a:lnTo>
                  <a:lnTo>
                    <a:pt x="4544910" y="28570"/>
                  </a:lnTo>
                  <a:close/>
                </a:path>
                <a:path w="15989300" h="8013700">
                  <a:moveTo>
                    <a:pt x="4744997" y="28570"/>
                  </a:moveTo>
                  <a:lnTo>
                    <a:pt x="4573494" y="28570"/>
                  </a:lnTo>
                  <a:lnTo>
                    <a:pt x="4573494" y="0"/>
                  </a:lnTo>
                  <a:lnTo>
                    <a:pt x="4744997" y="0"/>
                  </a:lnTo>
                  <a:lnTo>
                    <a:pt x="4744997" y="28570"/>
                  </a:lnTo>
                  <a:close/>
                </a:path>
                <a:path w="15989300" h="8013700">
                  <a:moveTo>
                    <a:pt x="4945085" y="28570"/>
                  </a:moveTo>
                  <a:lnTo>
                    <a:pt x="4773581" y="28570"/>
                  </a:lnTo>
                  <a:lnTo>
                    <a:pt x="4773581" y="0"/>
                  </a:lnTo>
                  <a:lnTo>
                    <a:pt x="4945085" y="0"/>
                  </a:lnTo>
                  <a:lnTo>
                    <a:pt x="4945085" y="28570"/>
                  </a:lnTo>
                  <a:close/>
                </a:path>
                <a:path w="15989300" h="8013700">
                  <a:moveTo>
                    <a:pt x="5145172" y="28570"/>
                  </a:moveTo>
                  <a:lnTo>
                    <a:pt x="4973669" y="28570"/>
                  </a:lnTo>
                  <a:lnTo>
                    <a:pt x="4973669" y="0"/>
                  </a:lnTo>
                  <a:lnTo>
                    <a:pt x="5145172" y="0"/>
                  </a:lnTo>
                  <a:lnTo>
                    <a:pt x="5145172" y="28570"/>
                  </a:lnTo>
                  <a:close/>
                </a:path>
                <a:path w="15989300" h="8013700">
                  <a:moveTo>
                    <a:pt x="5345260" y="28570"/>
                  </a:moveTo>
                  <a:lnTo>
                    <a:pt x="5173756" y="28570"/>
                  </a:lnTo>
                  <a:lnTo>
                    <a:pt x="5173756" y="0"/>
                  </a:lnTo>
                  <a:lnTo>
                    <a:pt x="5345260" y="0"/>
                  </a:lnTo>
                  <a:lnTo>
                    <a:pt x="5345260" y="28570"/>
                  </a:lnTo>
                  <a:close/>
                </a:path>
                <a:path w="15989300" h="8013700">
                  <a:moveTo>
                    <a:pt x="5545347" y="28570"/>
                  </a:moveTo>
                  <a:lnTo>
                    <a:pt x="5373844" y="28570"/>
                  </a:lnTo>
                  <a:lnTo>
                    <a:pt x="5373844" y="0"/>
                  </a:lnTo>
                  <a:lnTo>
                    <a:pt x="5545347" y="0"/>
                  </a:lnTo>
                  <a:lnTo>
                    <a:pt x="5545347" y="28570"/>
                  </a:lnTo>
                  <a:close/>
                </a:path>
                <a:path w="15989300" h="8013700">
                  <a:moveTo>
                    <a:pt x="5745435" y="28570"/>
                  </a:moveTo>
                  <a:lnTo>
                    <a:pt x="5573931" y="28570"/>
                  </a:lnTo>
                  <a:lnTo>
                    <a:pt x="5573931" y="0"/>
                  </a:lnTo>
                  <a:lnTo>
                    <a:pt x="5745435" y="0"/>
                  </a:lnTo>
                  <a:lnTo>
                    <a:pt x="5745435" y="28570"/>
                  </a:lnTo>
                  <a:close/>
                </a:path>
                <a:path w="15989300" h="8013700">
                  <a:moveTo>
                    <a:pt x="5945523" y="28570"/>
                  </a:moveTo>
                  <a:lnTo>
                    <a:pt x="5774019" y="28570"/>
                  </a:lnTo>
                  <a:lnTo>
                    <a:pt x="5774019" y="0"/>
                  </a:lnTo>
                  <a:lnTo>
                    <a:pt x="5945523" y="0"/>
                  </a:lnTo>
                  <a:lnTo>
                    <a:pt x="5945523" y="28570"/>
                  </a:lnTo>
                  <a:close/>
                </a:path>
                <a:path w="15989300" h="8013700">
                  <a:moveTo>
                    <a:pt x="6145610" y="28570"/>
                  </a:moveTo>
                  <a:lnTo>
                    <a:pt x="5974107" y="28570"/>
                  </a:lnTo>
                  <a:lnTo>
                    <a:pt x="5974107" y="0"/>
                  </a:lnTo>
                  <a:lnTo>
                    <a:pt x="6145610" y="0"/>
                  </a:lnTo>
                  <a:lnTo>
                    <a:pt x="6145610" y="28570"/>
                  </a:lnTo>
                  <a:close/>
                </a:path>
                <a:path w="15989300" h="8013700">
                  <a:moveTo>
                    <a:pt x="6345698" y="28570"/>
                  </a:moveTo>
                  <a:lnTo>
                    <a:pt x="6174194" y="28570"/>
                  </a:lnTo>
                  <a:lnTo>
                    <a:pt x="6174194" y="0"/>
                  </a:lnTo>
                  <a:lnTo>
                    <a:pt x="6345698" y="0"/>
                  </a:lnTo>
                  <a:lnTo>
                    <a:pt x="6345698" y="28570"/>
                  </a:lnTo>
                  <a:close/>
                </a:path>
                <a:path w="15989300" h="8013700">
                  <a:moveTo>
                    <a:pt x="6545785" y="28570"/>
                  </a:moveTo>
                  <a:lnTo>
                    <a:pt x="6374282" y="28570"/>
                  </a:lnTo>
                  <a:lnTo>
                    <a:pt x="6374282" y="0"/>
                  </a:lnTo>
                  <a:lnTo>
                    <a:pt x="6545785" y="0"/>
                  </a:lnTo>
                  <a:lnTo>
                    <a:pt x="6545785" y="28570"/>
                  </a:lnTo>
                  <a:close/>
                </a:path>
                <a:path w="15989300" h="8013700">
                  <a:moveTo>
                    <a:pt x="6745873" y="28570"/>
                  </a:moveTo>
                  <a:lnTo>
                    <a:pt x="6574369" y="28570"/>
                  </a:lnTo>
                  <a:lnTo>
                    <a:pt x="6574369" y="0"/>
                  </a:lnTo>
                  <a:lnTo>
                    <a:pt x="6745873" y="0"/>
                  </a:lnTo>
                  <a:lnTo>
                    <a:pt x="6745873" y="28570"/>
                  </a:lnTo>
                  <a:close/>
                </a:path>
                <a:path w="15989300" h="8013700">
                  <a:moveTo>
                    <a:pt x="6945961" y="28570"/>
                  </a:moveTo>
                  <a:lnTo>
                    <a:pt x="6774457" y="28570"/>
                  </a:lnTo>
                  <a:lnTo>
                    <a:pt x="6774457" y="0"/>
                  </a:lnTo>
                  <a:lnTo>
                    <a:pt x="6945961" y="0"/>
                  </a:lnTo>
                  <a:lnTo>
                    <a:pt x="6945961" y="28570"/>
                  </a:lnTo>
                  <a:close/>
                </a:path>
                <a:path w="15989300" h="8013700">
                  <a:moveTo>
                    <a:pt x="7146048" y="28570"/>
                  </a:moveTo>
                  <a:lnTo>
                    <a:pt x="6974545" y="28570"/>
                  </a:lnTo>
                  <a:lnTo>
                    <a:pt x="6974545" y="0"/>
                  </a:lnTo>
                  <a:lnTo>
                    <a:pt x="7146048" y="0"/>
                  </a:lnTo>
                  <a:lnTo>
                    <a:pt x="7146048" y="28570"/>
                  </a:lnTo>
                  <a:close/>
                </a:path>
                <a:path w="15989300" h="8013700">
                  <a:moveTo>
                    <a:pt x="7346136" y="28570"/>
                  </a:moveTo>
                  <a:lnTo>
                    <a:pt x="7174632" y="28570"/>
                  </a:lnTo>
                  <a:lnTo>
                    <a:pt x="7174632" y="0"/>
                  </a:lnTo>
                  <a:lnTo>
                    <a:pt x="7346136" y="0"/>
                  </a:lnTo>
                  <a:lnTo>
                    <a:pt x="7346136" y="28570"/>
                  </a:lnTo>
                  <a:close/>
                </a:path>
                <a:path w="15989300" h="8013700">
                  <a:moveTo>
                    <a:pt x="7546223" y="28570"/>
                  </a:moveTo>
                  <a:lnTo>
                    <a:pt x="7374720" y="28570"/>
                  </a:lnTo>
                  <a:lnTo>
                    <a:pt x="7374720" y="0"/>
                  </a:lnTo>
                  <a:lnTo>
                    <a:pt x="7546223" y="0"/>
                  </a:lnTo>
                  <a:lnTo>
                    <a:pt x="7546223" y="28570"/>
                  </a:lnTo>
                  <a:close/>
                </a:path>
                <a:path w="15989300" h="8013700">
                  <a:moveTo>
                    <a:pt x="7746311" y="28570"/>
                  </a:moveTo>
                  <a:lnTo>
                    <a:pt x="7574807" y="28570"/>
                  </a:lnTo>
                  <a:lnTo>
                    <a:pt x="7574807" y="0"/>
                  </a:lnTo>
                  <a:lnTo>
                    <a:pt x="7746311" y="0"/>
                  </a:lnTo>
                  <a:lnTo>
                    <a:pt x="7746311" y="28570"/>
                  </a:lnTo>
                  <a:close/>
                </a:path>
                <a:path w="15989300" h="8013700">
                  <a:moveTo>
                    <a:pt x="7946398" y="28570"/>
                  </a:moveTo>
                  <a:lnTo>
                    <a:pt x="7774895" y="28570"/>
                  </a:lnTo>
                  <a:lnTo>
                    <a:pt x="7774895" y="0"/>
                  </a:lnTo>
                  <a:lnTo>
                    <a:pt x="7946398" y="0"/>
                  </a:lnTo>
                  <a:lnTo>
                    <a:pt x="7946398" y="28570"/>
                  </a:lnTo>
                  <a:close/>
                </a:path>
                <a:path w="15989300" h="8013700">
                  <a:moveTo>
                    <a:pt x="8146486" y="28570"/>
                  </a:moveTo>
                  <a:lnTo>
                    <a:pt x="7974982" y="28570"/>
                  </a:lnTo>
                  <a:lnTo>
                    <a:pt x="7974982" y="0"/>
                  </a:lnTo>
                  <a:lnTo>
                    <a:pt x="8146486" y="0"/>
                  </a:lnTo>
                  <a:lnTo>
                    <a:pt x="8146486" y="28570"/>
                  </a:lnTo>
                  <a:close/>
                </a:path>
                <a:path w="15989300" h="8013700">
                  <a:moveTo>
                    <a:pt x="8346574" y="28570"/>
                  </a:moveTo>
                  <a:lnTo>
                    <a:pt x="8175070" y="28570"/>
                  </a:lnTo>
                  <a:lnTo>
                    <a:pt x="8175070" y="0"/>
                  </a:lnTo>
                  <a:lnTo>
                    <a:pt x="8346574" y="0"/>
                  </a:lnTo>
                  <a:lnTo>
                    <a:pt x="8346574" y="28570"/>
                  </a:lnTo>
                  <a:close/>
                </a:path>
                <a:path w="15989300" h="8013700">
                  <a:moveTo>
                    <a:pt x="8546661" y="28570"/>
                  </a:moveTo>
                  <a:lnTo>
                    <a:pt x="8375158" y="28570"/>
                  </a:lnTo>
                  <a:lnTo>
                    <a:pt x="8375158" y="0"/>
                  </a:lnTo>
                  <a:lnTo>
                    <a:pt x="8546661" y="0"/>
                  </a:lnTo>
                  <a:lnTo>
                    <a:pt x="8546661" y="28570"/>
                  </a:lnTo>
                  <a:close/>
                </a:path>
                <a:path w="15989300" h="8013700">
                  <a:moveTo>
                    <a:pt x="8746749" y="28570"/>
                  </a:moveTo>
                  <a:lnTo>
                    <a:pt x="8575245" y="28570"/>
                  </a:lnTo>
                  <a:lnTo>
                    <a:pt x="8575245" y="0"/>
                  </a:lnTo>
                  <a:lnTo>
                    <a:pt x="8746749" y="0"/>
                  </a:lnTo>
                  <a:lnTo>
                    <a:pt x="8746749" y="28570"/>
                  </a:lnTo>
                  <a:close/>
                </a:path>
                <a:path w="15989300" h="8013700">
                  <a:moveTo>
                    <a:pt x="8946837" y="28570"/>
                  </a:moveTo>
                  <a:lnTo>
                    <a:pt x="8775333" y="28570"/>
                  </a:lnTo>
                  <a:lnTo>
                    <a:pt x="8775333" y="0"/>
                  </a:lnTo>
                  <a:lnTo>
                    <a:pt x="8946837" y="0"/>
                  </a:lnTo>
                  <a:lnTo>
                    <a:pt x="8946837" y="28570"/>
                  </a:lnTo>
                  <a:close/>
                </a:path>
                <a:path w="15989300" h="8013700">
                  <a:moveTo>
                    <a:pt x="9146924" y="28570"/>
                  </a:moveTo>
                  <a:lnTo>
                    <a:pt x="8975420" y="28570"/>
                  </a:lnTo>
                  <a:lnTo>
                    <a:pt x="8975420" y="0"/>
                  </a:lnTo>
                  <a:lnTo>
                    <a:pt x="9146924" y="0"/>
                  </a:lnTo>
                  <a:lnTo>
                    <a:pt x="9146924" y="28570"/>
                  </a:lnTo>
                  <a:close/>
                </a:path>
                <a:path w="15989300" h="8013700">
                  <a:moveTo>
                    <a:pt x="9347012" y="28570"/>
                  </a:moveTo>
                  <a:lnTo>
                    <a:pt x="9175508" y="28570"/>
                  </a:lnTo>
                  <a:lnTo>
                    <a:pt x="9175508" y="0"/>
                  </a:lnTo>
                  <a:lnTo>
                    <a:pt x="9347012" y="0"/>
                  </a:lnTo>
                  <a:lnTo>
                    <a:pt x="9347012" y="28570"/>
                  </a:lnTo>
                  <a:close/>
                </a:path>
                <a:path w="15989300" h="8013700">
                  <a:moveTo>
                    <a:pt x="9547099" y="28570"/>
                  </a:moveTo>
                  <a:lnTo>
                    <a:pt x="9375596" y="28570"/>
                  </a:lnTo>
                  <a:lnTo>
                    <a:pt x="9375596" y="0"/>
                  </a:lnTo>
                  <a:lnTo>
                    <a:pt x="9547099" y="0"/>
                  </a:lnTo>
                  <a:lnTo>
                    <a:pt x="9547099" y="28570"/>
                  </a:lnTo>
                  <a:close/>
                </a:path>
                <a:path w="15989300" h="8013700">
                  <a:moveTo>
                    <a:pt x="9747187" y="28570"/>
                  </a:moveTo>
                  <a:lnTo>
                    <a:pt x="9575683" y="28570"/>
                  </a:lnTo>
                  <a:lnTo>
                    <a:pt x="9575683" y="0"/>
                  </a:lnTo>
                  <a:lnTo>
                    <a:pt x="9747187" y="0"/>
                  </a:lnTo>
                  <a:lnTo>
                    <a:pt x="9747187" y="28570"/>
                  </a:lnTo>
                  <a:close/>
                </a:path>
                <a:path w="15989300" h="8013700">
                  <a:moveTo>
                    <a:pt x="9947274" y="28570"/>
                  </a:moveTo>
                  <a:lnTo>
                    <a:pt x="9775771" y="28570"/>
                  </a:lnTo>
                  <a:lnTo>
                    <a:pt x="9775771" y="0"/>
                  </a:lnTo>
                  <a:lnTo>
                    <a:pt x="9947274" y="0"/>
                  </a:lnTo>
                  <a:lnTo>
                    <a:pt x="9947274" y="28570"/>
                  </a:lnTo>
                  <a:close/>
                </a:path>
                <a:path w="15989300" h="8013700">
                  <a:moveTo>
                    <a:pt x="10147362" y="28570"/>
                  </a:moveTo>
                  <a:lnTo>
                    <a:pt x="9975858" y="28570"/>
                  </a:lnTo>
                  <a:lnTo>
                    <a:pt x="9975858" y="0"/>
                  </a:lnTo>
                  <a:lnTo>
                    <a:pt x="10147362" y="0"/>
                  </a:lnTo>
                  <a:lnTo>
                    <a:pt x="10147362" y="28570"/>
                  </a:lnTo>
                  <a:close/>
                </a:path>
                <a:path w="15989300" h="8013700">
                  <a:moveTo>
                    <a:pt x="10347448" y="28570"/>
                  </a:moveTo>
                  <a:lnTo>
                    <a:pt x="10175946" y="28570"/>
                  </a:lnTo>
                  <a:lnTo>
                    <a:pt x="10175946" y="0"/>
                  </a:lnTo>
                  <a:lnTo>
                    <a:pt x="10347448" y="0"/>
                  </a:lnTo>
                  <a:lnTo>
                    <a:pt x="10347448" y="28570"/>
                  </a:lnTo>
                  <a:close/>
                </a:path>
                <a:path w="15989300" h="8013700">
                  <a:moveTo>
                    <a:pt x="10547536" y="28570"/>
                  </a:moveTo>
                  <a:lnTo>
                    <a:pt x="10376032" y="28570"/>
                  </a:lnTo>
                  <a:lnTo>
                    <a:pt x="10376032" y="0"/>
                  </a:lnTo>
                  <a:lnTo>
                    <a:pt x="10547536" y="0"/>
                  </a:lnTo>
                  <a:lnTo>
                    <a:pt x="10547536" y="28570"/>
                  </a:lnTo>
                  <a:close/>
                </a:path>
                <a:path w="15989300" h="8013700">
                  <a:moveTo>
                    <a:pt x="10747623" y="28570"/>
                  </a:moveTo>
                  <a:lnTo>
                    <a:pt x="10576120" y="28570"/>
                  </a:lnTo>
                  <a:lnTo>
                    <a:pt x="10576120" y="0"/>
                  </a:lnTo>
                  <a:lnTo>
                    <a:pt x="10747623" y="0"/>
                  </a:lnTo>
                  <a:lnTo>
                    <a:pt x="10747623" y="28570"/>
                  </a:lnTo>
                  <a:close/>
                </a:path>
                <a:path w="15989300" h="8013700">
                  <a:moveTo>
                    <a:pt x="10947712" y="28570"/>
                  </a:moveTo>
                  <a:lnTo>
                    <a:pt x="10776209" y="28570"/>
                  </a:lnTo>
                  <a:lnTo>
                    <a:pt x="10776209" y="0"/>
                  </a:lnTo>
                  <a:lnTo>
                    <a:pt x="10947712" y="0"/>
                  </a:lnTo>
                  <a:lnTo>
                    <a:pt x="10947712" y="28570"/>
                  </a:lnTo>
                  <a:close/>
                </a:path>
                <a:path w="15989300" h="8013700">
                  <a:moveTo>
                    <a:pt x="11147800" y="28570"/>
                  </a:moveTo>
                  <a:lnTo>
                    <a:pt x="10976296" y="28570"/>
                  </a:lnTo>
                  <a:lnTo>
                    <a:pt x="10976296" y="0"/>
                  </a:lnTo>
                  <a:lnTo>
                    <a:pt x="11147800" y="0"/>
                  </a:lnTo>
                  <a:lnTo>
                    <a:pt x="11147800" y="28570"/>
                  </a:lnTo>
                  <a:close/>
                </a:path>
                <a:path w="15989300" h="8013700">
                  <a:moveTo>
                    <a:pt x="11347887" y="28570"/>
                  </a:moveTo>
                  <a:lnTo>
                    <a:pt x="11176384" y="28570"/>
                  </a:lnTo>
                  <a:lnTo>
                    <a:pt x="11176384" y="0"/>
                  </a:lnTo>
                  <a:lnTo>
                    <a:pt x="11347887" y="0"/>
                  </a:lnTo>
                  <a:lnTo>
                    <a:pt x="11347887" y="28570"/>
                  </a:lnTo>
                  <a:close/>
                </a:path>
                <a:path w="15989300" h="8013700">
                  <a:moveTo>
                    <a:pt x="11547975" y="28570"/>
                  </a:moveTo>
                  <a:lnTo>
                    <a:pt x="11376471" y="28570"/>
                  </a:lnTo>
                  <a:lnTo>
                    <a:pt x="11376471" y="0"/>
                  </a:lnTo>
                  <a:lnTo>
                    <a:pt x="11547975" y="0"/>
                  </a:lnTo>
                  <a:lnTo>
                    <a:pt x="11547975" y="28570"/>
                  </a:lnTo>
                  <a:close/>
                </a:path>
                <a:path w="15989300" h="8013700">
                  <a:moveTo>
                    <a:pt x="11748062" y="28570"/>
                  </a:moveTo>
                  <a:lnTo>
                    <a:pt x="11576558" y="28570"/>
                  </a:lnTo>
                  <a:lnTo>
                    <a:pt x="11576558" y="0"/>
                  </a:lnTo>
                  <a:lnTo>
                    <a:pt x="11748062" y="0"/>
                  </a:lnTo>
                  <a:lnTo>
                    <a:pt x="11748062" y="28570"/>
                  </a:lnTo>
                  <a:close/>
                </a:path>
                <a:path w="15989300" h="8013700">
                  <a:moveTo>
                    <a:pt x="11948149" y="28570"/>
                  </a:moveTo>
                  <a:lnTo>
                    <a:pt x="11776646" y="28570"/>
                  </a:lnTo>
                  <a:lnTo>
                    <a:pt x="11776646" y="0"/>
                  </a:lnTo>
                  <a:lnTo>
                    <a:pt x="11948149" y="0"/>
                  </a:lnTo>
                  <a:lnTo>
                    <a:pt x="11948149" y="28570"/>
                  </a:lnTo>
                  <a:close/>
                </a:path>
                <a:path w="15989300" h="8013700">
                  <a:moveTo>
                    <a:pt x="12148237" y="28570"/>
                  </a:moveTo>
                  <a:lnTo>
                    <a:pt x="11976733" y="28570"/>
                  </a:lnTo>
                  <a:lnTo>
                    <a:pt x="11976733" y="0"/>
                  </a:lnTo>
                  <a:lnTo>
                    <a:pt x="12148237" y="0"/>
                  </a:lnTo>
                  <a:lnTo>
                    <a:pt x="12148237" y="28570"/>
                  </a:lnTo>
                  <a:close/>
                </a:path>
                <a:path w="15989300" h="8013700">
                  <a:moveTo>
                    <a:pt x="12348324" y="28570"/>
                  </a:moveTo>
                  <a:lnTo>
                    <a:pt x="12176821" y="28570"/>
                  </a:lnTo>
                  <a:lnTo>
                    <a:pt x="12176821" y="0"/>
                  </a:lnTo>
                  <a:lnTo>
                    <a:pt x="12348324" y="0"/>
                  </a:lnTo>
                  <a:lnTo>
                    <a:pt x="12348324" y="28570"/>
                  </a:lnTo>
                  <a:close/>
                </a:path>
                <a:path w="15989300" h="8013700">
                  <a:moveTo>
                    <a:pt x="12548412" y="28570"/>
                  </a:moveTo>
                  <a:lnTo>
                    <a:pt x="12376908" y="28570"/>
                  </a:lnTo>
                  <a:lnTo>
                    <a:pt x="12376908" y="0"/>
                  </a:lnTo>
                  <a:lnTo>
                    <a:pt x="12548412" y="0"/>
                  </a:lnTo>
                  <a:lnTo>
                    <a:pt x="12548412" y="28570"/>
                  </a:lnTo>
                  <a:close/>
                </a:path>
                <a:path w="15989300" h="8013700">
                  <a:moveTo>
                    <a:pt x="12748501" y="28570"/>
                  </a:moveTo>
                  <a:lnTo>
                    <a:pt x="12576996" y="28570"/>
                  </a:lnTo>
                  <a:lnTo>
                    <a:pt x="12576996" y="0"/>
                  </a:lnTo>
                  <a:lnTo>
                    <a:pt x="12748501" y="0"/>
                  </a:lnTo>
                  <a:lnTo>
                    <a:pt x="12748501" y="28570"/>
                  </a:lnTo>
                  <a:close/>
                </a:path>
                <a:path w="15989300" h="8013700">
                  <a:moveTo>
                    <a:pt x="12948588" y="28570"/>
                  </a:moveTo>
                  <a:lnTo>
                    <a:pt x="12777085" y="28570"/>
                  </a:lnTo>
                  <a:lnTo>
                    <a:pt x="12777085" y="0"/>
                  </a:lnTo>
                  <a:lnTo>
                    <a:pt x="12948588" y="0"/>
                  </a:lnTo>
                  <a:lnTo>
                    <a:pt x="12948588" y="28570"/>
                  </a:lnTo>
                  <a:close/>
                </a:path>
                <a:path w="15989300" h="8013700">
                  <a:moveTo>
                    <a:pt x="13148676" y="28570"/>
                  </a:moveTo>
                  <a:lnTo>
                    <a:pt x="12977172" y="28570"/>
                  </a:lnTo>
                  <a:lnTo>
                    <a:pt x="12977172" y="0"/>
                  </a:lnTo>
                  <a:lnTo>
                    <a:pt x="13148676" y="0"/>
                  </a:lnTo>
                  <a:lnTo>
                    <a:pt x="13148676" y="28570"/>
                  </a:lnTo>
                  <a:close/>
                </a:path>
                <a:path w="15989300" h="8013700">
                  <a:moveTo>
                    <a:pt x="13348763" y="28570"/>
                  </a:moveTo>
                  <a:lnTo>
                    <a:pt x="13177259" y="28570"/>
                  </a:lnTo>
                  <a:lnTo>
                    <a:pt x="13177259" y="0"/>
                  </a:lnTo>
                  <a:lnTo>
                    <a:pt x="13348763" y="0"/>
                  </a:lnTo>
                  <a:lnTo>
                    <a:pt x="13348763" y="28570"/>
                  </a:lnTo>
                  <a:close/>
                </a:path>
                <a:path w="15989300" h="8013700">
                  <a:moveTo>
                    <a:pt x="13548850" y="28570"/>
                  </a:moveTo>
                  <a:lnTo>
                    <a:pt x="13377347" y="28570"/>
                  </a:lnTo>
                  <a:lnTo>
                    <a:pt x="13377347" y="0"/>
                  </a:lnTo>
                  <a:lnTo>
                    <a:pt x="13548850" y="0"/>
                  </a:lnTo>
                  <a:lnTo>
                    <a:pt x="13548850" y="28570"/>
                  </a:lnTo>
                  <a:close/>
                </a:path>
                <a:path w="15989300" h="8013700">
                  <a:moveTo>
                    <a:pt x="13748938" y="28570"/>
                  </a:moveTo>
                  <a:lnTo>
                    <a:pt x="13577434" y="28570"/>
                  </a:lnTo>
                  <a:lnTo>
                    <a:pt x="13577434" y="0"/>
                  </a:lnTo>
                  <a:lnTo>
                    <a:pt x="13748938" y="0"/>
                  </a:lnTo>
                  <a:lnTo>
                    <a:pt x="13748938" y="28570"/>
                  </a:lnTo>
                  <a:close/>
                </a:path>
                <a:path w="15989300" h="8013700">
                  <a:moveTo>
                    <a:pt x="13949025" y="28570"/>
                  </a:moveTo>
                  <a:lnTo>
                    <a:pt x="13777522" y="28570"/>
                  </a:lnTo>
                  <a:lnTo>
                    <a:pt x="13777522" y="0"/>
                  </a:lnTo>
                  <a:lnTo>
                    <a:pt x="13949025" y="0"/>
                  </a:lnTo>
                  <a:lnTo>
                    <a:pt x="13949025" y="28570"/>
                  </a:lnTo>
                  <a:close/>
                </a:path>
                <a:path w="15989300" h="8013700">
                  <a:moveTo>
                    <a:pt x="14149113" y="28570"/>
                  </a:moveTo>
                  <a:lnTo>
                    <a:pt x="13977609" y="28570"/>
                  </a:lnTo>
                  <a:lnTo>
                    <a:pt x="13977609" y="0"/>
                  </a:lnTo>
                  <a:lnTo>
                    <a:pt x="14149113" y="0"/>
                  </a:lnTo>
                  <a:lnTo>
                    <a:pt x="14149113" y="28570"/>
                  </a:lnTo>
                  <a:close/>
                </a:path>
                <a:path w="15989300" h="8013700">
                  <a:moveTo>
                    <a:pt x="14349200" y="28570"/>
                  </a:moveTo>
                  <a:lnTo>
                    <a:pt x="14177697" y="28570"/>
                  </a:lnTo>
                  <a:lnTo>
                    <a:pt x="14177697" y="0"/>
                  </a:lnTo>
                  <a:lnTo>
                    <a:pt x="14349200" y="0"/>
                  </a:lnTo>
                  <a:lnTo>
                    <a:pt x="14349200" y="28570"/>
                  </a:lnTo>
                  <a:close/>
                </a:path>
                <a:path w="15989300" h="8013700">
                  <a:moveTo>
                    <a:pt x="14549288" y="28570"/>
                  </a:moveTo>
                  <a:lnTo>
                    <a:pt x="14377784" y="28570"/>
                  </a:lnTo>
                  <a:lnTo>
                    <a:pt x="14377784" y="0"/>
                  </a:lnTo>
                  <a:lnTo>
                    <a:pt x="14549288" y="0"/>
                  </a:lnTo>
                  <a:lnTo>
                    <a:pt x="14549288" y="28570"/>
                  </a:lnTo>
                  <a:close/>
                </a:path>
                <a:path w="15989300" h="8013700">
                  <a:moveTo>
                    <a:pt x="14749375" y="28570"/>
                  </a:moveTo>
                  <a:lnTo>
                    <a:pt x="14577872" y="28570"/>
                  </a:lnTo>
                  <a:lnTo>
                    <a:pt x="14577872" y="0"/>
                  </a:lnTo>
                  <a:lnTo>
                    <a:pt x="14749375" y="0"/>
                  </a:lnTo>
                  <a:lnTo>
                    <a:pt x="14749375" y="28570"/>
                  </a:lnTo>
                  <a:close/>
                </a:path>
                <a:path w="15989300" h="8013700">
                  <a:moveTo>
                    <a:pt x="14949463" y="28570"/>
                  </a:moveTo>
                  <a:lnTo>
                    <a:pt x="14777959" y="28570"/>
                  </a:lnTo>
                  <a:lnTo>
                    <a:pt x="14777959" y="0"/>
                  </a:lnTo>
                  <a:lnTo>
                    <a:pt x="14949463" y="0"/>
                  </a:lnTo>
                  <a:lnTo>
                    <a:pt x="14949463" y="28570"/>
                  </a:lnTo>
                  <a:close/>
                </a:path>
                <a:path w="15989300" h="8013700">
                  <a:moveTo>
                    <a:pt x="15149550" y="28570"/>
                  </a:moveTo>
                  <a:lnTo>
                    <a:pt x="14978047" y="28570"/>
                  </a:lnTo>
                  <a:lnTo>
                    <a:pt x="14978047" y="0"/>
                  </a:lnTo>
                  <a:lnTo>
                    <a:pt x="15149550" y="0"/>
                  </a:lnTo>
                  <a:lnTo>
                    <a:pt x="15149550" y="28570"/>
                  </a:lnTo>
                  <a:close/>
                </a:path>
                <a:path w="15989300" h="8013700">
                  <a:moveTo>
                    <a:pt x="15349638" y="28570"/>
                  </a:moveTo>
                  <a:lnTo>
                    <a:pt x="15178134" y="28570"/>
                  </a:lnTo>
                  <a:lnTo>
                    <a:pt x="15178134" y="0"/>
                  </a:lnTo>
                  <a:lnTo>
                    <a:pt x="15349638" y="0"/>
                  </a:lnTo>
                  <a:lnTo>
                    <a:pt x="15349638" y="28570"/>
                  </a:lnTo>
                  <a:close/>
                </a:path>
                <a:path w="15989300" h="8013700">
                  <a:moveTo>
                    <a:pt x="15542391" y="43029"/>
                  </a:moveTo>
                  <a:lnTo>
                    <a:pt x="15511555" y="36703"/>
                  </a:lnTo>
                  <a:lnTo>
                    <a:pt x="15480431" y="32185"/>
                  </a:lnTo>
                  <a:lnTo>
                    <a:pt x="15449019" y="29474"/>
                  </a:lnTo>
                  <a:lnTo>
                    <a:pt x="15417320" y="28570"/>
                  </a:lnTo>
                  <a:lnTo>
                    <a:pt x="15378222" y="28570"/>
                  </a:lnTo>
                  <a:lnTo>
                    <a:pt x="15378222" y="0"/>
                  </a:lnTo>
                  <a:lnTo>
                    <a:pt x="15417320" y="0"/>
                  </a:lnTo>
                  <a:lnTo>
                    <a:pt x="15464206" y="1894"/>
                  </a:lnTo>
                  <a:lnTo>
                    <a:pt x="15510048" y="7478"/>
                  </a:lnTo>
                  <a:lnTo>
                    <a:pt x="15548900" y="15421"/>
                  </a:lnTo>
                  <a:lnTo>
                    <a:pt x="15542391" y="43029"/>
                  </a:lnTo>
                  <a:close/>
                </a:path>
                <a:path w="15989300" h="8013700">
                  <a:moveTo>
                    <a:pt x="15716100" y="118028"/>
                  </a:moveTo>
                  <a:lnTo>
                    <a:pt x="15681168" y="96798"/>
                  </a:lnTo>
                  <a:lnTo>
                    <a:pt x="15644976" y="78378"/>
                  </a:lnTo>
                  <a:lnTo>
                    <a:pt x="15607525" y="62766"/>
                  </a:lnTo>
                  <a:lnTo>
                    <a:pt x="15568816" y="49964"/>
                  </a:lnTo>
                  <a:lnTo>
                    <a:pt x="15576648" y="22953"/>
                  </a:lnTo>
                  <a:lnTo>
                    <a:pt x="15639840" y="44904"/>
                  </a:lnTo>
                  <a:lnTo>
                    <a:pt x="15680036" y="63779"/>
                  </a:lnTo>
                  <a:lnTo>
                    <a:pt x="15718452" y="85610"/>
                  </a:lnTo>
                  <a:lnTo>
                    <a:pt x="15731633" y="94509"/>
                  </a:lnTo>
                  <a:lnTo>
                    <a:pt x="15716100" y="118028"/>
                  </a:lnTo>
                  <a:close/>
                </a:path>
                <a:path w="15989300" h="8013700">
                  <a:moveTo>
                    <a:pt x="15853660" y="248153"/>
                  </a:moveTo>
                  <a:lnTo>
                    <a:pt x="15828084" y="216256"/>
                  </a:lnTo>
                  <a:lnTo>
                    <a:pt x="15800352" y="186527"/>
                  </a:lnTo>
                  <a:lnTo>
                    <a:pt x="15770466" y="158965"/>
                  </a:lnTo>
                  <a:lnTo>
                    <a:pt x="15738423" y="133571"/>
                  </a:lnTo>
                  <a:lnTo>
                    <a:pt x="15755331" y="110557"/>
                  </a:lnTo>
                  <a:lnTo>
                    <a:pt x="15789358" y="137548"/>
                  </a:lnTo>
                  <a:lnTo>
                    <a:pt x="15821553" y="167362"/>
                  </a:lnTo>
                  <a:lnTo>
                    <a:pt x="15851380" y="199542"/>
                  </a:lnTo>
                  <a:lnTo>
                    <a:pt x="15876511" y="231195"/>
                  </a:lnTo>
                  <a:lnTo>
                    <a:pt x="15853660" y="248153"/>
                  </a:lnTo>
                  <a:close/>
                </a:path>
                <a:path w="15989300" h="8013700">
                  <a:moveTo>
                    <a:pt x="15938200" y="417239"/>
                  </a:moveTo>
                  <a:lnTo>
                    <a:pt x="15925189" y="378624"/>
                  </a:lnTo>
                  <a:lnTo>
                    <a:pt x="15909375" y="341278"/>
                  </a:lnTo>
                  <a:lnTo>
                    <a:pt x="15890757" y="305202"/>
                  </a:lnTo>
                  <a:lnTo>
                    <a:pt x="15869335" y="270396"/>
                  </a:lnTo>
                  <a:lnTo>
                    <a:pt x="15892764" y="254762"/>
                  </a:lnTo>
                  <a:lnTo>
                    <a:pt x="15925183" y="308814"/>
                  </a:lnTo>
                  <a:lnTo>
                    <a:pt x="15944068" y="348991"/>
                  </a:lnTo>
                  <a:lnTo>
                    <a:pt x="15959848" y="390800"/>
                  </a:lnTo>
                  <a:lnTo>
                    <a:pt x="15965192" y="409263"/>
                  </a:lnTo>
                  <a:lnTo>
                    <a:pt x="15938200" y="417239"/>
                  </a:lnTo>
                  <a:close/>
                </a:path>
                <a:path w="15989300" h="8013700">
                  <a:moveTo>
                    <a:pt x="15989062" y="607487"/>
                  </a:moveTo>
                  <a:lnTo>
                    <a:pt x="15960408" y="607487"/>
                  </a:lnTo>
                  <a:lnTo>
                    <a:pt x="15960408" y="571410"/>
                  </a:lnTo>
                  <a:lnTo>
                    <a:pt x="15959462" y="538999"/>
                  </a:lnTo>
                  <a:lnTo>
                    <a:pt x="15956625" y="506893"/>
                  </a:lnTo>
                  <a:lnTo>
                    <a:pt x="15951896" y="475091"/>
                  </a:lnTo>
                  <a:lnTo>
                    <a:pt x="15945275" y="443594"/>
                  </a:lnTo>
                  <a:lnTo>
                    <a:pt x="15972956" y="436918"/>
                  </a:lnTo>
                  <a:lnTo>
                    <a:pt x="15981510" y="478724"/>
                  </a:lnTo>
                  <a:lnTo>
                    <a:pt x="15987097" y="524546"/>
                  </a:lnTo>
                  <a:lnTo>
                    <a:pt x="15989062" y="571410"/>
                  </a:lnTo>
                  <a:lnTo>
                    <a:pt x="15989062" y="607487"/>
                  </a:lnTo>
                  <a:close/>
                </a:path>
                <a:path w="15989300" h="8013700">
                  <a:moveTo>
                    <a:pt x="15989060" y="807483"/>
                  </a:moveTo>
                  <a:lnTo>
                    <a:pt x="15960408" y="807483"/>
                  </a:lnTo>
                  <a:lnTo>
                    <a:pt x="15960408" y="636058"/>
                  </a:lnTo>
                  <a:lnTo>
                    <a:pt x="15989062" y="636058"/>
                  </a:lnTo>
                  <a:lnTo>
                    <a:pt x="15989060" y="807483"/>
                  </a:lnTo>
                  <a:close/>
                </a:path>
                <a:path w="15989300" h="8013700">
                  <a:moveTo>
                    <a:pt x="15989058" y="1007479"/>
                  </a:moveTo>
                  <a:lnTo>
                    <a:pt x="15960408" y="1007479"/>
                  </a:lnTo>
                  <a:lnTo>
                    <a:pt x="15960408" y="836054"/>
                  </a:lnTo>
                  <a:lnTo>
                    <a:pt x="15989060" y="836054"/>
                  </a:lnTo>
                  <a:lnTo>
                    <a:pt x="15989058" y="1007479"/>
                  </a:lnTo>
                  <a:close/>
                </a:path>
                <a:path w="15989300" h="8013700">
                  <a:moveTo>
                    <a:pt x="15989056" y="1207474"/>
                  </a:moveTo>
                  <a:lnTo>
                    <a:pt x="15960408" y="1207474"/>
                  </a:lnTo>
                  <a:lnTo>
                    <a:pt x="15960408" y="1036049"/>
                  </a:lnTo>
                  <a:lnTo>
                    <a:pt x="15989058" y="1036049"/>
                  </a:lnTo>
                  <a:lnTo>
                    <a:pt x="15989056" y="1207474"/>
                  </a:lnTo>
                  <a:close/>
                </a:path>
                <a:path w="15989300" h="8013700">
                  <a:moveTo>
                    <a:pt x="15989055" y="1407471"/>
                  </a:moveTo>
                  <a:lnTo>
                    <a:pt x="15960408" y="1407471"/>
                  </a:lnTo>
                  <a:lnTo>
                    <a:pt x="15960408" y="1236045"/>
                  </a:lnTo>
                  <a:lnTo>
                    <a:pt x="15989056" y="1236045"/>
                  </a:lnTo>
                  <a:lnTo>
                    <a:pt x="15989055" y="1407471"/>
                  </a:lnTo>
                  <a:close/>
                </a:path>
                <a:path w="15989300" h="8013700">
                  <a:moveTo>
                    <a:pt x="15989053" y="1607467"/>
                  </a:moveTo>
                  <a:lnTo>
                    <a:pt x="15960408" y="1607467"/>
                  </a:lnTo>
                  <a:lnTo>
                    <a:pt x="15960408" y="1436041"/>
                  </a:lnTo>
                  <a:lnTo>
                    <a:pt x="15989054" y="1436041"/>
                  </a:lnTo>
                  <a:lnTo>
                    <a:pt x="15989053" y="1607467"/>
                  </a:lnTo>
                  <a:close/>
                </a:path>
                <a:path w="15989300" h="8013700">
                  <a:moveTo>
                    <a:pt x="15989051" y="1807462"/>
                  </a:moveTo>
                  <a:lnTo>
                    <a:pt x="15960408" y="1807462"/>
                  </a:lnTo>
                  <a:lnTo>
                    <a:pt x="15960408" y="1636037"/>
                  </a:lnTo>
                  <a:lnTo>
                    <a:pt x="15989052" y="1636037"/>
                  </a:lnTo>
                  <a:lnTo>
                    <a:pt x="15989051" y="1807462"/>
                  </a:lnTo>
                  <a:close/>
                </a:path>
                <a:path w="15989300" h="8013700">
                  <a:moveTo>
                    <a:pt x="15989049" y="2007458"/>
                  </a:moveTo>
                  <a:lnTo>
                    <a:pt x="15960408" y="2007458"/>
                  </a:lnTo>
                  <a:lnTo>
                    <a:pt x="15960408" y="1836033"/>
                  </a:lnTo>
                  <a:lnTo>
                    <a:pt x="15989051" y="1836033"/>
                  </a:lnTo>
                  <a:lnTo>
                    <a:pt x="15989049" y="2007458"/>
                  </a:lnTo>
                  <a:close/>
                </a:path>
                <a:path w="15989300" h="8013700">
                  <a:moveTo>
                    <a:pt x="15989047" y="2207454"/>
                  </a:moveTo>
                  <a:lnTo>
                    <a:pt x="15960408" y="2207454"/>
                  </a:lnTo>
                  <a:lnTo>
                    <a:pt x="15960408" y="2036029"/>
                  </a:lnTo>
                  <a:lnTo>
                    <a:pt x="15989049" y="2036029"/>
                  </a:lnTo>
                  <a:lnTo>
                    <a:pt x="15989047" y="2207454"/>
                  </a:lnTo>
                  <a:close/>
                </a:path>
                <a:path w="15989300" h="8013700">
                  <a:moveTo>
                    <a:pt x="15989045" y="2407452"/>
                  </a:moveTo>
                  <a:lnTo>
                    <a:pt x="15960408" y="2407452"/>
                  </a:lnTo>
                  <a:lnTo>
                    <a:pt x="15960408" y="2236025"/>
                  </a:lnTo>
                  <a:lnTo>
                    <a:pt x="15989047" y="2236025"/>
                  </a:lnTo>
                  <a:lnTo>
                    <a:pt x="15989045" y="2407452"/>
                  </a:lnTo>
                  <a:close/>
                </a:path>
                <a:path w="15989300" h="8013700">
                  <a:moveTo>
                    <a:pt x="15989043" y="2607447"/>
                  </a:moveTo>
                  <a:lnTo>
                    <a:pt x="15960408" y="2607447"/>
                  </a:lnTo>
                  <a:lnTo>
                    <a:pt x="15960408" y="2436022"/>
                  </a:lnTo>
                  <a:lnTo>
                    <a:pt x="15989045" y="2436022"/>
                  </a:lnTo>
                  <a:lnTo>
                    <a:pt x="15989043" y="2607447"/>
                  </a:lnTo>
                  <a:close/>
                </a:path>
                <a:path w="15989300" h="8013700">
                  <a:moveTo>
                    <a:pt x="15989041" y="2807443"/>
                  </a:moveTo>
                  <a:lnTo>
                    <a:pt x="15960408" y="2807443"/>
                  </a:lnTo>
                  <a:lnTo>
                    <a:pt x="15960408" y="2636018"/>
                  </a:lnTo>
                  <a:lnTo>
                    <a:pt x="15989043" y="2636018"/>
                  </a:lnTo>
                  <a:lnTo>
                    <a:pt x="15989041" y="2807443"/>
                  </a:lnTo>
                  <a:close/>
                </a:path>
                <a:path w="15989300" h="8013700">
                  <a:moveTo>
                    <a:pt x="15989040" y="3007439"/>
                  </a:moveTo>
                  <a:lnTo>
                    <a:pt x="15960408" y="3007439"/>
                  </a:lnTo>
                  <a:lnTo>
                    <a:pt x="15960408" y="2836014"/>
                  </a:lnTo>
                  <a:lnTo>
                    <a:pt x="15989041" y="2836014"/>
                  </a:lnTo>
                  <a:lnTo>
                    <a:pt x="15989040" y="3007439"/>
                  </a:lnTo>
                  <a:close/>
                </a:path>
                <a:path w="15989300" h="8013700">
                  <a:moveTo>
                    <a:pt x="15989038" y="3207435"/>
                  </a:moveTo>
                  <a:lnTo>
                    <a:pt x="15960408" y="3207435"/>
                  </a:lnTo>
                  <a:lnTo>
                    <a:pt x="15960408" y="3036010"/>
                  </a:lnTo>
                  <a:lnTo>
                    <a:pt x="15989039" y="3036010"/>
                  </a:lnTo>
                  <a:lnTo>
                    <a:pt x="15989038" y="3207435"/>
                  </a:lnTo>
                  <a:close/>
                </a:path>
                <a:path w="15989300" h="8013700">
                  <a:moveTo>
                    <a:pt x="15989036" y="3407431"/>
                  </a:moveTo>
                  <a:lnTo>
                    <a:pt x="15960408" y="3407431"/>
                  </a:lnTo>
                  <a:lnTo>
                    <a:pt x="15960408" y="3236006"/>
                  </a:lnTo>
                  <a:lnTo>
                    <a:pt x="15989037" y="3236006"/>
                  </a:lnTo>
                  <a:lnTo>
                    <a:pt x="15989036" y="3407431"/>
                  </a:lnTo>
                  <a:close/>
                </a:path>
                <a:path w="15989300" h="8013700">
                  <a:moveTo>
                    <a:pt x="15989034" y="3607427"/>
                  </a:moveTo>
                  <a:lnTo>
                    <a:pt x="15960408" y="3607427"/>
                  </a:lnTo>
                  <a:lnTo>
                    <a:pt x="15960408" y="3436002"/>
                  </a:lnTo>
                  <a:lnTo>
                    <a:pt x="15989036" y="3436002"/>
                  </a:lnTo>
                  <a:lnTo>
                    <a:pt x="15989034" y="3607427"/>
                  </a:lnTo>
                  <a:close/>
                </a:path>
                <a:path w="15989300" h="8013700">
                  <a:moveTo>
                    <a:pt x="15989032" y="3807423"/>
                  </a:moveTo>
                  <a:lnTo>
                    <a:pt x="15960408" y="3807423"/>
                  </a:lnTo>
                  <a:lnTo>
                    <a:pt x="15960408" y="3635998"/>
                  </a:lnTo>
                  <a:lnTo>
                    <a:pt x="15989034" y="3635998"/>
                  </a:lnTo>
                  <a:lnTo>
                    <a:pt x="15989032" y="3807423"/>
                  </a:lnTo>
                  <a:close/>
                </a:path>
                <a:path w="15989300" h="8013700">
                  <a:moveTo>
                    <a:pt x="15989030" y="4007419"/>
                  </a:moveTo>
                  <a:lnTo>
                    <a:pt x="15960408" y="4007419"/>
                  </a:lnTo>
                  <a:lnTo>
                    <a:pt x="15960408" y="3835994"/>
                  </a:lnTo>
                  <a:lnTo>
                    <a:pt x="15989032" y="3835994"/>
                  </a:lnTo>
                  <a:lnTo>
                    <a:pt x="15989030" y="4007419"/>
                  </a:lnTo>
                  <a:close/>
                </a:path>
                <a:path w="15989300" h="8013700">
                  <a:moveTo>
                    <a:pt x="15989028" y="4207415"/>
                  </a:moveTo>
                  <a:lnTo>
                    <a:pt x="15960408" y="4207415"/>
                  </a:lnTo>
                  <a:lnTo>
                    <a:pt x="15960408" y="4035990"/>
                  </a:lnTo>
                  <a:lnTo>
                    <a:pt x="15989030" y="4035990"/>
                  </a:lnTo>
                  <a:lnTo>
                    <a:pt x="15989028" y="4207415"/>
                  </a:lnTo>
                  <a:close/>
                </a:path>
                <a:path w="15989300" h="8013700">
                  <a:moveTo>
                    <a:pt x="15989026" y="4407411"/>
                  </a:moveTo>
                  <a:lnTo>
                    <a:pt x="15960408" y="4407411"/>
                  </a:lnTo>
                  <a:lnTo>
                    <a:pt x="15960408" y="4235986"/>
                  </a:lnTo>
                  <a:lnTo>
                    <a:pt x="15989028" y="4235986"/>
                  </a:lnTo>
                  <a:lnTo>
                    <a:pt x="15989026" y="4407411"/>
                  </a:lnTo>
                  <a:close/>
                </a:path>
                <a:path w="15989300" h="8013700">
                  <a:moveTo>
                    <a:pt x="15989025" y="4607407"/>
                  </a:moveTo>
                  <a:lnTo>
                    <a:pt x="15960408" y="4607407"/>
                  </a:lnTo>
                  <a:lnTo>
                    <a:pt x="15960408" y="4435982"/>
                  </a:lnTo>
                  <a:lnTo>
                    <a:pt x="15989026" y="4435982"/>
                  </a:lnTo>
                  <a:lnTo>
                    <a:pt x="15989025" y="4607407"/>
                  </a:lnTo>
                  <a:close/>
                </a:path>
                <a:path w="15989300" h="8013700">
                  <a:moveTo>
                    <a:pt x="15989023" y="4807403"/>
                  </a:moveTo>
                  <a:lnTo>
                    <a:pt x="15960408" y="4807403"/>
                  </a:lnTo>
                  <a:lnTo>
                    <a:pt x="15960408" y="4635978"/>
                  </a:lnTo>
                  <a:lnTo>
                    <a:pt x="15989024" y="4635978"/>
                  </a:lnTo>
                  <a:lnTo>
                    <a:pt x="15989023" y="4807403"/>
                  </a:lnTo>
                  <a:close/>
                </a:path>
                <a:path w="15989300" h="8013700">
                  <a:moveTo>
                    <a:pt x="15989021" y="5007399"/>
                  </a:moveTo>
                  <a:lnTo>
                    <a:pt x="15960408" y="5007399"/>
                  </a:lnTo>
                  <a:lnTo>
                    <a:pt x="15960408" y="4835974"/>
                  </a:lnTo>
                  <a:lnTo>
                    <a:pt x="15989022" y="4835974"/>
                  </a:lnTo>
                  <a:lnTo>
                    <a:pt x="15989021" y="5007399"/>
                  </a:lnTo>
                  <a:close/>
                </a:path>
                <a:path w="15989300" h="8013700">
                  <a:moveTo>
                    <a:pt x="15989019" y="5207396"/>
                  </a:moveTo>
                  <a:lnTo>
                    <a:pt x="15960408" y="5207396"/>
                  </a:lnTo>
                  <a:lnTo>
                    <a:pt x="15960408" y="5035970"/>
                  </a:lnTo>
                  <a:lnTo>
                    <a:pt x="15989020" y="5035970"/>
                  </a:lnTo>
                  <a:lnTo>
                    <a:pt x="15989019" y="5207396"/>
                  </a:lnTo>
                  <a:close/>
                </a:path>
                <a:path w="15989300" h="8013700">
                  <a:moveTo>
                    <a:pt x="15989017" y="5407392"/>
                  </a:moveTo>
                  <a:lnTo>
                    <a:pt x="15960408" y="5407392"/>
                  </a:lnTo>
                  <a:lnTo>
                    <a:pt x="15960408" y="5235967"/>
                  </a:lnTo>
                  <a:lnTo>
                    <a:pt x="15989019" y="5235967"/>
                  </a:lnTo>
                  <a:lnTo>
                    <a:pt x="15989017" y="5407392"/>
                  </a:lnTo>
                  <a:close/>
                </a:path>
                <a:path w="15989300" h="8013700">
                  <a:moveTo>
                    <a:pt x="15989015" y="5607387"/>
                  </a:moveTo>
                  <a:lnTo>
                    <a:pt x="15960408" y="5607387"/>
                  </a:lnTo>
                  <a:lnTo>
                    <a:pt x="15960408" y="5435963"/>
                  </a:lnTo>
                  <a:lnTo>
                    <a:pt x="15989017" y="5435963"/>
                  </a:lnTo>
                  <a:lnTo>
                    <a:pt x="15989015" y="5607387"/>
                  </a:lnTo>
                  <a:close/>
                </a:path>
                <a:path w="15989300" h="8013700">
                  <a:moveTo>
                    <a:pt x="15989013" y="5807384"/>
                  </a:moveTo>
                  <a:lnTo>
                    <a:pt x="15960408" y="5807384"/>
                  </a:lnTo>
                  <a:lnTo>
                    <a:pt x="15960408" y="5635959"/>
                  </a:lnTo>
                  <a:lnTo>
                    <a:pt x="15989015" y="5635959"/>
                  </a:lnTo>
                  <a:lnTo>
                    <a:pt x="15989013" y="5807384"/>
                  </a:lnTo>
                  <a:close/>
                </a:path>
                <a:path w="15989300" h="8013700">
                  <a:moveTo>
                    <a:pt x="15989011" y="6007380"/>
                  </a:moveTo>
                  <a:lnTo>
                    <a:pt x="15960408" y="6007380"/>
                  </a:lnTo>
                  <a:lnTo>
                    <a:pt x="15960408" y="5835955"/>
                  </a:lnTo>
                  <a:lnTo>
                    <a:pt x="15989013" y="5835955"/>
                  </a:lnTo>
                  <a:lnTo>
                    <a:pt x="15989011" y="6007380"/>
                  </a:lnTo>
                  <a:close/>
                </a:path>
                <a:path w="15989300" h="8013700">
                  <a:moveTo>
                    <a:pt x="15989009" y="6207376"/>
                  </a:moveTo>
                  <a:lnTo>
                    <a:pt x="15960408" y="6207376"/>
                  </a:lnTo>
                  <a:lnTo>
                    <a:pt x="15960408" y="6035951"/>
                  </a:lnTo>
                  <a:lnTo>
                    <a:pt x="15989011" y="6035951"/>
                  </a:lnTo>
                  <a:lnTo>
                    <a:pt x="15989009" y="6207376"/>
                  </a:lnTo>
                  <a:close/>
                </a:path>
                <a:path w="15989300" h="8013700">
                  <a:moveTo>
                    <a:pt x="15989008" y="6407372"/>
                  </a:moveTo>
                  <a:lnTo>
                    <a:pt x="15960408" y="6407372"/>
                  </a:lnTo>
                  <a:lnTo>
                    <a:pt x="15960408" y="6235947"/>
                  </a:lnTo>
                  <a:lnTo>
                    <a:pt x="15989009" y="6235947"/>
                  </a:lnTo>
                  <a:lnTo>
                    <a:pt x="15989008" y="6407372"/>
                  </a:lnTo>
                  <a:close/>
                </a:path>
                <a:path w="15989300" h="8013700">
                  <a:moveTo>
                    <a:pt x="15989006" y="6607368"/>
                  </a:moveTo>
                  <a:lnTo>
                    <a:pt x="15960408" y="6607368"/>
                  </a:lnTo>
                  <a:lnTo>
                    <a:pt x="15960408" y="6435943"/>
                  </a:lnTo>
                  <a:lnTo>
                    <a:pt x="15989007" y="6435943"/>
                  </a:lnTo>
                  <a:lnTo>
                    <a:pt x="15989006" y="6607368"/>
                  </a:lnTo>
                  <a:close/>
                </a:path>
                <a:path w="15989300" h="8013700">
                  <a:moveTo>
                    <a:pt x="15989004" y="6807364"/>
                  </a:moveTo>
                  <a:lnTo>
                    <a:pt x="15960408" y="6807364"/>
                  </a:lnTo>
                  <a:lnTo>
                    <a:pt x="15960408" y="6635938"/>
                  </a:lnTo>
                  <a:lnTo>
                    <a:pt x="15989005" y="6635938"/>
                  </a:lnTo>
                  <a:lnTo>
                    <a:pt x="15989004" y="6807364"/>
                  </a:lnTo>
                  <a:close/>
                </a:path>
                <a:path w="15989300" h="8013700">
                  <a:moveTo>
                    <a:pt x="15989002" y="7007360"/>
                  </a:moveTo>
                  <a:lnTo>
                    <a:pt x="15960408" y="7007360"/>
                  </a:lnTo>
                  <a:lnTo>
                    <a:pt x="15960408" y="6835934"/>
                  </a:lnTo>
                  <a:lnTo>
                    <a:pt x="15989004" y="6835934"/>
                  </a:lnTo>
                  <a:lnTo>
                    <a:pt x="15989002" y="7007360"/>
                  </a:lnTo>
                  <a:close/>
                </a:path>
                <a:path w="15989300" h="8013700">
                  <a:moveTo>
                    <a:pt x="15989000" y="7207355"/>
                  </a:moveTo>
                  <a:lnTo>
                    <a:pt x="15960408" y="7207355"/>
                  </a:lnTo>
                  <a:lnTo>
                    <a:pt x="15960408" y="7035930"/>
                  </a:lnTo>
                  <a:lnTo>
                    <a:pt x="15989002" y="7035930"/>
                  </a:lnTo>
                  <a:lnTo>
                    <a:pt x="15989000" y="7207355"/>
                  </a:lnTo>
                  <a:close/>
                </a:path>
                <a:path w="15989300" h="8013700">
                  <a:moveTo>
                    <a:pt x="15988998" y="7407351"/>
                  </a:moveTo>
                  <a:lnTo>
                    <a:pt x="15960408" y="7407351"/>
                  </a:lnTo>
                  <a:lnTo>
                    <a:pt x="15960408" y="7235926"/>
                  </a:lnTo>
                  <a:lnTo>
                    <a:pt x="15989000" y="7235926"/>
                  </a:lnTo>
                  <a:lnTo>
                    <a:pt x="15988998" y="7407351"/>
                  </a:lnTo>
                  <a:close/>
                </a:path>
                <a:path w="15989300" h="8013700">
                  <a:moveTo>
                    <a:pt x="15988996" y="7607347"/>
                  </a:moveTo>
                  <a:lnTo>
                    <a:pt x="15960408" y="7607347"/>
                  </a:lnTo>
                  <a:lnTo>
                    <a:pt x="15960408" y="7435922"/>
                  </a:lnTo>
                  <a:lnTo>
                    <a:pt x="15988998" y="7435922"/>
                  </a:lnTo>
                  <a:lnTo>
                    <a:pt x="15988996" y="7607347"/>
                  </a:lnTo>
                  <a:close/>
                </a:path>
                <a:path w="15989300" h="8013700">
                  <a:moveTo>
                    <a:pt x="15988994" y="7807343"/>
                  </a:moveTo>
                  <a:lnTo>
                    <a:pt x="15960408" y="7807343"/>
                  </a:lnTo>
                  <a:lnTo>
                    <a:pt x="15960408" y="7635918"/>
                  </a:lnTo>
                  <a:lnTo>
                    <a:pt x="15988996" y="7635918"/>
                  </a:lnTo>
                  <a:lnTo>
                    <a:pt x="15988994" y="7807343"/>
                  </a:lnTo>
                  <a:close/>
                </a:path>
                <a:path w="15989300" h="8013700">
                  <a:moveTo>
                    <a:pt x="15988993" y="8007339"/>
                  </a:moveTo>
                  <a:lnTo>
                    <a:pt x="15960408" y="8007339"/>
                  </a:lnTo>
                  <a:lnTo>
                    <a:pt x="15960408" y="7835914"/>
                  </a:lnTo>
                  <a:lnTo>
                    <a:pt x="15988994" y="7835914"/>
                  </a:lnTo>
                  <a:lnTo>
                    <a:pt x="15988993" y="8007339"/>
                  </a:lnTo>
                  <a:close/>
                </a:path>
                <a:path w="15989300" h="8013700">
                  <a:moveTo>
                    <a:pt x="28654" y="8013609"/>
                  </a:moveTo>
                  <a:lnTo>
                    <a:pt x="70" y="8013609"/>
                  </a:lnTo>
                  <a:lnTo>
                    <a:pt x="69" y="7860276"/>
                  </a:lnTo>
                  <a:lnTo>
                    <a:pt x="28654" y="7860276"/>
                  </a:lnTo>
                  <a:lnTo>
                    <a:pt x="28654" y="8013609"/>
                  </a:lnTo>
                  <a:close/>
                </a:path>
                <a:path w="15989300" h="8013700">
                  <a:moveTo>
                    <a:pt x="28654" y="7831708"/>
                  </a:moveTo>
                  <a:lnTo>
                    <a:pt x="69" y="7831708"/>
                  </a:lnTo>
                  <a:lnTo>
                    <a:pt x="67" y="7660283"/>
                  </a:lnTo>
                  <a:lnTo>
                    <a:pt x="28654" y="7660283"/>
                  </a:lnTo>
                  <a:lnTo>
                    <a:pt x="28654" y="7831708"/>
                  </a:lnTo>
                  <a:close/>
                </a:path>
                <a:path w="15989300" h="8013700">
                  <a:moveTo>
                    <a:pt x="28654" y="7631709"/>
                  </a:moveTo>
                  <a:lnTo>
                    <a:pt x="67" y="7631709"/>
                  </a:lnTo>
                  <a:lnTo>
                    <a:pt x="65" y="7460284"/>
                  </a:lnTo>
                  <a:lnTo>
                    <a:pt x="28654" y="7460284"/>
                  </a:lnTo>
                  <a:lnTo>
                    <a:pt x="28654" y="7631709"/>
                  </a:lnTo>
                  <a:close/>
                </a:path>
                <a:path w="15989300" h="8013700">
                  <a:moveTo>
                    <a:pt x="28654" y="7431716"/>
                  </a:moveTo>
                  <a:lnTo>
                    <a:pt x="65" y="7431716"/>
                  </a:lnTo>
                  <a:lnTo>
                    <a:pt x="63" y="7260290"/>
                  </a:lnTo>
                  <a:lnTo>
                    <a:pt x="28654" y="7260290"/>
                  </a:lnTo>
                  <a:lnTo>
                    <a:pt x="28654" y="7431716"/>
                  </a:lnTo>
                  <a:close/>
                </a:path>
                <a:path w="15989300" h="8013700">
                  <a:moveTo>
                    <a:pt x="28654" y="7231717"/>
                  </a:moveTo>
                  <a:lnTo>
                    <a:pt x="63" y="7231717"/>
                  </a:lnTo>
                  <a:lnTo>
                    <a:pt x="61" y="7060292"/>
                  </a:lnTo>
                  <a:lnTo>
                    <a:pt x="28654" y="7060292"/>
                  </a:lnTo>
                  <a:lnTo>
                    <a:pt x="28654" y="7231717"/>
                  </a:lnTo>
                  <a:close/>
                </a:path>
                <a:path w="15989300" h="8013700">
                  <a:moveTo>
                    <a:pt x="28654" y="7031723"/>
                  </a:moveTo>
                  <a:lnTo>
                    <a:pt x="61" y="7031723"/>
                  </a:lnTo>
                  <a:lnTo>
                    <a:pt x="59" y="6860298"/>
                  </a:lnTo>
                  <a:lnTo>
                    <a:pt x="28654" y="6860298"/>
                  </a:lnTo>
                  <a:lnTo>
                    <a:pt x="28654" y="7031723"/>
                  </a:lnTo>
                  <a:close/>
                </a:path>
                <a:path w="15989300" h="8013700">
                  <a:moveTo>
                    <a:pt x="28654" y="6831725"/>
                  </a:moveTo>
                  <a:lnTo>
                    <a:pt x="59" y="6831725"/>
                  </a:lnTo>
                  <a:lnTo>
                    <a:pt x="57" y="6660300"/>
                  </a:lnTo>
                  <a:lnTo>
                    <a:pt x="28654" y="6660300"/>
                  </a:lnTo>
                  <a:lnTo>
                    <a:pt x="28654" y="6831725"/>
                  </a:lnTo>
                  <a:close/>
                </a:path>
                <a:path w="15989300" h="8013700">
                  <a:moveTo>
                    <a:pt x="28654" y="6631732"/>
                  </a:moveTo>
                  <a:lnTo>
                    <a:pt x="57" y="6631732"/>
                  </a:lnTo>
                  <a:lnTo>
                    <a:pt x="56" y="6460306"/>
                  </a:lnTo>
                  <a:lnTo>
                    <a:pt x="28654" y="6460306"/>
                  </a:lnTo>
                  <a:lnTo>
                    <a:pt x="28654" y="6631732"/>
                  </a:lnTo>
                  <a:close/>
                </a:path>
                <a:path w="15989300" h="8013700">
                  <a:moveTo>
                    <a:pt x="28654" y="6431733"/>
                  </a:moveTo>
                  <a:lnTo>
                    <a:pt x="55" y="6431733"/>
                  </a:lnTo>
                  <a:lnTo>
                    <a:pt x="54" y="6260308"/>
                  </a:lnTo>
                  <a:lnTo>
                    <a:pt x="28654" y="6260308"/>
                  </a:lnTo>
                  <a:lnTo>
                    <a:pt x="28654" y="6431733"/>
                  </a:lnTo>
                  <a:close/>
                </a:path>
                <a:path w="15989300" h="8013700">
                  <a:moveTo>
                    <a:pt x="28654" y="6231740"/>
                  </a:moveTo>
                  <a:lnTo>
                    <a:pt x="53" y="6231740"/>
                  </a:lnTo>
                  <a:lnTo>
                    <a:pt x="52" y="6060315"/>
                  </a:lnTo>
                  <a:lnTo>
                    <a:pt x="28654" y="6060315"/>
                  </a:lnTo>
                  <a:lnTo>
                    <a:pt x="28654" y="6231740"/>
                  </a:lnTo>
                  <a:close/>
                </a:path>
                <a:path w="15989300" h="8013700">
                  <a:moveTo>
                    <a:pt x="28654" y="6031741"/>
                  </a:moveTo>
                  <a:lnTo>
                    <a:pt x="51" y="6031741"/>
                  </a:lnTo>
                  <a:lnTo>
                    <a:pt x="50" y="5860316"/>
                  </a:lnTo>
                  <a:lnTo>
                    <a:pt x="28654" y="5860316"/>
                  </a:lnTo>
                  <a:lnTo>
                    <a:pt x="28654" y="6031741"/>
                  </a:lnTo>
                  <a:close/>
                </a:path>
                <a:path w="15989300" h="8013700">
                  <a:moveTo>
                    <a:pt x="28654" y="5831748"/>
                  </a:moveTo>
                  <a:lnTo>
                    <a:pt x="50" y="5831748"/>
                  </a:lnTo>
                  <a:lnTo>
                    <a:pt x="48" y="5660323"/>
                  </a:lnTo>
                  <a:lnTo>
                    <a:pt x="28654" y="5660323"/>
                  </a:lnTo>
                  <a:lnTo>
                    <a:pt x="28654" y="5831748"/>
                  </a:lnTo>
                  <a:close/>
                </a:path>
                <a:path w="15989300" h="8013700">
                  <a:moveTo>
                    <a:pt x="28654" y="5631749"/>
                  </a:moveTo>
                  <a:lnTo>
                    <a:pt x="48" y="5631749"/>
                  </a:lnTo>
                  <a:lnTo>
                    <a:pt x="46" y="5460324"/>
                  </a:lnTo>
                  <a:lnTo>
                    <a:pt x="28654" y="5460324"/>
                  </a:lnTo>
                  <a:lnTo>
                    <a:pt x="28654" y="5631749"/>
                  </a:lnTo>
                  <a:close/>
                </a:path>
                <a:path w="15989300" h="8013700">
                  <a:moveTo>
                    <a:pt x="28654" y="5431756"/>
                  </a:moveTo>
                  <a:lnTo>
                    <a:pt x="46" y="5431756"/>
                  </a:lnTo>
                  <a:lnTo>
                    <a:pt x="44" y="5260331"/>
                  </a:lnTo>
                  <a:lnTo>
                    <a:pt x="28654" y="5260331"/>
                  </a:lnTo>
                  <a:lnTo>
                    <a:pt x="28654" y="5431756"/>
                  </a:lnTo>
                  <a:close/>
                </a:path>
                <a:path w="15989300" h="8013700">
                  <a:moveTo>
                    <a:pt x="28654" y="5231758"/>
                  </a:moveTo>
                  <a:lnTo>
                    <a:pt x="44" y="5231758"/>
                  </a:lnTo>
                  <a:lnTo>
                    <a:pt x="42" y="5060332"/>
                  </a:lnTo>
                  <a:lnTo>
                    <a:pt x="28654" y="5060332"/>
                  </a:lnTo>
                  <a:lnTo>
                    <a:pt x="28654" y="5231758"/>
                  </a:lnTo>
                  <a:close/>
                </a:path>
                <a:path w="15989300" h="8013700">
                  <a:moveTo>
                    <a:pt x="28654" y="5031764"/>
                  </a:moveTo>
                  <a:lnTo>
                    <a:pt x="42" y="5031764"/>
                  </a:lnTo>
                  <a:lnTo>
                    <a:pt x="40" y="4860339"/>
                  </a:lnTo>
                  <a:lnTo>
                    <a:pt x="28654" y="4860339"/>
                  </a:lnTo>
                  <a:lnTo>
                    <a:pt x="28654" y="5031764"/>
                  </a:lnTo>
                  <a:close/>
                </a:path>
                <a:path w="15989300" h="8013700">
                  <a:moveTo>
                    <a:pt x="28654" y="4831766"/>
                  </a:moveTo>
                  <a:lnTo>
                    <a:pt x="40" y="4831766"/>
                  </a:lnTo>
                  <a:lnTo>
                    <a:pt x="38" y="4660341"/>
                  </a:lnTo>
                  <a:lnTo>
                    <a:pt x="28654" y="4660341"/>
                  </a:lnTo>
                  <a:lnTo>
                    <a:pt x="28654" y="4831766"/>
                  </a:lnTo>
                  <a:close/>
                </a:path>
                <a:path w="15989300" h="8013700">
                  <a:moveTo>
                    <a:pt x="28654" y="4631772"/>
                  </a:moveTo>
                  <a:lnTo>
                    <a:pt x="38" y="4631772"/>
                  </a:lnTo>
                  <a:lnTo>
                    <a:pt x="36" y="4460346"/>
                  </a:lnTo>
                  <a:lnTo>
                    <a:pt x="28654" y="4460346"/>
                  </a:lnTo>
                  <a:lnTo>
                    <a:pt x="28654" y="4631772"/>
                  </a:lnTo>
                  <a:close/>
                </a:path>
                <a:path w="15989300" h="8013700">
                  <a:moveTo>
                    <a:pt x="28654" y="4431774"/>
                  </a:moveTo>
                  <a:lnTo>
                    <a:pt x="36" y="4431774"/>
                  </a:lnTo>
                  <a:lnTo>
                    <a:pt x="35" y="4260348"/>
                  </a:lnTo>
                  <a:lnTo>
                    <a:pt x="28654" y="4260348"/>
                  </a:lnTo>
                  <a:lnTo>
                    <a:pt x="28654" y="4431774"/>
                  </a:lnTo>
                  <a:close/>
                </a:path>
                <a:path w="15989300" h="8013700">
                  <a:moveTo>
                    <a:pt x="28654" y="4231780"/>
                  </a:moveTo>
                  <a:lnTo>
                    <a:pt x="34" y="4231780"/>
                  </a:lnTo>
                  <a:lnTo>
                    <a:pt x="33" y="4060355"/>
                  </a:lnTo>
                  <a:lnTo>
                    <a:pt x="28654" y="4060355"/>
                  </a:lnTo>
                  <a:lnTo>
                    <a:pt x="28654" y="4231780"/>
                  </a:lnTo>
                  <a:close/>
                </a:path>
                <a:path w="15989300" h="8013700">
                  <a:moveTo>
                    <a:pt x="28654" y="4031781"/>
                  </a:moveTo>
                  <a:lnTo>
                    <a:pt x="32" y="4031781"/>
                  </a:lnTo>
                  <a:lnTo>
                    <a:pt x="31" y="3860357"/>
                  </a:lnTo>
                  <a:lnTo>
                    <a:pt x="28654" y="3860357"/>
                  </a:lnTo>
                  <a:lnTo>
                    <a:pt x="28654" y="4031781"/>
                  </a:lnTo>
                  <a:close/>
                </a:path>
                <a:path w="15989300" h="8013700">
                  <a:moveTo>
                    <a:pt x="28654" y="3831788"/>
                  </a:moveTo>
                  <a:lnTo>
                    <a:pt x="31" y="3831788"/>
                  </a:lnTo>
                  <a:lnTo>
                    <a:pt x="29" y="3660358"/>
                  </a:lnTo>
                  <a:lnTo>
                    <a:pt x="28654" y="3660358"/>
                  </a:lnTo>
                  <a:lnTo>
                    <a:pt x="28654" y="3831788"/>
                  </a:lnTo>
                  <a:close/>
                </a:path>
                <a:path w="15989300" h="8013700">
                  <a:moveTo>
                    <a:pt x="28654" y="3631789"/>
                  </a:moveTo>
                  <a:lnTo>
                    <a:pt x="29" y="3631789"/>
                  </a:lnTo>
                  <a:lnTo>
                    <a:pt x="27" y="3460364"/>
                  </a:lnTo>
                  <a:lnTo>
                    <a:pt x="28654" y="3460364"/>
                  </a:lnTo>
                  <a:lnTo>
                    <a:pt x="28654" y="3631789"/>
                  </a:lnTo>
                  <a:close/>
                </a:path>
                <a:path w="15989300" h="8013700">
                  <a:moveTo>
                    <a:pt x="28654" y="3431791"/>
                  </a:moveTo>
                  <a:lnTo>
                    <a:pt x="27" y="3431791"/>
                  </a:lnTo>
                  <a:lnTo>
                    <a:pt x="25" y="3260366"/>
                  </a:lnTo>
                  <a:lnTo>
                    <a:pt x="28654" y="3260366"/>
                  </a:lnTo>
                  <a:lnTo>
                    <a:pt x="28654" y="3431791"/>
                  </a:lnTo>
                  <a:close/>
                </a:path>
                <a:path w="15989300" h="8013700">
                  <a:moveTo>
                    <a:pt x="28654" y="3231797"/>
                  </a:moveTo>
                  <a:lnTo>
                    <a:pt x="25" y="3231797"/>
                  </a:lnTo>
                  <a:lnTo>
                    <a:pt x="23" y="3060372"/>
                  </a:lnTo>
                  <a:lnTo>
                    <a:pt x="28654" y="3060372"/>
                  </a:lnTo>
                  <a:lnTo>
                    <a:pt x="28654" y="3231797"/>
                  </a:lnTo>
                  <a:close/>
                </a:path>
                <a:path w="15989300" h="8013700">
                  <a:moveTo>
                    <a:pt x="28654" y="3031799"/>
                  </a:moveTo>
                  <a:lnTo>
                    <a:pt x="23" y="3031799"/>
                  </a:lnTo>
                  <a:lnTo>
                    <a:pt x="21" y="2860374"/>
                  </a:lnTo>
                  <a:lnTo>
                    <a:pt x="28654" y="2860374"/>
                  </a:lnTo>
                  <a:lnTo>
                    <a:pt x="28654" y="3031799"/>
                  </a:lnTo>
                  <a:close/>
                </a:path>
                <a:path w="15989300" h="8013700">
                  <a:moveTo>
                    <a:pt x="28654" y="2831806"/>
                  </a:moveTo>
                  <a:lnTo>
                    <a:pt x="21" y="2831806"/>
                  </a:lnTo>
                  <a:lnTo>
                    <a:pt x="19" y="2660380"/>
                  </a:lnTo>
                  <a:lnTo>
                    <a:pt x="28654" y="2660380"/>
                  </a:lnTo>
                  <a:lnTo>
                    <a:pt x="28654" y="2831806"/>
                  </a:lnTo>
                  <a:close/>
                </a:path>
                <a:path w="15989300" h="8013700">
                  <a:moveTo>
                    <a:pt x="28654" y="2631807"/>
                  </a:moveTo>
                  <a:lnTo>
                    <a:pt x="19" y="2631807"/>
                  </a:lnTo>
                  <a:lnTo>
                    <a:pt x="17" y="2460381"/>
                  </a:lnTo>
                  <a:lnTo>
                    <a:pt x="28654" y="2460381"/>
                  </a:lnTo>
                  <a:lnTo>
                    <a:pt x="28654" y="2631807"/>
                  </a:lnTo>
                  <a:close/>
                </a:path>
                <a:path w="15989300" h="8013700">
                  <a:moveTo>
                    <a:pt x="28654" y="2431813"/>
                  </a:moveTo>
                  <a:lnTo>
                    <a:pt x="17" y="2431813"/>
                  </a:lnTo>
                  <a:lnTo>
                    <a:pt x="16" y="2260389"/>
                  </a:lnTo>
                  <a:lnTo>
                    <a:pt x="28654" y="2260389"/>
                  </a:lnTo>
                  <a:lnTo>
                    <a:pt x="28654" y="2431813"/>
                  </a:lnTo>
                  <a:close/>
                </a:path>
                <a:path w="15989300" h="8013700">
                  <a:moveTo>
                    <a:pt x="28654" y="2231815"/>
                  </a:moveTo>
                  <a:lnTo>
                    <a:pt x="15" y="2231815"/>
                  </a:lnTo>
                  <a:lnTo>
                    <a:pt x="14" y="2060390"/>
                  </a:lnTo>
                  <a:lnTo>
                    <a:pt x="28654" y="2060390"/>
                  </a:lnTo>
                  <a:lnTo>
                    <a:pt x="28654" y="2231815"/>
                  </a:lnTo>
                  <a:close/>
                </a:path>
                <a:path w="15989300" h="8013700">
                  <a:moveTo>
                    <a:pt x="28654" y="2031822"/>
                  </a:moveTo>
                  <a:lnTo>
                    <a:pt x="13" y="2031822"/>
                  </a:lnTo>
                  <a:lnTo>
                    <a:pt x="12" y="1860396"/>
                  </a:lnTo>
                  <a:lnTo>
                    <a:pt x="28654" y="1860396"/>
                  </a:lnTo>
                  <a:lnTo>
                    <a:pt x="28654" y="2031822"/>
                  </a:lnTo>
                  <a:close/>
                </a:path>
                <a:path w="15989300" h="8013700">
                  <a:moveTo>
                    <a:pt x="28654" y="1831823"/>
                  </a:moveTo>
                  <a:lnTo>
                    <a:pt x="11" y="1831823"/>
                  </a:lnTo>
                  <a:lnTo>
                    <a:pt x="10" y="1660398"/>
                  </a:lnTo>
                  <a:lnTo>
                    <a:pt x="28654" y="1660398"/>
                  </a:lnTo>
                  <a:lnTo>
                    <a:pt x="28654" y="1831823"/>
                  </a:lnTo>
                  <a:close/>
                </a:path>
                <a:path w="15989300" h="8013700">
                  <a:moveTo>
                    <a:pt x="28654" y="1631829"/>
                  </a:moveTo>
                  <a:lnTo>
                    <a:pt x="10" y="1631829"/>
                  </a:lnTo>
                  <a:lnTo>
                    <a:pt x="8" y="1460404"/>
                  </a:lnTo>
                  <a:lnTo>
                    <a:pt x="28654" y="1460404"/>
                  </a:lnTo>
                  <a:lnTo>
                    <a:pt x="28654" y="1631829"/>
                  </a:lnTo>
                  <a:close/>
                </a:path>
                <a:path w="15989300" h="8013700">
                  <a:moveTo>
                    <a:pt x="28654" y="1431831"/>
                  </a:moveTo>
                  <a:lnTo>
                    <a:pt x="8" y="1431831"/>
                  </a:lnTo>
                  <a:lnTo>
                    <a:pt x="6" y="1260406"/>
                  </a:lnTo>
                  <a:lnTo>
                    <a:pt x="28654" y="1260406"/>
                  </a:lnTo>
                  <a:lnTo>
                    <a:pt x="28654" y="1431831"/>
                  </a:lnTo>
                  <a:close/>
                </a:path>
                <a:path w="15989300" h="8013700">
                  <a:moveTo>
                    <a:pt x="28654" y="1231837"/>
                  </a:moveTo>
                  <a:lnTo>
                    <a:pt x="6" y="1231837"/>
                  </a:lnTo>
                  <a:lnTo>
                    <a:pt x="4" y="1060412"/>
                  </a:lnTo>
                  <a:lnTo>
                    <a:pt x="28654" y="1060412"/>
                  </a:lnTo>
                  <a:lnTo>
                    <a:pt x="28654" y="1231837"/>
                  </a:lnTo>
                  <a:close/>
                </a:path>
                <a:path w="15989300" h="8013700">
                  <a:moveTo>
                    <a:pt x="28654" y="1031839"/>
                  </a:moveTo>
                  <a:lnTo>
                    <a:pt x="4" y="1031839"/>
                  </a:lnTo>
                  <a:lnTo>
                    <a:pt x="2" y="860414"/>
                  </a:lnTo>
                  <a:lnTo>
                    <a:pt x="28654" y="860414"/>
                  </a:lnTo>
                  <a:lnTo>
                    <a:pt x="28654" y="1031839"/>
                  </a:lnTo>
                  <a:close/>
                </a:path>
                <a:path w="15989300" h="8013700">
                  <a:moveTo>
                    <a:pt x="28654" y="831845"/>
                  </a:moveTo>
                  <a:lnTo>
                    <a:pt x="2" y="831845"/>
                  </a:lnTo>
                  <a:lnTo>
                    <a:pt x="0" y="660420"/>
                  </a:lnTo>
                  <a:lnTo>
                    <a:pt x="28654" y="660420"/>
                  </a:lnTo>
                  <a:lnTo>
                    <a:pt x="28654" y="831845"/>
                  </a:lnTo>
                  <a:close/>
                </a:path>
                <a:path w="15989300" h="8013700">
                  <a:moveTo>
                    <a:pt x="28654" y="631847"/>
                  </a:moveTo>
                  <a:lnTo>
                    <a:pt x="0" y="631847"/>
                  </a:lnTo>
                  <a:lnTo>
                    <a:pt x="0" y="571410"/>
                  </a:lnTo>
                  <a:lnTo>
                    <a:pt x="1965" y="524546"/>
                  </a:lnTo>
                  <a:lnTo>
                    <a:pt x="7553" y="478724"/>
                  </a:lnTo>
                  <a:lnTo>
                    <a:pt x="11194" y="460926"/>
                  </a:lnTo>
                  <a:lnTo>
                    <a:pt x="38814" y="466339"/>
                  </a:lnTo>
                  <a:lnTo>
                    <a:pt x="34369" y="492330"/>
                  </a:lnTo>
                  <a:lnTo>
                    <a:pt x="31194" y="518505"/>
                  </a:lnTo>
                  <a:lnTo>
                    <a:pt x="29289" y="544865"/>
                  </a:lnTo>
                  <a:lnTo>
                    <a:pt x="28654" y="571410"/>
                  </a:lnTo>
                  <a:lnTo>
                    <a:pt x="28654" y="631847"/>
                  </a:lnTo>
                  <a:close/>
                </a:path>
                <a:path w="15989300" h="8013700">
                  <a:moveTo>
                    <a:pt x="44748" y="439679"/>
                  </a:moveTo>
                  <a:lnTo>
                    <a:pt x="17064" y="432783"/>
                  </a:lnTo>
                  <a:lnTo>
                    <a:pt x="29215" y="390800"/>
                  </a:lnTo>
                  <a:lnTo>
                    <a:pt x="44995" y="348991"/>
                  </a:lnTo>
                  <a:lnTo>
                    <a:pt x="63879" y="308814"/>
                  </a:lnTo>
                  <a:lnTo>
                    <a:pt x="83045" y="275119"/>
                  </a:lnTo>
                  <a:lnTo>
                    <a:pt x="107313" y="289864"/>
                  </a:lnTo>
                  <a:lnTo>
                    <a:pt x="87380" y="325574"/>
                  </a:lnTo>
                  <a:lnTo>
                    <a:pt x="70308" y="362447"/>
                  </a:lnTo>
                  <a:lnTo>
                    <a:pt x="56098" y="400482"/>
                  </a:lnTo>
                  <a:lnTo>
                    <a:pt x="44748" y="439679"/>
                  </a:lnTo>
                  <a:close/>
                </a:path>
                <a:path w="15989300" h="8013700">
                  <a:moveTo>
                    <a:pt x="121960" y="267079"/>
                  </a:moveTo>
                  <a:lnTo>
                    <a:pt x="98654" y="251277"/>
                  </a:lnTo>
                  <a:lnTo>
                    <a:pt x="110370" y="233942"/>
                  </a:lnTo>
                  <a:lnTo>
                    <a:pt x="137682" y="199542"/>
                  </a:lnTo>
                  <a:lnTo>
                    <a:pt x="167509" y="167362"/>
                  </a:lnTo>
                  <a:lnTo>
                    <a:pt x="199704" y="137548"/>
                  </a:lnTo>
                  <a:lnTo>
                    <a:pt x="214613" y="125723"/>
                  </a:lnTo>
                  <a:lnTo>
                    <a:pt x="232237" y="147689"/>
                  </a:lnTo>
                  <a:lnTo>
                    <a:pt x="201286" y="174437"/>
                  </a:lnTo>
                  <a:lnTo>
                    <a:pt x="172590" y="203251"/>
                  </a:lnTo>
                  <a:lnTo>
                    <a:pt x="146148" y="234132"/>
                  </a:lnTo>
                  <a:lnTo>
                    <a:pt x="121960" y="267079"/>
                  </a:lnTo>
                  <a:close/>
                </a:path>
                <a:path w="15989300" h="8013700">
                  <a:moveTo>
                    <a:pt x="253884" y="131207"/>
                  </a:moveTo>
                  <a:lnTo>
                    <a:pt x="270610" y="85610"/>
                  </a:lnTo>
                  <a:lnTo>
                    <a:pt x="309026" y="63779"/>
                  </a:lnTo>
                  <a:lnTo>
                    <a:pt x="349222" y="44904"/>
                  </a:lnTo>
                  <a:lnTo>
                    <a:pt x="389045" y="29886"/>
                  </a:lnTo>
                  <a:lnTo>
                    <a:pt x="398150" y="56884"/>
                  </a:lnTo>
                  <a:lnTo>
                    <a:pt x="360028" y="71336"/>
                  </a:lnTo>
                  <a:lnTo>
                    <a:pt x="323276" y="88541"/>
                  </a:lnTo>
                  <a:lnTo>
                    <a:pt x="287895" y="108498"/>
                  </a:lnTo>
                  <a:lnTo>
                    <a:pt x="253884" y="131207"/>
                  </a:lnTo>
                  <a:close/>
                </a:path>
                <a:path w="15989300" h="8013700">
                  <a:moveTo>
                    <a:pt x="424115" y="48859"/>
                  </a:moveTo>
                  <a:lnTo>
                    <a:pt x="479014" y="7478"/>
                  </a:lnTo>
                  <a:lnTo>
                    <a:pt x="524857" y="1894"/>
                  </a:lnTo>
                  <a:lnTo>
                    <a:pt x="571743" y="0"/>
                  </a:lnTo>
                  <a:lnTo>
                    <a:pt x="743246" y="0"/>
                  </a:lnTo>
                  <a:lnTo>
                    <a:pt x="743246" y="28570"/>
                  </a:lnTo>
                  <a:lnTo>
                    <a:pt x="571743" y="28570"/>
                  </a:lnTo>
                  <a:lnTo>
                    <a:pt x="534168" y="29838"/>
                  </a:lnTo>
                  <a:lnTo>
                    <a:pt x="497039" y="33642"/>
                  </a:lnTo>
                  <a:lnTo>
                    <a:pt x="460354" y="39982"/>
                  </a:lnTo>
                  <a:lnTo>
                    <a:pt x="424115" y="48859"/>
                  </a:lnTo>
                  <a:close/>
                </a:path>
              </a:pathLst>
            </a:custGeom>
            <a:solidFill>
              <a:srgbClr val="E7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4690" y="2832996"/>
              <a:ext cx="133350" cy="13334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4690" y="4804671"/>
              <a:ext cx="133350" cy="13334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4690" y="6119121"/>
              <a:ext cx="133350" cy="13334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4690" y="8090796"/>
              <a:ext cx="133350" cy="133349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2318491" y="2451984"/>
            <a:ext cx="12835255" cy="6597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  <a:tabLst>
                <a:tab pos="1401445" algn="l"/>
                <a:tab pos="3926840" algn="l"/>
                <a:tab pos="6229350" algn="l"/>
                <a:tab pos="8186420" algn="l"/>
                <a:tab pos="8982075" algn="l"/>
                <a:tab pos="10272395" algn="l"/>
                <a:tab pos="12105640" algn="l"/>
              </a:tabLst>
            </a:pPr>
            <a:r>
              <a:rPr sz="3500" spc="-10" dirty="0">
                <a:latin typeface="Microsoft Sans Serif"/>
                <a:cs typeface="Microsoft Sans Serif"/>
              </a:rPr>
              <a:t>Soyut</a:t>
            </a:r>
            <a:r>
              <a:rPr sz="3500" dirty="0">
                <a:latin typeface="Microsoft Sans Serif"/>
                <a:cs typeface="Microsoft Sans Serif"/>
              </a:rPr>
              <a:t>	</a:t>
            </a:r>
            <a:r>
              <a:rPr sz="3500" spc="-10" dirty="0">
                <a:latin typeface="Microsoft Sans Serif"/>
                <a:cs typeface="Microsoft Sans Serif"/>
              </a:rPr>
              <a:t>düşünebilir.</a:t>
            </a:r>
            <a:r>
              <a:rPr sz="3500" dirty="0">
                <a:latin typeface="Microsoft Sans Serif"/>
                <a:cs typeface="Microsoft Sans Serif"/>
              </a:rPr>
              <a:t>	</a:t>
            </a:r>
            <a:r>
              <a:rPr sz="3500" spc="-10" dirty="0">
                <a:latin typeface="Microsoft Sans Serif"/>
                <a:cs typeface="Microsoft Sans Serif"/>
              </a:rPr>
              <a:t>Toplumsal</a:t>
            </a:r>
            <a:r>
              <a:rPr sz="3500" dirty="0">
                <a:latin typeface="Microsoft Sans Serif"/>
                <a:cs typeface="Microsoft Sans Serif"/>
              </a:rPr>
              <a:t>	</a:t>
            </a:r>
            <a:r>
              <a:rPr sz="3500" spc="-10" dirty="0">
                <a:latin typeface="Microsoft Sans Serif"/>
                <a:cs typeface="Microsoft Sans Serif"/>
              </a:rPr>
              <a:t>konulara</a:t>
            </a:r>
            <a:r>
              <a:rPr sz="3500" dirty="0">
                <a:latin typeface="Microsoft Sans Serif"/>
                <a:cs typeface="Microsoft Sans Serif"/>
              </a:rPr>
              <a:t>	</a:t>
            </a:r>
            <a:r>
              <a:rPr sz="3500" spc="-20" dirty="0">
                <a:latin typeface="Microsoft Sans Serif"/>
                <a:cs typeface="Microsoft Sans Serif"/>
              </a:rPr>
              <a:t>ilgi</a:t>
            </a:r>
            <a:r>
              <a:rPr sz="3500" dirty="0">
                <a:latin typeface="Microsoft Sans Serif"/>
                <a:cs typeface="Microsoft Sans Serif"/>
              </a:rPr>
              <a:t>	</a:t>
            </a:r>
            <a:r>
              <a:rPr sz="3500" spc="-10" dirty="0">
                <a:latin typeface="Microsoft Sans Serif"/>
                <a:cs typeface="Microsoft Sans Serif"/>
              </a:rPr>
              <a:t>artar.</a:t>
            </a:r>
            <a:r>
              <a:rPr sz="3500" dirty="0">
                <a:latin typeface="Microsoft Sans Serif"/>
                <a:cs typeface="Microsoft Sans Serif"/>
              </a:rPr>
              <a:t>	</a:t>
            </a:r>
            <a:r>
              <a:rPr sz="3500" spc="-10" dirty="0">
                <a:latin typeface="Microsoft Sans Serif"/>
                <a:cs typeface="Microsoft Sans Serif"/>
              </a:rPr>
              <a:t>Felsefe,</a:t>
            </a:r>
            <a:r>
              <a:rPr sz="3500" dirty="0">
                <a:latin typeface="Microsoft Sans Serif"/>
                <a:cs typeface="Microsoft Sans Serif"/>
              </a:rPr>
              <a:t>	</a:t>
            </a:r>
            <a:r>
              <a:rPr sz="3500" spc="-25" dirty="0">
                <a:latin typeface="Microsoft Sans Serif"/>
                <a:cs typeface="Microsoft Sans Serif"/>
              </a:rPr>
              <a:t>din, </a:t>
            </a:r>
            <a:r>
              <a:rPr sz="3500" dirty="0">
                <a:latin typeface="Microsoft Sans Serif"/>
                <a:cs typeface="Microsoft Sans Serif"/>
              </a:rPr>
              <a:t>politika</a:t>
            </a:r>
            <a:r>
              <a:rPr sz="3500" spc="-114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gibi</a:t>
            </a:r>
            <a:r>
              <a:rPr sz="3500" spc="-114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konularda</a:t>
            </a:r>
            <a:r>
              <a:rPr sz="3500" spc="-114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düşünmeye</a:t>
            </a:r>
            <a:r>
              <a:rPr sz="3500" spc="-114" dirty="0">
                <a:latin typeface="Microsoft Sans Serif"/>
                <a:cs typeface="Microsoft Sans Serif"/>
              </a:rPr>
              <a:t> </a:t>
            </a:r>
            <a:r>
              <a:rPr sz="3500" spc="-10" dirty="0">
                <a:latin typeface="Microsoft Sans Serif"/>
                <a:cs typeface="Microsoft Sans Serif"/>
              </a:rPr>
              <a:t>başlar.</a:t>
            </a:r>
            <a:endParaRPr sz="35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185"/>
              </a:spcBef>
            </a:pPr>
            <a:endParaRPr sz="3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500" dirty="0">
                <a:latin typeface="Microsoft Sans Serif"/>
                <a:cs typeface="Microsoft Sans Serif"/>
              </a:rPr>
              <a:t>Gelecek</a:t>
            </a:r>
            <a:r>
              <a:rPr sz="3500" spc="1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kaygıları</a:t>
            </a:r>
            <a:r>
              <a:rPr sz="3500" spc="20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artar.</a:t>
            </a:r>
            <a:r>
              <a:rPr sz="3500" spc="20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Ölüm</a:t>
            </a:r>
            <a:r>
              <a:rPr sz="3500" spc="1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kavramı</a:t>
            </a:r>
            <a:r>
              <a:rPr sz="3500" spc="20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üzerine</a:t>
            </a:r>
            <a:r>
              <a:rPr sz="3500" spc="20" dirty="0">
                <a:latin typeface="Microsoft Sans Serif"/>
                <a:cs typeface="Microsoft Sans Serif"/>
              </a:rPr>
              <a:t> </a:t>
            </a:r>
            <a:r>
              <a:rPr sz="3500" spc="-10" dirty="0">
                <a:latin typeface="Microsoft Sans Serif"/>
                <a:cs typeface="Microsoft Sans Serif"/>
              </a:rPr>
              <a:t>düşünür.</a:t>
            </a:r>
            <a:endParaRPr sz="35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210"/>
              </a:spcBef>
            </a:pPr>
            <a:endParaRPr sz="3500">
              <a:latin typeface="Microsoft Sans Serif"/>
              <a:cs typeface="Microsoft Sans Serif"/>
            </a:endParaRPr>
          </a:p>
          <a:p>
            <a:pPr marL="12700" marR="5080">
              <a:lnSpc>
                <a:spcPct val="123200"/>
              </a:lnSpc>
            </a:pPr>
            <a:r>
              <a:rPr sz="3500" dirty="0">
                <a:latin typeface="Microsoft Sans Serif"/>
                <a:cs typeface="Microsoft Sans Serif"/>
              </a:rPr>
              <a:t>Bu</a:t>
            </a:r>
            <a:r>
              <a:rPr sz="3500" spc="204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dönemde</a:t>
            </a:r>
            <a:r>
              <a:rPr sz="3500" spc="204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kariyer</a:t>
            </a:r>
            <a:r>
              <a:rPr sz="3500" spc="204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gelişimleri</a:t>
            </a:r>
            <a:r>
              <a:rPr sz="3500" spc="204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açısından</a:t>
            </a:r>
            <a:r>
              <a:rPr sz="3500" spc="204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değerler</a:t>
            </a:r>
            <a:r>
              <a:rPr sz="3500" spc="210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ön</a:t>
            </a:r>
            <a:r>
              <a:rPr sz="3500" spc="204" dirty="0">
                <a:latin typeface="Microsoft Sans Serif"/>
                <a:cs typeface="Microsoft Sans Serif"/>
              </a:rPr>
              <a:t> </a:t>
            </a:r>
            <a:r>
              <a:rPr sz="3500" spc="-10" dirty="0">
                <a:latin typeface="Microsoft Sans Serif"/>
                <a:cs typeface="Microsoft Sans Serif"/>
              </a:rPr>
              <a:t>plandadır. </a:t>
            </a:r>
            <a:r>
              <a:rPr sz="3500" dirty="0">
                <a:latin typeface="Microsoft Sans Serif"/>
                <a:cs typeface="Microsoft Sans Serif"/>
              </a:rPr>
              <a:t>Yaşamında</a:t>
            </a:r>
            <a:r>
              <a:rPr sz="3500" spc="-80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neyin</a:t>
            </a:r>
            <a:r>
              <a:rPr sz="3500" spc="-7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önemli</a:t>
            </a:r>
            <a:r>
              <a:rPr sz="3500" spc="-7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olduğunu</a:t>
            </a:r>
            <a:r>
              <a:rPr sz="3500" spc="-75" dirty="0">
                <a:latin typeface="Microsoft Sans Serif"/>
                <a:cs typeface="Microsoft Sans Serif"/>
              </a:rPr>
              <a:t> </a:t>
            </a:r>
            <a:r>
              <a:rPr sz="3500" dirty="0">
                <a:latin typeface="Microsoft Sans Serif"/>
                <a:cs typeface="Microsoft Sans Serif"/>
              </a:rPr>
              <a:t>düşünmeye</a:t>
            </a:r>
            <a:r>
              <a:rPr sz="3500" spc="-75" dirty="0">
                <a:latin typeface="Microsoft Sans Serif"/>
                <a:cs typeface="Microsoft Sans Serif"/>
              </a:rPr>
              <a:t> </a:t>
            </a:r>
            <a:r>
              <a:rPr sz="3500" spc="-10" dirty="0">
                <a:latin typeface="Microsoft Sans Serif"/>
                <a:cs typeface="Microsoft Sans Serif"/>
              </a:rPr>
              <a:t>başlar.</a:t>
            </a:r>
            <a:endParaRPr sz="35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215"/>
              </a:spcBef>
            </a:pPr>
            <a:endParaRPr sz="3500">
              <a:latin typeface="Microsoft Sans Serif"/>
              <a:cs typeface="Microsoft Sans Serif"/>
            </a:endParaRPr>
          </a:p>
          <a:p>
            <a:pPr marL="12700" marR="5080">
              <a:lnSpc>
                <a:spcPct val="123200"/>
              </a:lnSpc>
              <a:tabLst>
                <a:tab pos="769620" algn="l"/>
                <a:tab pos="2836545" algn="l"/>
                <a:tab pos="4309745" algn="l"/>
                <a:tab pos="5857240" algn="l"/>
                <a:tab pos="6539865" algn="l"/>
                <a:tab pos="8630920" algn="l"/>
                <a:tab pos="11167110" algn="l"/>
              </a:tabLst>
            </a:pPr>
            <a:r>
              <a:rPr sz="3500" spc="-25" dirty="0">
                <a:latin typeface="Microsoft Sans Serif"/>
                <a:cs typeface="Microsoft Sans Serif"/>
              </a:rPr>
              <a:t>Bu</a:t>
            </a:r>
            <a:r>
              <a:rPr sz="3500" dirty="0">
                <a:latin typeface="Microsoft Sans Serif"/>
                <a:cs typeface="Microsoft Sans Serif"/>
              </a:rPr>
              <a:t>	</a:t>
            </a:r>
            <a:r>
              <a:rPr sz="3500" spc="-10" dirty="0">
                <a:latin typeface="Microsoft Sans Serif"/>
                <a:cs typeface="Microsoft Sans Serif"/>
              </a:rPr>
              <a:t>dönemde</a:t>
            </a:r>
            <a:r>
              <a:rPr sz="3500" dirty="0">
                <a:latin typeface="Microsoft Sans Serif"/>
                <a:cs typeface="Microsoft Sans Serif"/>
              </a:rPr>
              <a:t>	</a:t>
            </a:r>
            <a:r>
              <a:rPr sz="3500" spc="-10" dirty="0">
                <a:latin typeface="Microsoft Sans Serif"/>
                <a:cs typeface="Microsoft Sans Serif"/>
              </a:rPr>
              <a:t>sosyal</a:t>
            </a:r>
            <a:r>
              <a:rPr sz="3500" dirty="0">
                <a:latin typeface="Microsoft Sans Serif"/>
                <a:cs typeface="Microsoft Sans Serif"/>
              </a:rPr>
              <a:t>	</a:t>
            </a:r>
            <a:r>
              <a:rPr sz="3500" spc="-10" dirty="0">
                <a:latin typeface="Microsoft Sans Serif"/>
                <a:cs typeface="Microsoft Sans Serif"/>
              </a:rPr>
              <a:t>medya</a:t>
            </a:r>
            <a:r>
              <a:rPr sz="3500" dirty="0">
                <a:latin typeface="Microsoft Sans Serif"/>
                <a:cs typeface="Microsoft Sans Serif"/>
              </a:rPr>
              <a:t>	</a:t>
            </a:r>
            <a:r>
              <a:rPr sz="3500" spc="-25" dirty="0">
                <a:latin typeface="Microsoft Sans Serif"/>
                <a:cs typeface="Microsoft Sans Serif"/>
              </a:rPr>
              <a:t>ve</a:t>
            </a:r>
            <a:r>
              <a:rPr sz="3500" dirty="0">
                <a:latin typeface="Microsoft Sans Serif"/>
                <a:cs typeface="Microsoft Sans Serif"/>
              </a:rPr>
              <a:t>	</a:t>
            </a:r>
            <a:r>
              <a:rPr sz="3500" spc="-10" dirty="0">
                <a:latin typeface="Microsoft Sans Serif"/>
                <a:cs typeface="Microsoft Sans Serif"/>
              </a:rPr>
              <a:t>bilgisayar</a:t>
            </a:r>
            <a:r>
              <a:rPr sz="3500" dirty="0">
                <a:latin typeface="Microsoft Sans Serif"/>
                <a:cs typeface="Microsoft Sans Serif"/>
              </a:rPr>
              <a:t>	</a:t>
            </a:r>
            <a:r>
              <a:rPr sz="3500" spc="-10" dirty="0">
                <a:latin typeface="Microsoft Sans Serif"/>
                <a:cs typeface="Microsoft Sans Serif"/>
              </a:rPr>
              <a:t>oyunlarında</a:t>
            </a:r>
            <a:r>
              <a:rPr sz="3500" dirty="0">
                <a:latin typeface="Microsoft Sans Serif"/>
                <a:cs typeface="Microsoft Sans Serif"/>
              </a:rPr>
              <a:t>	</a:t>
            </a:r>
            <a:r>
              <a:rPr sz="3500" spc="-20" dirty="0">
                <a:latin typeface="Microsoft Sans Serif"/>
                <a:cs typeface="Microsoft Sans Serif"/>
              </a:rPr>
              <a:t>geçirilen </a:t>
            </a:r>
            <a:r>
              <a:rPr sz="3500" dirty="0">
                <a:latin typeface="Microsoft Sans Serif"/>
                <a:cs typeface="Microsoft Sans Serif"/>
              </a:rPr>
              <a:t>süre</a:t>
            </a:r>
            <a:r>
              <a:rPr sz="3500" spc="-15" dirty="0">
                <a:latin typeface="Microsoft Sans Serif"/>
                <a:cs typeface="Microsoft Sans Serif"/>
              </a:rPr>
              <a:t> </a:t>
            </a:r>
            <a:r>
              <a:rPr sz="3500" spc="-10" dirty="0">
                <a:latin typeface="Microsoft Sans Serif"/>
                <a:cs typeface="Microsoft Sans Serif"/>
              </a:rPr>
              <a:t>artabilir.</a:t>
            </a:r>
            <a:endParaRPr sz="3500">
              <a:latin typeface="Microsoft Sans Serif"/>
              <a:cs typeface="Microsoft Sans Serif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540289" y="1093575"/>
            <a:ext cx="13884910" cy="7573645"/>
            <a:chOff x="1540289" y="1093575"/>
            <a:chExt cx="13884910" cy="7573645"/>
          </a:xfrm>
        </p:grpSpPr>
        <p:sp>
          <p:nvSpPr>
            <p:cNvPr id="36" name="object 36"/>
            <p:cNvSpPr/>
            <p:nvPr/>
          </p:nvSpPr>
          <p:spPr>
            <a:xfrm>
              <a:off x="1540281" y="1622754"/>
              <a:ext cx="263525" cy="7044690"/>
            </a:xfrm>
            <a:custGeom>
              <a:avLst/>
              <a:gdLst/>
              <a:ahLst/>
              <a:cxnLst/>
              <a:rect l="l" t="t" r="r" b="b"/>
              <a:pathLst>
                <a:path w="263525" h="7044690">
                  <a:moveTo>
                    <a:pt x="263118" y="6912534"/>
                  </a:moveTo>
                  <a:lnTo>
                    <a:pt x="256413" y="6870941"/>
                  </a:lnTo>
                  <a:lnTo>
                    <a:pt x="237731" y="6834835"/>
                  </a:lnTo>
                  <a:lnTo>
                    <a:pt x="209257" y="6806349"/>
                  </a:lnTo>
                  <a:lnTo>
                    <a:pt x="173139" y="6787680"/>
                  </a:lnTo>
                  <a:lnTo>
                    <a:pt x="131559" y="6780974"/>
                  </a:lnTo>
                  <a:lnTo>
                    <a:pt x="89979" y="6787680"/>
                  </a:lnTo>
                  <a:lnTo>
                    <a:pt x="53860" y="6806349"/>
                  </a:lnTo>
                  <a:lnTo>
                    <a:pt x="25387" y="6834835"/>
                  </a:lnTo>
                  <a:lnTo>
                    <a:pt x="6705" y="6870941"/>
                  </a:lnTo>
                  <a:lnTo>
                    <a:pt x="0" y="6912534"/>
                  </a:lnTo>
                  <a:lnTo>
                    <a:pt x="6705" y="6954113"/>
                  </a:lnTo>
                  <a:lnTo>
                    <a:pt x="25387" y="6990220"/>
                  </a:lnTo>
                  <a:lnTo>
                    <a:pt x="53860" y="7018706"/>
                  </a:lnTo>
                  <a:lnTo>
                    <a:pt x="89979" y="7037375"/>
                  </a:lnTo>
                  <a:lnTo>
                    <a:pt x="131559" y="7044080"/>
                  </a:lnTo>
                  <a:lnTo>
                    <a:pt x="173139" y="7037375"/>
                  </a:lnTo>
                  <a:lnTo>
                    <a:pt x="209257" y="7018706"/>
                  </a:lnTo>
                  <a:lnTo>
                    <a:pt x="237731" y="6990220"/>
                  </a:lnTo>
                  <a:lnTo>
                    <a:pt x="256413" y="6954113"/>
                  </a:lnTo>
                  <a:lnTo>
                    <a:pt x="263118" y="6912534"/>
                  </a:lnTo>
                  <a:close/>
                </a:path>
                <a:path w="263525" h="7044690">
                  <a:moveTo>
                    <a:pt x="263118" y="6064910"/>
                  </a:moveTo>
                  <a:lnTo>
                    <a:pt x="256413" y="6023318"/>
                  </a:lnTo>
                  <a:lnTo>
                    <a:pt x="237731" y="5987212"/>
                  </a:lnTo>
                  <a:lnTo>
                    <a:pt x="209257" y="5958725"/>
                  </a:lnTo>
                  <a:lnTo>
                    <a:pt x="173139" y="5940056"/>
                  </a:lnTo>
                  <a:lnTo>
                    <a:pt x="131559" y="5933351"/>
                  </a:lnTo>
                  <a:lnTo>
                    <a:pt x="89979" y="5940056"/>
                  </a:lnTo>
                  <a:lnTo>
                    <a:pt x="53860" y="5958725"/>
                  </a:lnTo>
                  <a:lnTo>
                    <a:pt x="25387" y="5987212"/>
                  </a:lnTo>
                  <a:lnTo>
                    <a:pt x="6705" y="6023318"/>
                  </a:lnTo>
                  <a:lnTo>
                    <a:pt x="0" y="6064910"/>
                  </a:lnTo>
                  <a:lnTo>
                    <a:pt x="6705" y="6106490"/>
                  </a:lnTo>
                  <a:lnTo>
                    <a:pt x="25387" y="6142596"/>
                  </a:lnTo>
                  <a:lnTo>
                    <a:pt x="53860" y="6171082"/>
                  </a:lnTo>
                  <a:lnTo>
                    <a:pt x="89979" y="6189751"/>
                  </a:lnTo>
                  <a:lnTo>
                    <a:pt x="131559" y="6196457"/>
                  </a:lnTo>
                  <a:lnTo>
                    <a:pt x="173139" y="6189751"/>
                  </a:lnTo>
                  <a:lnTo>
                    <a:pt x="209257" y="6171082"/>
                  </a:lnTo>
                  <a:lnTo>
                    <a:pt x="237731" y="6142596"/>
                  </a:lnTo>
                  <a:lnTo>
                    <a:pt x="256413" y="6106490"/>
                  </a:lnTo>
                  <a:lnTo>
                    <a:pt x="263118" y="6064910"/>
                  </a:lnTo>
                  <a:close/>
                </a:path>
                <a:path w="263525" h="7044690">
                  <a:moveTo>
                    <a:pt x="263118" y="5217287"/>
                  </a:moveTo>
                  <a:lnTo>
                    <a:pt x="256413" y="5175707"/>
                  </a:lnTo>
                  <a:lnTo>
                    <a:pt x="237731" y="5139588"/>
                  </a:lnTo>
                  <a:lnTo>
                    <a:pt x="209257" y="5111115"/>
                  </a:lnTo>
                  <a:lnTo>
                    <a:pt x="173139" y="5092433"/>
                  </a:lnTo>
                  <a:lnTo>
                    <a:pt x="131559" y="5085727"/>
                  </a:lnTo>
                  <a:lnTo>
                    <a:pt x="89979" y="5092433"/>
                  </a:lnTo>
                  <a:lnTo>
                    <a:pt x="53860" y="5111115"/>
                  </a:lnTo>
                  <a:lnTo>
                    <a:pt x="25387" y="5139588"/>
                  </a:lnTo>
                  <a:lnTo>
                    <a:pt x="6705" y="5175707"/>
                  </a:lnTo>
                  <a:lnTo>
                    <a:pt x="0" y="5217287"/>
                  </a:lnTo>
                  <a:lnTo>
                    <a:pt x="6705" y="5258867"/>
                  </a:lnTo>
                  <a:lnTo>
                    <a:pt x="25387" y="5294985"/>
                  </a:lnTo>
                  <a:lnTo>
                    <a:pt x="53860" y="5323459"/>
                  </a:lnTo>
                  <a:lnTo>
                    <a:pt x="89979" y="5342140"/>
                  </a:lnTo>
                  <a:lnTo>
                    <a:pt x="131559" y="5348846"/>
                  </a:lnTo>
                  <a:lnTo>
                    <a:pt x="173139" y="5342140"/>
                  </a:lnTo>
                  <a:lnTo>
                    <a:pt x="209257" y="5323459"/>
                  </a:lnTo>
                  <a:lnTo>
                    <a:pt x="237731" y="5294985"/>
                  </a:lnTo>
                  <a:lnTo>
                    <a:pt x="256413" y="5258867"/>
                  </a:lnTo>
                  <a:lnTo>
                    <a:pt x="263118" y="5217287"/>
                  </a:lnTo>
                  <a:close/>
                </a:path>
                <a:path w="263525" h="7044690">
                  <a:moveTo>
                    <a:pt x="263118" y="4369663"/>
                  </a:moveTo>
                  <a:lnTo>
                    <a:pt x="256413" y="4328084"/>
                  </a:lnTo>
                  <a:lnTo>
                    <a:pt x="237731" y="4291965"/>
                  </a:lnTo>
                  <a:lnTo>
                    <a:pt x="209257" y="4263491"/>
                  </a:lnTo>
                  <a:lnTo>
                    <a:pt x="173139" y="4244810"/>
                  </a:lnTo>
                  <a:lnTo>
                    <a:pt x="131559" y="4238104"/>
                  </a:lnTo>
                  <a:lnTo>
                    <a:pt x="89979" y="4244810"/>
                  </a:lnTo>
                  <a:lnTo>
                    <a:pt x="53860" y="4263491"/>
                  </a:lnTo>
                  <a:lnTo>
                    <a:pt x="25387" y="4291965"/>
                  </a:lnTo>
                  <a:lnTo>
                    <a:pt x="6705" y="4328084"/>
                  </a:lnTo>
                  <a:lnTo>
                    <a:pt x="0" y="4369663"/>
                  </a:lnTo>
                  <a:lnTo>
                    <a:pt x="6705" y="4411243"/>
                  </a:lnTo>
                  <a:lnTo>
                    <a:pt x="25387" y="4447362"/>
                  </a:lnTo>
                  <a:lnTo>
                    <a:pt x="53860" y="4475835"/>
                  </a:lnTo>
                  <a:lnTo>
                    <a:pt x="89979" y="4494517"/>
                  </a:lnTo>
                  <a:lnTo>
                    <a:pt x="131559" y="4501223"/>
                  </a:lnTo>
                  <a:lnTo>
                    <a:pt x="173139" y="4494517"/>
                  </a:lnTo>
                  <a:lnTo>
                    <a:pt x="209257" y="4475835"/>
                  </a:lnTo>
                  <a:lnTo>
                    <a:pt x="237731" y="4447362"/>
                  </a:lnTo>
                  <a:lnTo>
                    <a:pt x="256413" y="4411243"/>
                  </a:lnTo>
                  <a:lnTo>
                    <a:pt x="263118" y="4369663"/>
                  </a:lnTo>
                  <a:close/>
                </a:path>
                <a:path w="263525" h="7044690">
                  <a:moveTo>
                    <a:pt x="263118" y="3522040"/>
                  </a:moveTo>
                  <a:lnTo>
                    <a:pt x="256413" y="3480460"/>
                  </a:lnTo>
                  <a:lnTo>
                    <a:pt x="237731" y="3444341"/>
                  </a:lnTo>
                  <a:lnTo>
                    <a:pt x="209257" y="3415868"/>
                  </a:lnTo>
                  <a:lnTo>
                    <a:pt x="173139" y="3397186"/>
                  </a:lnTo>
                  <a:lnTo>
                    <a:pt x="131559" y="3390481"/>
                  </a:lnTo>
                  <a:lnTo>
                    <a:pt x="89979" y="3397186"/>
                  </a:lnTo>
                  <a:lnTo>
                    <a:pt x="53860" y="3415868"/>
                  </a:lnTo>
                  <a:lnTo>
                    <a:pt x="25387" y="3444341"/>
                  </a:lnTo>
                  <a:lnTo>
                    <a:pt x="6705" y="3480460"/>
                  </a:lnTo>
                  <a:lnTo>
                    <a:pt x="0" y="3522040"/>
                  </a:lnTo>
                  <a:lnTo>
                    <a:pt x="6705" y="3563620"/>
                  </a:lnTo>
                  <a:lnTo>
                    <a:pt x="25387" y="3599738"/>
                  </a:lnTo>
                  <a:lnTo>
                    <a:pt x="53860" y="3628212"/>
                  </a:lnTo>
                  <a:lnTo>
                    <a:pt x="89979" y="3646894"/>
                  </a:lnTo>
                  <a:lnTo>
                    <a:pt x="131559" y="3653599"/>
                  </a:lnTo>
                  <a:lnTo>
                    <a:pt x="173139" y="3646894"/>
                  </a:lnTo>
                  <a:lnTo>
                    <a:pt x="209257" y="3628212"/>
                  </a:lnTo>
                  <a:lnTo>
                    <a:pt x="237731" y="3599738"/>
                  </a:lnTo>
                  <a:lnTo>
                    <a:pt x="256413" y="3563620"/>
                  </a:lnTo>
                  <a:lnTo>
                    <a:pt x="263118" y="3522040"/>
                  </a:lnTo>
                  <a:close/>
                </a:path>
                <a:path w="263525" h="7044690">
                  <a:moveTo>
                    <a:pt x="263118" y="2674416"/>
                  </a:moveTo>
                  <a:lnTo>
                    <a:pt x="256413" y="2632837"/>
                  </a:lnTo>
                  <a:lnTo>
                    <a:pt x="237731" y="2596731"/>
                  </a:lnTo>
                  <a:lnTo>
                    <a:pt x="209257" y="2568244"/>
                  </a:lnTo>
                  <a:lnTo>
                    <a:pt x="173139" y="2549575"/>
                  </a:lnTo>
                  <a:lnTo>
                    <a:pt x="131559" y="2542870"/>
                  </a:lnTo>
                  <a:lnTo>
                    <a:pt x="89979" y="2549575"/>
                  </a:lnTo>
                  <a:lnTo>
                    <a:pt x="53860" y="2568244"/>
                  </a:lnTo>
                  <a:lnTo>
                    <a:pt x="25387" y="2596731"/>
                  </a:lnTo>
                  <a:lnTo>
                    <a:pt x="6705" y="2632837"/>
                  </a:lnTo>
                  <a:lnTo>
                    <a:pt x="0" y="2674416"/>
                  </a:lnTo>
                  <a:lnTo>
                    <a:pt x="6705" y="2716009"/>
                  </a:lnTo>
                  <a:lnTo>
                    <a:pt x="25387" y="2752115"/>
                  </a:lnTo>
                  <a:lnTo>
                    <a:pt x="53860" y="2780601"/>
                  </a:lnTo>
                  <a:lnTo>
                    <a:pt x="89979" y="2799270"/>
                  </a:lnTo>
                  <a:lnTo>
                    <a:pt x="131559" y="2805976"/>
                  </a:lnTo>
                  <a:lnTo>
                    <a:pt x="173139" y="2799270"/>
                  </a:lnTo>
                  <a:lnTo>
                    <a:pt x="209257" y="2780601"/>
                  </a:lnTo>
                  <a:lnTo>
                    <a:pt x="237731" y="2752115"/>
                  </a:lnTo>
                  <a:lnTo>
                    <a:pt x="256413" y="2716009"/>
                  </a:lnTo>
                  <a:lnTo>
                    <a:pt x="263118" y="2674416"/>
                  </a:lnTo>
                  <a:close/>
                </a:path>
                <a:path w="263525" h="7044690">
                  <a:moveTo>
                    <a:pt x="263118" y="1826806"/>
                  </a:moveTo>
                  <a:lnTo>
                    <a:pt x="256413" y="1785213"/>
                  </a:lnTo>
                  <a:lnTo>
                    <a:pt x="237731" y="1749107"/>
                  </a:lnTo>
                  <a:lnTo>
                    <a:pt x="209257" y="1720621"/>
                  </a:lnTo>
                  <a:lnTo>
                    <a:pt x="173139" y="1701952"/>
                  </a:lnTo>
                  <a:lnTo>
                    <a:pt x="131559" y="1695246"/>
                  </a:lnTo>
                  <a:lnTo>
                    <a:pt x="89979" y="1701952"/>
                  </a:lnTo>
                  <a:lnTo>
                    <a:pt x="53860" y="1720621"/>
                  </a:lnTo>
                  <a:lnTo>
                    <a:pt x="25387" y="1749107"/>
                  </a:lnTo>
                  <a:lnTo>
                    <a:pt x="6705" y="1785213"/>
                  </a:lnTo>
                  <a:lnTo>
                    <a:pt x="0" y="1826806"/>
                  </a:lnTo>
                  <a:lnTo>
                    <a:pt x="6705" y="1868385"/>
                  </a:lnTo>
                  <a:lnTo>
                    <a:pt x="25387" y="1904492"/>
                  </a:lnTo>
                  <a:lnTo>
                    <a:pt x="53860" y="1932978"/>
                  </a:lnTo>
                  <a:lnTo>
                    <a:pt x="89979" y="1951647"/>
                  </a:lnTo>
                  <a:lnTo>
                    <a:pt x="131559" y="1958352"/>
                  </a:lnTo>
                  <a:lnTo>
                    <a:pt x="173139" y="1951647"/>
                  </a:lnTo>
                  <a:lnTo>
                    <a:pt x="209257" y="1932978"/>
                  </a:lnTo>
                  <a:lnTo>
                    <a:pt x="237731" y="1904492"/>
                  </a:lnTo>
                  <a:lnTo>
                    <a:pt x="256413" y="1868385"/>
                  </a:lnTo>
                  <a:lnTo>
                    <a:pt x="263118" y="1826806"/>
                  </a:lnTo>
                  <a:close/>
                </a:path>
                <a:path w="263525" h="7044690">
                  <a:moveTo>
                    <a:pt x="263118" y="979182"/>
                  </a:moveTo>
                  <a:lnTo>
                    <a:pt x="256413" y="937602"/>
                  </a:lnTo>
                  <a:lnTo>
                    <a:pt x="237731" y="901484"/>
                  </a:lnTo>
                  <a:lnTo>
                    <a:pt x="209257" y="873010"/>
                  </a:lnTo>
                  <a:lnTo>
                    <a:pt x="173139" y="854329"/>
                  </a:lnTo>
                  <a:lnTo>
                    <a:pt x="131559" y="847623"/>
                  </a:lnTo>
                  <a:lnTo>
                    <a:pt x="89979" y="854329"/>
                  </a:lnTo>
                  <a:lnTo>
                    <a:pt x="53860" y="873010"/>
                  </a:lnTo>
                  <a:lnTo>
                    <a:pt x="25387" y="901484"/>
                  </a:lnTo>
                  <a:lnTo>
                    <a:pt x="6705" y="937602"/>
                  </a:lnTo>
                  <a:lnTo>
                    <a:pt x="0" y="979182"/>
                  </a:lnTo>
                  <a:lnTo>
                    <a:pt x="6705" y="1020762"/>
                  </a:lnTo>
                  <a:lnTo>
                    <a:pt x="25387" y="1056881"/>
                  </a:lnTo>
                  <a:lnTo>
                    <a:pt x="53860" y="1085354"/>
                  </a:lnTo>
                  <a:lnTo>
                    <a:pt x="89979" y="1104036"/>
                  </a:lnTo>
                  <a:lnTo>
                    <a:pt x="131559" y="1110742"/>
                  </a:lnTo>
                  <a:lnTo>
                    <a:pt x="173139" y="1104036"/>
                  </a:lnTo>
                  <a:lnTo>
                    <a:pt x="209257" y="1085354"/>
                  </a:lnTo>
                  <a:lnTo>
                    <a:pt x="237731" y="1056881"/>
                  </a:lnTo>
                  <a:lnTo>
                    <a:pt x="256413" y="1020762"/>
                  </a:lnTo>
                  <a:lnTo>
                    <a:pt x="263118" y="979182"/>
                  </a:lnTo>
                  <a:close/>
                </a:path>
                <a:path w="263525" h="7044690">
                  <a:moveTo>
                    <a:pt x="263118" y="131559"/>
                  </a:moveTo>
                  <a:lnTo>
                    <a:pt x="256413" y="89979"/>
                  </a:lnTo>
                  <a:lnTo>
                    <a:pt x="237731" y="53860"/>
                  </a:lnTo>
                  <a:lnTo>
                    <a:pt x="209257" y="25387"/>
                  </a:lnTo>
                  <a:lnTo>
                    <a:pt x="173139" y="6705"/>
                  </a:lnTo>
                  <a:lnTo>
                    <a:pt x="131559" y="0"/>
                  </a:lnTo>
                  <a:lnTo>
                    <a:pt x="89979" y="6705"/>
                  </a:lnTo>
                  <a:lnTo>
                    <a:pt x="53860" y="25387"/>
                  </a:lnTo>
                  <a:lnTo>
                    <a:pt x="25387" y="53860"/>
                  </a:lnTo>
                  <a:lnTo>
                    <a:pt x="6705" y="89979"/>
                  </a:lnTo>
                  <a:lnTo>
                    <a:pt x="0" y="131559"/>
                  </a:lnTo>
                  <a:lnTo>
                    <a:pt x="6705" y="173139"/>
                  </a:lnTo>
                  <a:lnTo>
                    <a:pt x="25387" y="209257"/>
                  </a:lnTo>
                  <a:lnTo>
                    <a:pt x="53860" y="237731"/>
                  </a:lnTo>
                  <a:lnTo>
                    <a:pt x="89979" y="256413"/>
                  </a:lnTo>
                  <a:lnTo>
                    <a:pt x="131559" y="263118"/>
                  </a:lnTo>
                  <a:lnTo>
                    <a:pt x="173139" y="256413"/>
                  </a:lnTo>
                  <a:lnTo>
                    <a:pt x="209257" y="237731"/>
                  </a:lnTo>
                  <a:lnTo>
                    <a:pt x="237731" y="209257"/>
                  </a:lnTo>
                  <a:lnTo>
                    <a:pt x="256413" y="173139"/>
                  </a:lnTo>
                  <a:lnTo>
                    <a:pt x="263118" y="131559"/>
                  </a:lnTo>
                  <a:close/>
                </a:path>
              </a:pathLst>
            </a:custGeom>
            <a:solidFill>
              <a:srgbClr val="9EC2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205458" y="1093575"/>
              <a:ext cx="13219430" cy="1085215"/>
            </a:xfrm>
            <a:custGeom>
              <a:avLst/>
              <a:gdLst/>
              <a:ahLst/>
              <a:cxnLst/>
              <a:rect l="l" t="t" r="r" b="b"/>
              <a:pathLst>
                <a:path w="13219430" h="1085214">
                  <a:moveTo>
                    <a:pt x="12676807" y="1085205"/>
                  </a:moveTo>
                  <a:lnTo>
                    <a:pt x="542602" y="1085205"/>
                  </a:lnTo>
                  <a:lnTo>
                    <a:pt x="494893" y="1083105"/>
                  </a:lnTo>
                  <a:lnTo>
                    <a:pt x="447870" y="1076874"/>
                  </a:lnTo>
                  <a:lnTo>
                    <a:pt x="401784" y="1066615"/>
                  </a:lnTo>
                  <a:lnTo>
                    <a:pt x="356884" y="1052432"/>
                  </a:lnTo>
                  <a:lnTo>
                    <a:pt x="313420" y="1034429"/>
                  </a:lnTo>
                  <a:lnTo>
                    <a:pt x="271643" y="1012709"/>
                  </a:lnTo>
                  <a:lnTo>
                    <a:pt x="231801" y="987375"/>
                  </a:lnTo>
                  <a:lnTo>
                    <a:pt x="194145" y="958531"/>
                  </a:lnTo>
                  <a:lnTo>
                    <a:pt x="158924" y="926280"/>
                  </a:lnTo>
                  <a:lnTo>
                    <a:pt x="126674" y="891060"/>
                  </a:lnTo>
                  <a:lnTo>
                    <a:pt x="97830" y="853404"/>
                  </a:lnTo>
                  <a:lnTo>
                    <a:pt x="72496" y="813562"/>
                  </a:lnTo>
                  <a:lnTo>
                    <a:pt x="50775" y="771784"/>
                  </a:lnTo>
                  <a:lnTo>
                    <a:pt x="32772" y="728320"/>
                  </a:lnTo>
                  <a:lnTo>
                    <a:pt x="18589" y="683420"/>
                  </a:lnTo>
                  <a:lnTo>
                    <a:pt x="8331" y="637334"/>
                  </a:lnTo>
                  <a:lnTo>
                    <a:pt x="2100" y="590311"/>
                  </a:lnTo>
                  <a:lnTo>
                    <a:pt x="0" y="542602"/>
                  </a:lnTo>
                  <a:lnTo>
                    <a:pt x="2100" y="494893"/>
                  </a:lnTo>
                  <a:lnTo>
                    <a:pt x="8331" y="447870"/>
                  </a:lnTo>
                  <a:lnTo>
                    <a:pt x="18589" y="401784"/>
                  </a:lnTo>
                  <a:lnTo>
                    <a:pt x="32772" y="356884"/>
                  </a:lnTo>
                  <a:lnTo>
                    <a:pt x="50775" y="313420"/>
                  </a:lnTo>
                  <a:lnTo>
                    <a:pt x="72496" y="271643"/>
                  </a:lnTo>
                  <a:lnTo>
                    <a:pt x="97830" y="231801"/>
                  </a:lnTo>
                  <a:lnTo>
                    <a:pt x="126674" y="194145"/>
                  </a:lnTo>
                  <a:lnTo>
                    <a:pt x="158924" y="158924"/>
                  </a:lnTo>
                  <a:lnTo>
                    <a:pt x="194145" y="126674"/>
                  </a:lnTo>
                  <a:lnTo>
                    <a:pt x="231801" y="97830"/>
                  </a:lnTo>
                  <a:lnTo>
                    <a:pt x="271643" y="72496"/>
                  </a:lnTo>
                  <a:lnTo>
                    <a:pt x="313420" y="50775"/>
                  </a:lnTo>
                  <a:lnTo>
                    <a:pt x="356884" y="32772"/>
                  </a:lnTo>
                  <a:lnTo>
                    <a:pt x="401784" y="18589"/>
                  </a:lnTo>
                  <a:lnTo>
                    <a:pt x="447870" y="8331"/>
                  </a:lnTo>
                  <a:lnTo>
                    <a:pt x="494893" y="2100"/>
                  </a:lnTo>
                  <a:lnTo>
                    <a:pt x="542602" y="0"/>
                  </a:lnTo>
                  <a:lnTo>
                    <a:pt x="12676807" y="0"/>
                  </a:lnTo>
                  <a:lnTo>
                    <a:pt x="12724516" y="2100"/>
                  </a:lnTo>
                  <a:lnTo>
                    <a:pt x="12771539" y="8331"/>
                  </a:lnTo>
                  <a:lnTo>
                    <a:pt x="12817625" y="18589"/>
                  </a:lnTo>
                  <a:lnTo>
                    <a:pt x="12862525" y="32772"/>
                  </a:lnTo>
                  <a:lnTo>
                    <a:pt x="12905989" y="50775"/>
                  </a:lnTo>
                  <a:lnTo>
                    <a:pt x="12947767" y="72496"/>
                  </a:lnTo>
                  <a:lnTo>
                    <a:pt x="12987609" y="97830"/>
                  </a:lnTo>
                  <a:lnTo>
                    <a:pt x="13025265" y="126674"/>
                  </a:lnTo>
                  <a:lnTo>
                    <a:pt x="13060486" y="158924"/>
                  </a:lnTo>
                  <a:lnTo>
                    <a:pt x="13092736" y="194145"/>
                  </a:lnTo>
                  <a:lnTo>
                    <a:pt x="13121580" y="231801"/>
                  </a:lnTo>
                  <a:lnTo>
                    <a:pt x="13146914" y="271643"/>
                  </a:lnTo>
                  <a:lnTo>
                    <a:pt x="13168635" y="313420"/>
                  </a:lnTo>
                  <a:lnTo>
                    <a:pt x="13186638" y="356884"/>
                  </a:lnTo>
                  <a:lnTo>
                    <a:pt x="13200821" y="401784"/>
                  </a:lnTo>
                  <a:lnTo>
                    <a:pt x="13211079" y="447870"/>
                  </a:lnTo>
                  <a:lnTo>
                    <a:pt x="13217310" y="494893"/>
                  </a:lnTo>
                  <a:lnTo>
                    <a:pt x="13219410" y="542602"/>
                  </a:lnTo>
                  <a:lnTo>
                    <a:pt x="13217310" y="590311"/>
                  </a:lnTo>
                  <a:lnTo>
                    <a:pt x="13211079" y="637334"/>
                  </a:lnTo>
                  <a:lnTo>
                    <a:pt x="13200821" y="683420"/>
                  </a:lnTo>
                  <a:lnTo>
                    <a:pt x="13186638" y="728320"/>
                  </a:lnTo>
                  <a:lnTo>
                    <a:pt x="13168635" y="771784"/>
                  </a:lnTo>
                  <a:lnTo>
                    <a:pt x="13146914" y="813562"/>
                  </a:lnTo>
                  <a:lnTo>
                    <a:pt x="13121580" y="853404"/>
                  </a:lnTo>
                  <a:lnTo>
                    <a:pt x="13092736" y="891060"/>
                  </a:lnTo>
                  <a:lnTo>
                    <a:pt x="13060486" y="926280"/>
                  </a:lnTo>
                  <a:lnTo>
                    <a:pt x="13025265" y="958531"/>
                  </a:lnTo>
                  <a:lnTo>
                    <a:pt x="12987609" y="987375"/>
                  </a:lnTo>
                  <a:lnTo>
                    <a:pt x="12947767" y="1012709"/>
                  </a:lnTo>
                  <a:lnTo>
                    <a:pt x="12905989" y="1034429"/>
                  </a:lnTo>
                  <a:lnTo>
                    <a:pt x="12862525" y="1052432"/>
                  </a:lnTo>
                  <a:lnTo>
                    <a:pt x="12817625" y="1066615"/>
                  </a:lnTo>
                  <a:lnTo>
                    <a:pt x="12771539" y="1076874"/>
                  </a:lnTo>
                  <a:lnTo>
                    <a:pt x="12724516" y="1083105"/>
                  </a:lnTo>
                  <a:lnTo>
                    <a:pt x="12676807" y="1085205"/>
                  </a:lnTo>
                  <a:close/>
                </a:path>
              </a:pathLst>
            </a:custGeom>
            <a:solidFill>
              <a:srgbClr val="FFC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206040" y="1093576"/>
              <a:ext cx="13218794" cy="1085850"/>
            </a:xfrm>
            <a:custGeom>
              <a:avLst/>
              <a:gdLst/>
              <a:ahLst/>
              <a:cxnLst/>
              <a:rect l="l" t="t" r="r" b="b"/>
              <a:pathLst>
                <a:path w="13218794" h="1085850">
                  <a:moveTo>
                    <a:pt x="1161795" y="47657"/>
                  </a:moveTo>
                  <a:lnTo>
                    <a:pt x="876016" y="47657"/>
                  </a:lnTo>
                  <a:lnTo>
                    <a:pt x="876016" y="0"/>
                  </a:lnTo>
                  <a:lnTo>
                    <a:pt x="1161795" y="0"/>
                  </a:lnTo>
                  <a:lnTo>
                    <a:pt x="1161795" y="47657"/>
                  </a:lnTo>
                  <a:close/>
                </a:path>
                <a:path w="13218794" h="1085850">
                  <a:moveTo>
                    <a:pt x="1495204" y="47657"/>
                  </a:moveTo>
                  <a:lnTo>
                    <a:pt x="1209425" y="47657"/>
                  </a:lnTo>
                  <a:lnTo>
                    <a:pt x="1209425" y="0"/>
                  </a:lnTo>
                  <a:lnTo>
                    <a:pt x="1495204" y="0"/>
                  </a:lnTo>
                  <a:lnTo>
                    <a:pt x="1495204" y="47657"/>
                  </a:lnTo>
                  <a:close/>
                </a:path>
                <a:path w="13218794" h="1085850">
                  <a:moveTo>
                    <a:pt x="1828613" y="47657"/>
                  </a:moveTo>
                  <a:lnTo>
                    <a:pt x="1542834" y="47657"/>
                  </a:lnTo>
                  <a:lnTo>
                    <a:pt x="1542834" y="0"/>
                  </a:lnTo>
                  <a:lnTo>
                    <a:pt x="1828613" y="0"/>
                  </a:lnTo>
                  <a:lnTo>
                    <a:pt x="1828613" y="47657"/>
                  </a:lnTo>
                  <a:close/>
                </a:path>
                <a:path w="13218794" h="1085850">
                  <a:moveTo>
                    <a:pt x="2162021" y="47657"/>
                  </a:moveTo>
                  <a:lnTo>
                    <a:pt x="1876242" y="47657"/>
                  </a:lnTo>
                  <a:lnTo>
                    <a:pt x="1876242" y="0"/>
                  </a:lnTo>
                  <a:lnTo>
                    <a:pt x="2162021" y="0"/>
                  </a:lnTo>
                  <a:lnTo>
                    <a:pt x="2162021" y="47657"/>
                  </a:lnTo>
                  <a:close/>
                </a:path>
                <a:path w="13218794" h="1085850">
                  <a:moveTo>
                    <a:pt x="2495430" y="47657"/>
                  </a:moveTo>
                  <a:lnTo>
                    <a:pt x="2209651" y="47657"/>
                  </a:lnTo>
                  <a:lnTo>
                    <a:pt x="2209651" y="0"/>
                  </a:lnTo>
                  <a:lnTo>
                    <a:pt x="2495430" y="0"/>
                  </a:lnTo>
                  <a:lnTo>
                    <a:pt x="2495430" y="47657"/>
                  </a:lnTo>
                  <a:close/>
                </a:path>
                <a:path w="13218794" h="1085850">
                  <a:moveTo>
                    <a:pt x="2828839" y="47657"/>
                  </a:moveTo>
                  <a:lnTo>
                    <a:pt x="2543060" y="47657"/>
                  </a:lnTo>
                  <a:lnTo>
                    <a:pt x="2543060" y="0"/>
                  </a:lnTo>
                  <a:lnTo>
                    <a:pt x="2828839" y="0"/>
                  </a:lnTo>
                  <a:lnTo>
                    <a:pt x="2828839" y="47657"/>
                  </a:lnTo>
                  <a:close/>
                </a:path>
                <a:path w="13218794" h="1085850">
                  <a:moveTo>
                    <a:pt x="3162248" y="47657"/>
                  </a:moveTo>
                  <a:lnTo>
                    <a:pt x="2876469" y="47657"/>
                  </a:lnTo>
                  <a:lnTo>
                    <a:pt x="2876469" y="0"/>
                  </a:lnTo>
                  <a:lnTo>
                    <a:pt x="3162248" y="0"/>
                  </a:lnTo>
                  <a:lnTo>
                    <a:pt x="3162248" y="47657"/>
                  </a:lnTo>
                  <a:close/>
                </a:path>
                <a:path w="13218794" h="1085850">
                  <a:moveTo>
                    <a:pt x="3495656" y="47657"/>
                  </a:moveTo>
                  <a:lnTo>
                    <a:pt x="3209877" y="47657"/>
                  </a:lnTo>
                  <a:lnTo>
                    <a:pt x="3209877" y="0"/>
                  </a:lnTo>
                  <a:lnTo>
                    <a:pt x="3495656" y="0"/>
                  </a:lnTo>
                  <a:lnTo>
                    <a:pt x="3495656" y="47657"/>
                  </a:lnTo>
                  <a:close/>
                </a:path>
                <a:path w="13218794" h="1085850">
                  <a:moveTo>
                    <a:pt x="3829065" y="47657"/>
                  </a:moveTo>
                  <a:lnTo>
                    <a:pt x="3543286" y="47657"/>
                  </a:lnTo>
                  <a:lnTo>
                    <a:pt x="3543286" y="0"/>
                  </a:lnTo>
                  <a:lnTo>
                    <a:pt x="3829065" y="0"/>
                  </a:lnTo>
                  <a:lnTo>
                    <a:pt x="3829065" y="47657"/>
                  </a:lnTo>
                  <a:close/>
                </a:path>
                <a:path w="13218794" h="1085850">
                  <a:moveTo>
                    <a:pt x="4162474" y="47657"/>
                  </a:moveTo>
                  <a:lnTo>
                    <a:pt x="3876695" y="47657"/>
                  </a:lnTo>
                  <a:lnTo>
                    <a:pt x="3876695" y="0"/>
                  </a:lnTo>
                  <a:lnTo>
                    <a:pt x="4162474" y="0"/>
                  </a:lnTo>
                  <a:lnTo>
                    <a:pt x="4162474" y="47657"/>
                  </a:lnTo>
                  <a:close/>
                </a:path>
                <a:path w="13218794" h="1085850">
                  <a:moveTo>
                    <a:pt x="4495883" y="47657"/>
                  </a:moveTo>
                  <a:lnTo>
                    <a:pt x="4210104" y="47657"/>
                  </a:lnTo>
                  <a:lnTo>
                    <a:pt x="4210104" y="0"/>
                  </a:lnTo>
                  <a:lnTo>
                    <a:pt x="4495883" y="0"/>
                  </a:lnTo>
                  <a:lnTo>
                    <a:pt x="4495883" y="47657"/>
                  </a:lnTo>
                  <a:close/>
                </a:path>
                <a:path w="13218794" h="1085850">
                  <a:moveTo>
                    <a:pt x="4829291" y="47657"/>
                  </a:moveTo>
                  <a:lnTo>
                    <a:pt x="4543513" y="47657"/>
                  </a:lnTo>
                  <a:lnTo>
                    <a:pt x="4543513" y="0"/>
                  </a:lnTo>
                  <a:lnTo>
                    <a:pt x="4829291" y="0"/>
                  </a:lnTo>
                  <a:lnTo>
                    <a:pt x="4829291" y="47657"/>
                  </a:lnTo>
                  <a:close/>
                </a:path>
                <a:path w="13218794" h="1085850">
                  <a:moveTo>
                    <a:pt x="5162700" y="47657"/>
                  </a:moveTo>
                  <a:lnTo>
                    <a:pt x="4876921" y="47657"/>
                  </a:lnTo>
                  <a:lnTo>
                    <a:pt x="4876921" y="0"/>
                  </a:lnTo>
                  <a:lnTo>
                    <a:pt x="5162700" y="0"/>
                  </a:lnTo>
                  <a:lnTo>
                    <a:pt x="5162700" y="47657"/>
                  </a:lnTo>
                  <a:close/>
                </a:path>
                <a:path w="13218794" h="1085850">
                  <a:moveTo>
                    <a:pt x="5496109" y="47657"/>
                  </a:moveTo>
                  <a:lnTo>
                    <a:pt x="5210330" y="47657"/>
                  </a:lnTo>
                  <a:lnTo>
                    <a:pt x="5210330" y="0"/>
                  </a:lnTo>
                  <a:lnTo>
                    <a:pt x="5496109" y="0"/>
                  </a:lnTo>
                  <a:lnTo>
                    <a:pt x="5496109" y="47657"/>
                  </a:lnTo>
                  <a:close/>
                </a:path>
                <a:path w="13218794" h="1085850">
                  <a:moveTo>
                    <a:pt x="5829518" y="47657"/>
                  </a:moveTo>
                  <a:lnTo>
                    <a:pt x="5543739" y="47657"/>
                  </a:lnTo>
                  <a:lnTo>
                    <a:pt x="5543739" y="0"/>
                  </a:lnTo>
                  <a:lnTo>
                    <a:pt x="5829518" y="0"/>
                  </a:lnTo>
                  <a:lnTo>
                    <a:pt x="5829518" y="47657"/>
                  </a:lnTo>
                  <a:close/>
                </a:path>
                <a:path w="13218794" h="1085850">
                  <a:moveTo>
                    <a:pt x="6162926" y="47657"/>
                  </a:moveTo>
                  <a:lnTo>
                    <a:pt x="5877147" y="47657"/>
                  </a:lnTo>
                  <a:lnTo>
                    <a:pt x="5877147" y="0"/>
                  </a:lnTo>
                  <a:lnTo>
                    <a:pt x="6162926" y="0"/>
                  </a:lnTo>
                  <a:lnTo>
                    <a:pt x="6162926" y="47657"/>
                  </a:lnTo>
                  <a:close/>
                </a:path>
                <a:path w="13218794" h="1085850">
                  <a:moveTo>
                    <a:pt x="6496335" y="47657"/>
                  </a:moveTo>
                  <a:lnTo>
                    <a:pt x="6210556" y="47657"/>
                  </a:lnTo>
                  <a:lnTo>
                    <a:pt x="6210556" y="0"/>
                  </a:lnTo>
                  <a:lnTo>
                    <a:pt x="6496335" y="0"/>
                  </a:lnTo>
                  <a:lnTo>
                    <a:pt x="6496335" y="47657"/>
                  </a:lnTo>
                  <a:close/>
                </a:path>
                <a:path w="13218794" h="1085850">
                  <a:moveTo>
                    <a:pt x="6829744" y="47657"/>
                  </a:moveTo>
                  <a:lnTo>
                    <a:pt x="6543965" y="47657"/>
                  </a:lnTo>
                  <a:lnTo>
                    <a:pt x="6543965" y="0"/>
                  </a:lnTo>
                  <a:lnTo>
                    <a:pt x="6829744" y="0"/>
                  </a:lnTo>
                  <a:lnTo>
                    <a:pt x="6829744" y="47657"/>
                  </a:lnTo>
                  <a:close/>
                </a:path>
                <a:path w="13218794" h="1085850">
                  <a:moveTo>
                    <a:pt x="7163153" y="47657"/>
                  </a:moveTo>
                  <a:lnTo>
                    <a:pt x="6877374" y="47657"/>
                  </a:lnTo>
                  <a:lnTo>
                    <a:pt x="6877374" y="0"/>
                  </a:lnTo>
                  <a:lnTo>
                    <a:pt x="7163153" y="0"/>
                  </a:lnTo>
                  <a:lnTo>
                    <a:pt x="7163153" y="47657"/>
                  </a:lnTo>
                  <a:close/>
                </a:path>
                <a:path w="13218794" h="1085850">
                  <a:moveTo>
                    <a:pt x="7496561" y="47657"/>
                  </a:moveTo>
                  <a:lnTo>
                    <a:pt x="7210782" y="47657"/>
                  </a:lnTo>
                  <a:lnTo>
                    <a:pt x="7210782" y="0"/>
                  </a:lnTo>
                  <a:lnTo>
                    <a:pt x="7496561" y="0"/>
                  </a:lnTo>
                  <a:lnTo>
                    <a:pt x="7496561" y="47657"/>
                  </a:lnTo>
                  <a:close/>
                </a:path>
                <a:path w="13218794" h="1085850">
                  <a:moveTo>
                    <a:pt x="7829970" y="47657"/>
                  </a:moveTo>
                  <a:lnTo>
                    <a:pt x="7544191" y="47657"/>
                  </a:lnTo>
                  <a:lnTo>
                    <a:pt x="7544191" y="0"/>
                  </a:lnTo>
                  <a:lnTo>
                    <a:pt x="7829970" y="0"/>
                  </a:lnTo>
                  <a:lnTo>
                    <a:pt x="7829970" y="47657"/>
                  </a:lnTo>
                  <a:close/>
                </a:path>
                <a:path w="13218794" h="1085850">
                  <a:moveTo>
                    <a:pt x="8163379" y="47657"/>
                  </a:moveTo>
                  <a:lnTo>
                    <a:pt x="7877600" y="47657"/>
                  </a:lnTo>
                  <a:lnTo>
                    <a:pt x="7877600" y="0"/>
                  </a:lnTo>
                  <a:lnTo>
                    <a:pt x="8163379" y="0"/>
                  </a:lnTo>
                  <a:lnTo>
                    <a:pt x="8163379" y="47657"/>
                  </a:lnTo>
                  <a:close/>
                </a:path>
                <a:path w="13218794" h="1085850">
                  <a:moveTo>
                    <a:pt x="8496788" y="47657"/>
                  </a:moveTo>
                  <a:lnTo>
                    <a:pt x="8211009" y="47657"/>
                  </a:lnTo>
                  <a:lnTo>
                    <a:pt x="8211009" y="0"/>
                  </a:lnTo>
                  <a:lnTo>
                    <a:pt x="8496788" y="0"/>
                  </a:lnTo>
                  <a:lnTo>
                    <a:pt x="8496788" y="47657"/>
                  </a:lnTo>
                  <a:close/>
                </a:path>
                <a:path w="13218794" h="1085850">
                  <a:moveTo>
                    <a:pt x="8830196" y="47657"/>
                  </a:moveTo>
                  <a:lnTo>
                    <a:pt x="8544418" y="47657"/>
                  </a:lnTo>
                  <a:lnTo>
                    <a:pt x="8544418" y="0"/>
                  </a:lnTo>
                  <a:lnTo>
                    <a:pt x="8830196" y="0"/>
                  </a:lnTo>
                  <a:lnTo>
                    <a:pt x="8830196" y="47657"/>
                  </a:lnTo>
                  <a:close/>
                </a:path>
                <a:path w="13218794" h="1085850">
                  <a:moveTo>
                    <a:pt x="9163605" y="47657"/>
                  </a:moveTo>
                  <a:lnTo>
                    <a:pt x="8877826" y="47657"/>
                  </a:lnTo>
                  <a:lnTo>
                    <a:pt x="8877826" y="0"/>
                  </a:lnTo>
                  <a:lnTo>
                    <a:pt x="9163605" y="0"/>
                  </a:lnTo>
                  <a:lnTo>
                    <a:pt x="9163605" y="47657"/>
                  </a:lnTo>
                  <a:close/>
                </a:path>
                <a:path w="13218794" h="1085850">
                  <a:moveTo>
                    <a:pt x="9497013" y="47657"/>
                  </a:moveTo>
                  <a:lnTo>
                    <a:pt x="9211235" y="47657"/>
                  </a:lnTo>
                  <a:lnTo>
                    <a:pt x="9211235" y="0"/>
                  </a:lnTo>
                  <a:lnTo>
                    <a:pt x="9497013" y="0"/>
                  </a:lnTo>
                  <a:lnTo>
                    <a:pt x="9497013" y="47657"/>
                  </a:lnTo>
                  <a:close/>
                </a:path>
                <a:path w="13218794" h="1085850">
                  <a:moveTo>
                    <a:pt x="9830423" y="47657"/>
                  </a:moveTo>
                  <a:lnTo>
                    <a:pt x="9544644" y="47657"/>
                  </a:lnTo>
                  <a:lnTo>
                    <a:pt x="9544644" y="0"/>
                  </a:lnTo>
                  <a:lnTo>
                    <a:pt x="9830423" y="0"/>
                  </a:lnTo>
                  <a:lnTo>
                    <a:pt x="9830423" y="47657"/>
                  </a:lnTo>
                  <a:close/>
                </a:path>
                <a:path w="13218794" h="1085850">
                  <a:moveTo>
                    <a:pt x="10163831" y="47657"/>
                  </a:moveTo>
                  <a:lnTo>
                    <a:pt x="9878052" y="47657"/>
                  </a:lnTo>
                  <a:lnTo>
                    <a:pt x="9878052" y="0"/>
                  </a:lnTo>
                  <a:lnTo>
                    <a:pt x="10163831" y="0"/>
                  </a:lnTo>
                  <a:lnTo>
                    <a:pt x="10163831" y="47657"/>
                  </a:lnTo>
                  <a:close/>
                </a:path>
                <a:path w="13218794" h="1085850">
                  <a:moveTo>
                    <a:pt x="10497240" y="47657"/>
                  </a:moveTo>
                  <a:lnTo>
                    <a:pt x="10211461" y="47657"/>
                  </a:lnTo>
                  <a:lnTo>
                    <a:pt x="10211461" y="0"/>
                  </a:lnTo>
                  <a:lnTo>
                    <a:pt x="10497240" y="0"/>
                  </a:lnTo>
                  <a:lnTo>
                    <a:pt x="10497240" y="47657"/>
                  </a:lnTo>
                  <a:close/>
                </a:path>
                <a:path w="13218794" h="1085850">
                  <a:moveTo>
                    <a:pt x="10830649" y="47657"/>
                  </a:moveTo>
                  <a:lnTo>
                    <a:pt x="10544870" y="47657"/>
                  </a:lnTo>
                  <a:lnTo>
                    <a:pt x="10544870" y="0"/>
                  </a:lnTo>
                  <a:lnTo>
                    <a:pt x="10830649" y="0"/>
                  </a:lnTo>
                  <a:lnTo>
                    <a:pt x="10830649" y="47657"/>
                  </a:lnTo>
                  <a:close/>
                </a:path>
                <a:path w="13218794" h="1085850">
                  <a:moveTo>
                    <a:pt x="11164058" y="47657"/>
                  </a:moveTo>
                  <a:lnTo>
                    <a:pt x="10878279" y="47657"/>
                  </a:lnTo>
                  <a:lnTo>
                    <a:pt x="10878279" y="0"/>
                  </a:lnTo>
                  <a:lnTo>
                    <a:pt x="11164058" y="0"/>
                  </a:lnTo>
                  <a:lnTo>
                    <a:pt x="11164058" y="47657"/>
                  </a:lnTo>
                  <a:close/>
                </a:path>
                <a:path w="13218794" h="1085850">
                  <a:moveTo>
                    <a:pt x="11497466" y="47657"/>
                  </a:moveTo>
                  <a:lnTo>
                    <a:pt x="11211687" y="47657"/>
                  </a:lnTo>
                  <a:lnTo>
                    <a:pt x="11211687" y="0"/>
                  </a:lnTo>
                  <a:lnTo>
                    <a:pt x="11497466" y="0"/>
                  </a:lnTo>
                  <a:lnTo>
                    <a:pt x="11497466" y="47657"/>
                  </a:lnTo>
                  <a:close/>
                </a:path>
                <a:path w="13218794" h="1085850">
                  <a:moveTo>
                    <a:pt x="11830875" y="47657"/>
                  </a:moveTo>
                  <a:lnTo>
                    <a:pt x="11545096" y="47657"/>
                  </a:lnTo>
                  <a:lnTo>
                    <a:pt x="11545096" y="0"/>
                  </a:lnTo>
                  <a:lnTo>
                    <a:pt x="11830875" y="0"/>
                  </a:lnTo>
                  <a:lnTo>
                    <a:pt x="11830875" y="47657"/>
                  </a:lnTo>
                  <a:close/>
                </a:path>
                <a:path w="13218794" h="1085850">
                  <a:moveTo>
                    <a:pt x="12164284" y="47657"/>
                  </a:moveTo>
                  <a:lnTo>
                    <a:pt x="11878505" y="47657"/>
                  </a:lnTo>
                  <a:lnTo>
                    <a:pt x="11878505" y="0"/>
                  </a:lnTo>
                  <a:lnTo>
                    <a:pt x="12164284" y="0"/>
                  </a:lnTo>
                  <a:lnTo>
                    <a:pt x="12164284" y="47657"/>
                  </a:lnTo>
                  <a:close/>
                </a:path>
                <a:path w="13218794" h="1085850">
                  <a:moveTo>
                    <a:pt x="12497693" y="47657"/>
                  </a:moveTo>
                  <a:lnTo>
                    <a:pt x="12211914" y="47657"/>
                  </a:lnTo>
                  <a:lnTo>
                    <a:pt x="12211914" y="0"/>
                  </a:lnTo>
                  <a:lnTo>
                    <a:pt x="12497693" y="0"/>
                  </a:lnTo>
                  <a:lnTo>
                    <a:pt x="12497693" y="47657"/>
                  </a:lnTo>
                  <a:close/>
                </a:path>
                <a:path w="13218794" h="1085850">
                  <a:moveTo>
                    <a:pt x="12815953" y="67593"/>
                  </a:moveTo>
                  <a:lnTo>
                    <a:pt x="12781736" y="58871"/>
                  </a:lnTo>
                  <a:lnTo>
                    <a:pt x="12747160" y="52641"/>
                  </a:lnTo>
                  <a:lnTo>
                    <a:pt x="12712223" y="48903"/>
                  </a:lnTo>
                  <a:lnTo>
                    <a:pt x="12676927" y="47657"/>
                  </a:lnTo>
                  <a:lnTo>
                    <a:pt x="12545322" y="47657"/>
                  </a:lnTo>
                  <a:lnTo>
                    <a:pt x="12545322" y="0"/>
                  </a:lnTo>
                  <a:lnTo>
                    <a:pt x="12676928" y="0"/>
                  </a:lnTo>
                  <a:lnTo>
                    <a:pt x="12724638" y="2101"/>
                  </a:lnTo>
                  <a:lnTo>
                    <a:pt x="12771661" y="8336"/>
                  </a:lnTo>
                  <a:lnTo>
                    <a:pt x="12817748" y="18600"/>
                  </a:lnTo>
                  <a:lnTo>
                    <a:pt x="12829224" y="22227"/>
                  </a:lnTo>
                  <a:lnTo>
                    <a:pt x="12815953" y="67593"/>
                  </a:lnTo>
                  <a:close/>
                </a:path>
                <a:path w="13218794" h="1085850">
                  <a:moveTo>
                    <a:pt x="13064776" y="235209"/>
                  </a:moveTo>
                  <a:lnTo>
                    <a:pt x="13036853" y="202936"/>
                  </a:lnTo>
                  <a:lnTo>
                    <a:pt x="12988830" y="158274"/>
                  </a:lnTo>
                  <a:lnTo>
                    <a:pt x="12947824" y="128278"/>
                  </a:lnTo>
                  <a:lnTo>
                    <a:pt x="12903911" y="102730"/>
                  </a:lnTo>
                  <a:lnTo>
                    <a:pt x="12857091" y="81630"/>
                  </a:lnTo>
                  <a:lnTo>
                    <a:pt x="12874282" y="37613"/>
                  </a:lnTo>
                  <a:lnTo>
                    <a:pt x="12947890" y="72539"/>
                  </a:lnTo>
                  <a:lnTo>
                    <a:pt x="12987732" y="97888"/>
                  </a:lnTo>
                  <a:lnTo>
                    <a:pt x="13025389" y="126749"/>
                  </a:lnTo>
                  <a:lnTo>
                    <a:pt x="13060610" y="159019"/>
                  </a:lnTo>
                  <a:lnTo>
                    <a:pt x="13092861" y="194260"/>
                  </a:lnTo>
                  <a:lnTo>
                    <a:pt x="13101750" y="205872"/>
                  </a:lnTo>
                  <a:lnTo>
                    <a:pt x="13064776" y="235209"/>
                  </a:lnTo>
                  <a:close/>
                </a:path>
                <a:path w="13218794" h="1085850">
                  <a:moveTo>
                    <a:pt x="13171139" y="515387"/>
                  </a:moveTo>
                  <a:lnTo>
                    <a:pt x="13165527" y="462883"/>
                  </a:lnTo>
                  <a:lnTo>
                    <a:pt x="13154625" y="412125"/>
                  </a:lnTo>
                  <a:lnTo>
                    <a:pt x="13138436" y="363115"/>
                  </a:lnTo>
                  <a:lnTo>
                    <a:pt x="13116958" y="315853"/>
                  </a:lnTo>
                  <a:lnTo>
                    <a:pt x="13090192" y="270337"/>
                  </a:lnTo>
                  <a:lnTo>
                    <a:pt x="13129592" y="244350"/>
                  </a:lnTo>
                  <a:lnTo>
                    <a:pt x="13168760" y="313607"/>
                  </a:lnTo>
                  <a:lnTo>
                    <a:pt x="13186763" y="357096"/>
                  </a:lnTo>
                  <a:lnTo>
                    <a:pt x="13200946" y="402023"/>
                  </a:lnTo>
                  <a:lnTo>
                    <a:pt x="13211205" y="448136"/>
                  </a:lnTo>
                  <a:lnTo>
                    <a:pt x="13217436" y="495187"/>
                  </a:lnTo>
                  <a:lnTo>
                    <a:pt x="13218210" y="512766"/>
                  </a:lnTo>
                  <a:lnTo>
                    <a:pt x="13171139" y="515387"/>
                  </a:lnTo>
                  <a:close/>
                </a:path>
                <a:path w="13218794" h="1085850">
                  <a:moveTo>
                    <a:pt x="13136215" y="831078"/>
                  </a:moveTo>
                  <a:lnTo>
                    <a:pt x="13096286" y="806029"/>
                  </a:lnTo>
                  <a:lnTo>
                    <a:pt x="13122012" y="759910"/>
                  </a:lnTo>
                  <a:lnTo>
                    <a:pt x="13142409" y="712166"/>
                  </a:lnTo>
                  <a:lnTo>
                    <a:pt x="13157480" y="662796"/>
                  </a:lnTo>
                  <a:lnTo>
                    <a:pt x="13167223" y="611800"/>
                  </a:lnTo>
                  <a:lnTo>
                    <a:pt x="13171638" y="559178"/>
                  </a:lnTo>
                  <a:lnTo>
                    <a:pt x="13218753" y="560724"/>
                  </a:lnTo>
                  <a:lnTo>
                    <a:pt x="13211205" y="637712"/>
                  </a:lnTo>
                  <a:lnTo>
                    <a:pt x="13200946" y="683826"/>
                  </a:lnTo>
                  <a:lnTo>
                    <a:pt x="13186763" y="728753"/>
                  </a:lnTo>
                  <a:lnTo>
                    <a:pt x="13168760" y="772242"/>
                  </a:lnTo>
                  <a:lnTo>
                    <a:pt x="13147039" y="814045"/>
                  </a:lnTo>
                  <a:lnTo>
                    <a:pt x="13136215" y="831078"/>
                  </a:lnTo>
                  <a:close/>
                </a:path>
                <a:path w="13218794" h="1085850">
                  <a:moveTo>
                    <a:pt x="12885643" y="1043527"/>
                  </a:moveTo>
                  <a:lnTo>
                    <a:pt x="12867500" y="1000012"/>
                  </a:lnTo>
                  <a:lnTo>
                    <a:pt x="12911316" y="979202"/>
                  </a:lnTo>
                  <a:lnTo>
                    <a:pt x="12952493" y="954451"/>
                  </a:lnTo>
                  <a:lnTo>
                    <a:pt x="12991030" y="925761"/>
                  </a:lnTo>
                  <a:lnTo>
                    <a:pt x="13026929" y="893131"/>
                  </a:lnTo>
                  <a:lnTo>
                    <a:pt x="13061133" y="855183"/>
                  </a:lnTo>
                  <a:lnTo>
                    <a:pt x="13071646" y="841767"/>
                  </a:lnTo>
                  <a:lnTo>
                    <a:pt x="13109221" y="870218"/>
                  </a:lnTo>
                  <a:lnTo>
                    <a:pt x="13060610" y="926830"/>
                  </a:lnTo>
                  <a:lnTo>
                    <a:pt x="13025389" y="959100"/>
                  </a:lnTo>
                  <a:lnTo>
                    <a:pt x="12987732" y="987961"/>
                  </a:lnTo>
                  <a:lnTo>
                    <a:pt x="12947890" y="1013310"/>
                  </a:lnTo>
                  <a:lnTo>
                    <a:pt x="12906112" y="1035043"/>
                  </a:lnTo>
                  <a:lnTo>
                    <a:pt x="12885643" y="1043527"/>
                  </a:lnTo>
                  <a:close/>
                </a:path>
                <a:path w="13218794" h="1085850">
                  <a:moveTo>
                    <a:pt x="12676928" y="1085849"/>
                  </a:moveTo>
                  <a:lnTo>
                    <a:pt x="12557629" y="1085849"/>
                  </a:lnTo>
                  <a:lnTo>
                    <a:pt x="12557629" y="1038192"/>
                  </a:lnTo>
                  <a:lnTo>
                    <a:pt x="12676927" y="1038192"/>
                  </a:lnTo>
                  <a:lnTo>
                    <a:pt x="12715048" y="1036741"/>
                  </a:lnTo>
                  <a:lnTo>
                    <a:pt x="12752718" y="1032387"/>
                  </a:lnTo>
                  <a:lnTo>
                    <a:pt x="12789937" y="1025132"/>
                  </a:lnTo>
                  <a:lnTo>
                    <a:pt x="12826704" y="1014974"/>
                  </a:lnTo>
                  <a:lnTo>
                    <a:pt x="12840963" y="1059911"/>
                  </a:lnTo>
                  <a:lnTo>
                    <a:pt x="12817748" y="1067249"/>
                  </a:lnTo>
                  <a:lnTo>
                    <a:pt x="12771661" y="1077513"/>
                  </a:lnTo>
                  <a:lnTo>
                    <a:pt x="12724638" y="1083748"/>
                  </a:lnTo>
                  <a:lnTo>
                    <a:pt x="12676928" y="1085849"/>
                  </a:lnTo>
                  <a:close/>
                </a:path>
                <a:path w="13218794" h="1085850">
                  <a:moveTo>
                    <a:pt x="12509999" y="1085849"/>
                  </a:moveTo>
                  <a:lnTo>
                    <a:pt x="12224220" y="1085849"/>
                  </a:lnTo>
                  <a:lnTo>
                    <a:pt x="12224220" y="1038192"/>
                  </a:lnTo>
                  <a:lnTo>
                    <a:pt x="12509999" y="1038192"/>
                  </a:lnTo>
                  <a:lnTo>
                    <a:pt x="12509999" y="1085849"/>
                  </a:lnTo>
                  <a:close/>
                </a:path>
                <a:path w="13218794" h="1085850">
                  <a:moveTo>
                    <a:pt x="12176590" y="1085849"/>
                  </a:moveTo>
                  <a:lnTo>
                    <a:pt x="11890811" y="1085849"/>
                  </a:lnTo>
                  <a:lnTo>
                    <a:pt x="11890811" y="1038192"/>
                  </a:lnTo>
                  <a:lnTo>
                    <a:pt x="12176590" y="1038192"/>
                  </a:lnTo>
                  <a:lnTo>
                    <a:pt x="12176590" y="1085849"/>
                  </a:lnTo>
                  <a:close/>
                </a:path>
                <a:path w="13218794" h="1085850">
                  <a:moveTo>
                    <a:pt x="11843181" y="1085849"/>
                  </a:moveTo>
                  <a:lnTo>
                    <a:pt x="11557403" y="1085849"/>
                  </a:lnTo>
                  <a:lnTo>
                    <a:pt x="11557403" y="1038192"/>
                  </a:lnTo>
                  <a:lnTo>
                    <a:pt x="11843181" y="1038192"/>
                  </a:lnTo>
                  <a:lnTo>
                    <a:pt x="11843181" y="1085849"/>
                  </a:lnTo>
                  <a:close/>
                </a:path>
                <a:path w="13218794" h="1085850">
                  <a:moveTo>
                    <a:pt x="11509773" y="1085849"/>
                  </a:moveTo>
                  <a:lnTo>
                    <a:pt x="11223994" y="1085849"/>
                  </a:lnTo>
                  <a:lnTo>
                    <a:pt x="11223994" y="1038192"/>
                  </a:lnTo>
                  <a:lnTo>
                    <a:pt x="11509773" y="1038192"/>
                  </a:lnTo>
                  <a:lnTo>
                    <a:pt x="11509773" y="1085849"/>
                  </a:lnTo>
                  <a:close/>
                </a:path>
                <a:path w="13218794" h="1085850">
                  <a:moveTo>
                    <a:pt x="11176364" y="1085849"/>
                  </a:moveTo>
                  <a:lnTo>
                    <a:pt x="10890585" y="1085849"/>
                  </a:lnTo>
                  <a:lnTo>
                    <a:pt x="10890585" y="1038192"/>
                  </a:lnTo>
                  <a:lnTo>
                    <a:pt x="11176364" y="1038192"/>
                  </a:lnTo>
                  <a:lnTo>
                    <a:pt x="11176364" y="1085849"/>
                  </a:lnTo>
                  <a:close/>
                </a:path>
                <a:path w="13218794" h="1085850">
                  <a:moveTo>
                    <a:pt x="10842955" y="1085849"/>
                  </a:moveTo>
                  <a:lnTo>
                    <a:pt x="10557176" y="1085849"/>
                  </a:lnTo>
                  <a:lnTo>
                    <a:pt x="10557176" y="1038192"/>
                  </a:lnTo>
                  <a:lnTo>
                    <a:pt x="10842955" y="1038192"/>
                  </a:lnTo>
                  <a:lnTo>
                    <a:pt x="10842955" y="1085849"/>
                  </a:lnTo>
                  <a:close/>
                </a:path>
                <a:path w="13218794" h="1085850">
                  <a:moveTo>
                    <a:pt x="10509546" y="1085849"/>
                  </a:moveTo>
                  <a:lnTo>
                    <a:pt x="10223768" y="1085849"/>
                  </a:lnTo>
                  <a:lnTo>
                    <a:pt x="10223768" y="1038192"/>
                  </a:lnTo>
                  <a:lnTo>
                    <a:pt x="10509546" y="1038192"/>
                  </a:lnTo>
                  <a:lnTo>
                    <a:pt x="10509546" y="1085849"/>
                  </a:lnTo>
                  <a:close/>
                </a:path>
                <a:path w="13218794" h="1085850">
                  <a:moveTo>
                    <a:pt x="10176138" y="1085849"/>
                  </a:moveTo>
                  <a:lnTo>
                    <a:pt x="9890359" y="1085849"/>
                  </a:lnTo>
                  <a:lnTo>
                    <a:pt x="9890359" y="1038192"/>
                  </a:lnTo>
                  <a:lnTo>
                    <a:pt x="10176138" y="1038192"/>
                  </a:lnTo>
                  <a:lnTo>
                    <a:pt x="10176138" y="1085849"/>
                  </a:lnTo>
                  <a:close/>
                </a:path>
                <a:path w="13218794" h="1085850">
                  <a:moveTo>
                    <a:pt x="9842729" y="1085849"/>
                  </a:moveTo>
                  <a:lnTo>
                    <a:pt x="9556950" y="1085849"/>
                  </a:lnTo>
                  <a:lnTo>
                    <a:pt x="9556950" y="1038192"/>
                  </a:lnTo>
                  <a:lnTo>
                    <a:pt x="9842729" y="1038192"/>
                  </a:lnTo>
                  <a:lnTo>
                    <a:pt x="9842729" y="1085849"/>
                  </a:lnTo>
                  <a:close/>
                </a:path>
                <a:path w="13218794" h="1085850">
                  <a:moveTo>
                    <a:pt x="9509320" y="1085849"/>
                  </a:moveTo>
                  <a:lnTo>
                    <a:pt x="9223541" y="1085849"/>
                  </a:lnTo>
                  <a:lnTo>
                    <a:pt x="9223541" y="1038192"/>
                  </a:lnTo>
                  <a:lnTo>
                    <a:pt x="9509320" y="1038192"/>
                  </a:lnTo>
                  <a:lnTo>
                    <a:pt x="9509320" y="1085849"/>
                  </a:lnTo>
                  <a:close/>
                </a:path>
                <a:path w="13218794" h="1085850">
                  <a:moveTo>
                    <a:pt x="9175911" y="1085849"/>
                  </a:moveTo>
                  <a:lnTo>
                    <a:pt x="8890132" y="1085849"/>
                  </a:lnTo>
                  <a:lnTo>
                    <a:pt x="8890132" y="1038192"/>
                  </a:lnTo>
                  <a:lnTo>
                    <a:pt x="9175911" y="1038192"/>
                  </a:lnTo>
                  <a:lnTo>
                    <a:pt x="9175911" y="1085849"/>
                  </a:lnTo>
                  <a:close/>
                </a:path>
                <a:path w="13218794" h="1085850">
                  <a:moveTo>
                    <a:pt x="8842503" y="1085849"/>
                  </a:moveTo>
                  <a:lnTo>
                    <a:pt x="8556724" y="1085849"/>
                  </a:lnTo>
                  <a:lnTo>
                    <a:pt x="8556724" y="1038192"/>
                  </a:lnTo>
                  <a:lnTo>
                    <a:pt x="8842503" y="1038192"/>
                  </a:lnTo>
                  <a:lnTo>
                    <a:pt x="8842503" y="1085849"/>
                  </a:lnTo>
                  <a:close/>
                </a:path>
                <a:path w="13218794" h="1085850">
                  <a:moveTo>
                    <a:pt x="8509094" y="1085849"/>
                  </a:moveTo>
                  <a:lnTo>
                    <a:pt x="8223316" y="1085849"/>
                  </a:lnTo>
                  <a:lnTo>
                    <a:pt x="8223316" y="1038192"/>
                  </a:lnTo>
                  <a:lnTo>
                    <a:pt x="8509094" y="1038192"/>
                  </a:lnTo>
                  <a:lnTo>
                    <a:pt x="8509094" y="1085849"/>
                  </a:lnTo>
                  <a:close/>
                </a:path>
                <a:path w="13218794" h="1085850">
                  <a:moveTo>
                    <a:pt x="8175685" y="1085849"/>
                  </a:moveTo>
                  <a:lnTo>
                    <a:pt x="7889907" y="1085849"/>
                  </a:lnTo>
                  <a:lnTo>
                    <a:pt x="7889907" y="1038192"/>
                  </a:lnTo>
                  <a:lnTo>
                    <a:pt x="8175685" y="1038192"/>
                  </a:lnTo>
                  <a:lnTo>
                    <a:pt x="8175685" y="1085849"/>
                  </a:lnTo>
                  <a:close/>
                </a:path>
                <a:path w="13218794" h="1085850">
                  <a:moveTo>
                    <a:pt x="7842277" y="1085849"/>
                  </a:moveTo>
                  <a:lnTo>
                    <a:pt x="7556498" y="1085849"/>
                  </a:lnTo>
                  <a:lnTo>
                    <a:pt x="7556498" y="1038192"/>
                  </a:lnTo>
                  <a:lnTo>
                    <a:pt x="7842277" y="1038192"/>
                  </a:lnTo>
                  <a:lnTo>
                    <a:pt x="7842277" y="1085849"/>
                  </a:lnTo>
                  <a:close/>
                </a:path>
                <a:path w="13218794" h="1085850">
                  <a:moveTo>
                    <a:pt x="7508868" y="1085849"/>
                  </a:moveTo>
                  <a:lnTo>
                    <a:pt x="7223089" y="1085849"/>
                  </a:lnTo>
                  <a:lnTo>
                    <a:pt x="7223089" y="1038192"/>
                  </a:lnTo>
                  <a:lnTo>
                    <a:pt x="7508868" y="1038192"/>
                  </a:lnTo>
                  <a:lnTo>
                    <a:pt x="7508868" y="1085849"/>
                  </a:lnTo>
                  <a:close/>
                </a:path>
                <a:path w="13218794" h="1085850">
                  <a:moveTo>
                    <a:pt x="7175459" y="1085849"/>
                  </a:moveTo>
                  <a:lnTo>
                    <a:pt x="6889681" y="1085849"/>
                  </a:lnTo>
                  <a:lnTo>
                    <a:pt x="6889681" y="1038192"/>
                  </a:lnTo>
                  <a:lnTo>
                    <a:pt x="7175459" y="1038192"/>
                  </a:lnTo>
                  <a:lnTo>
                    <a:pt x="7175459" y="1085849"/>
                  </a:lnTo>
                  <a:close/>
                </a:path>
                <a:path w="13218794" h="1085850">
                  <a:moveTo>
                    <a:pt x="6842051" y="1085849"/>
                  </a:moveTo>
                  <a:lnTo>
                    <a:pt x="6556272" y="1085849"/>
                  </a:lnTo>
                  <a:lnTo>
                    <a:pt x="6556272" y="1038192"/>
                  </a:lnTo>
                  <a:lnTo>
                    <a:pt x="6842051" y="1038192"/>
                  </a:lnTo>
                  <a:lnTo>
                    <a:pt x="6842051" y="1085849"/>
                  </a:lnTo>
                  <a:close/>
                </a:path>
                <a:path w="13218794" h="1085850">
                  <a:moveTo>
                    <a:pt x="6508642" y="1085849"/>
                  </a:moveTo>
                  <a:lnTo>
                    <a:pt x="6222863" y="1085849"/>
                  </a:lnTo>
                  <a:lnTo>
                    <a:pt x="6222863" y="1038192"/>
                  </a:lnTo>
                  <a:lnTo>
                    <a:pt x="6508642" y="1038192"/>
                  </a:lnTo>
                  <a:lnTo>
                    <a:pt x="6508642" y="1085849"/>
                  </a:lnTo>
                  <a:close/>
                </a:path>
                <a:path w="13218794" h="1085850">
                  <a:moveTo>
                    <a:pt x="6175233" y="1085849"/>
                  </a:moveTo>
                  <a:lnTo>
                    <a:pt x="5889455" y="1085849"/>
                  </a:lnTo>
                  <a:lnTo>
                    <a:pt x="5889455" y="1038192"/>
                  </a:lnTo>
                  <a:lnTo>
                    <a:pt x="6175233" y="1038192"/>
                  </a:lnTo>
                  <a:lnTo>
                    <a:pt x="6175233" y="1085849"/>
                  </a:lnTo>
                  <a:close/>
                </a:path>
                <a:path w="13218794" h="1085850">
                  <a:moveTo>
                    <a:pt x="5841824" y="1085849"/>
                  </a:moveTo>
                  <a:lnTo>
                    <a:pt x="5556046" y="1085849"/>
                  </a:lnTo>
                  <a:lnTo>
                    <a:pt x="5556046" y="1038192"/>
                  </a:lnTo>
                  <a:lnTo>
                    <a:pt x="5841824" y="1038192"/>
                  </a:lnTo>
                  <a:lnTo>
                    <a:pt x="5841824" y="1085849"/>
                  </a:lnTo>
                  <a:close/>
                </a:path>
                <a:path w="13218794" h="1085850">
                  <a:moveTo>
                    <a:pt x="5508416" y="1085849"/>
                  </a:moveTo>
                  <a:lnTo>
                    <a:pt x="5222637" y="1085849"/>
                  </a:lnTo>
                  <a:lnTo>
                    <a:pt x="5222637" y="1038192"/>
                  </a:lnTo>
                  <a:lnTo>
                    <a:pt x="5508416" y="1038192"/>
                  </a:lnTo>
                  <a:lnTo>
                    <a:pt x="5508416" y="1085849"/>
                  </a:lnTo>
                  <a:close/>
                </a:path>
                <a:path w="13218794" h="1085850">
                  <a:moveTo>
                    <a:pt x="5175007" y="1085849"/>
                  </a:moveTo>
                  <a:lnTo>
                    <a:pt x="4889229" y="1085849"/>
                  </a:lnTo>
                  <a:lnTo>
                    <a:pt x="4889229" y="1038192"/>
                  </a:lnTo>
                  <a:lnTo>
                    <a:pt x="5175007" y="1038192"/>
                  </a:lnTo>
                  <a:lnTo>
                    <a:pt x="5175007" y="1085849"/>
                  </a:lnTo>
                  <a:close/>
                </a:path>
                <a:path w="13218794" h="1085850">
                  <a:moveTo>
                    <a:pt x="4841598" y="1085849"/>
                  </a:moveTo>
                  <a:lnTo>
                    <a:pt x="4555819" y="1085849"/>
                  </a:lnTo>
                  <a:lnTo>
                    <a:pt x="4555819" y="1038192"/>
                  </a:lnTo>
                  <a:lnTo>
                    <a:pt x="4841598" y="1038192"/>
                  </a:lnTo>
                  <a:lnTo>
                    <a:pt x="4841598" y="1085849"/>
                  </a:lnTo>
                  <a:close/>
                </a:path>
                <a:path w="13218794" h="1085850">
                  <a:moveTo>
                    <a:pt x="4508189" y="1085849"/>
                  </a:moveTo>
                  <a:lnTo>
                    <a:pt x="4222411" y="1085849"/>
                  </a:lnTo>
                  <a:lnTo>
                    <a:pt x="4222411" y="1038192"/>
                  </a:lnTo>
                  <a:lnTo>
                    <a:pt x="4508189" y="1038192"/>
                  </a:lnTo>
                  <a:lnTo>
                    <a:pt x="4508189" y="1085849"/>
                  </a:lnTo>
                  <a:close/>
                </a:path>
                <a:path w="13218794" h="1085850">
                  <a:moveTo>
                    <a:pt x="4174781" y="1085849"/>
                  </a:moveTo>
                  <a:lnTo>
                    <a:pt x="3889002" y="1085849"/>
                  </a:lnTo>
                  <a:lnTo>
                    <a:pt x="3889002" y="1038192"/>
                  </a:lnTo>
                  <a:lnTo>
                    <a:pt x="4174781" y="1038192"/>
                  </a:lnTo>
                  <a:lnTo>
                    <a:pt x="4174781" y="1085849"/>
                  </a:lnTo>
                  <a:close/>
                </a:path>
                <a:path w="13218794" h="1085850">
                  <a:moveTo>
                    <a:pt x="3841373" y="1085849"/>
                  </a:moveTo>
                  <a:lnTo>
                    <a:pt x="3555593" y="1085849"/>
                  </a:lnTo>
                  <a:lnTo>
                    <a:pt x="3555593" y="1038192"/>
                  </a:lnTo>
                  <a:lnTo>
                    <a:pt x="3841373" y="1038192"/>
                  </a:lnTo>
                  <a:lnTo>
                    <a:pt x="3841373" y="1085849"/>
                  </a:lnTo>
                  <a:close/>
                </a:path>
                <a:path w="13218794" h="1085850">
                  <a:moveTo>
                    <a:pt x="3507963" y="1085849"/>
                  </a:moveTo>
                  <a:lnTo>
                    <a:pt x="3222184" y="1085849"/>
                  </a:lnTo>
                  <a:lnTo>
                    <a:pt x="3222184" y="1038192"/>
                  </a:lnTo>
                  <a:lnTo>
                    <a:pt x="3507963" y="1038192"/>
                  </a:lnTo>
                  <a:lnTo>
                    <a:pt x="3507963" y="1085849"/>
                  </a:lnTo>
                  <a:close/>
                </a:path>
                <a:path w="13218794" h="1085850">
                  <a:moveTo>
                    <a:pt x="3174555" y="1085849"/>
                  </a:moveTo>
                  <a:lnTo>
                    <a:pt x="2888776" y="1085849"/>
                  </a:lnTo>
                  <a:lnTo>
                    <a:pt x="2888776" y="1038192"/>
                  </a:lnTo>
                  <a:lnTo>
                    <a:pt x="3174555" y="1038192"/>
                  </a:lnTo>
                  <a:lnTo>
                    <a:pt x="3174555" y="1085849"/>
                  </a:lnTo>
                  <a:close/>
                </a:path>
                <a:path w="13218794" h="1085850">
                  <a:moveTo>
                    <a:pt x="2841146" y="1085849"/>
                  </a:moveTo>
                  <a:lnTo>
                    <a:pt x="2555367" y="1085849"/>
                  </a:lnTo>
                  <a:lnTo>
                    <a:pt x="2555367" y="1038192"/>
                  </a:lnTo>
                  <a:lnTo>
                    <a:pt x="2841146" y="1038192"/>
                  </a:lnTo>
                  <a:lnTo>
                    <a:pt x="2841146" y="1085849"/>
                  </a:lnTo>
                  <a:close/>
                </a:path>
                <a:path w="13218794" h="1085850">
                  <a:moveTo>
                    <a:pt x="2507737" y="1085849"/>
                  </a:moveTo>
                  <a:lnTo>
                    <a:pt x="2221959" y="1085849"/>
                  </a:lnTo>
                  <a:lnTo>
                    <a:pt x="2221959" y="1038192"/>
                  </a:lnTo>
                  <a:lnTo>
                    <a:pt x="2507737" y="1038192"/>
                  </a:lnTo>
                  <a:lnTo>
                    <a:pt x="2507737" y="1085849"/>
                  </a:lnTo>
                  <a:close/>
                </a:path>
                <a:path w="13218794" h="1085850">
                  <a:moveTo>
                    <a:pt x="2174329" y="1085849"/>
                  </a:moveTo>
                  <a:lnTo>
                    <a:pt x="1888550" y="1085849"/>
                  </a:lnTo>
                  <a:lnTo>
                    <a:pt x="1888550" y="1038192"/>
                  </a:lnTo>
                  <a:lnTo>
                    <a:pt x="2174329" y="1038192"/>
                  </a:lnTo>
                  <a:lnTo>
                    <a:pt x="2174329" y="1085849"/>
                  </a:lnTo>
                  <a:close/>
                </a:path>
                <a:path w="13218794" h="1085850">
                  <a:moveTo>
                    <a:pt x="1840920" y="1085849"/>
                  </a:moveTo>
                  <a:lnTo>
                    <a:pt x="1555141" y="1085849"/>
                  </a:lnTo>
                  <a:lnTo>
                    <a:pt x="1555141" y="1038192"/>
                  </a:lnTo>
                  <a:lnTo>
                    <a:pt x="1840920" y="1038192"/>
                  </a:lnTo>
                  <a:lnTo>
                    <a:pt x="1840920" y="1085849"/>
                  </a:lnTo>
                  <a:close/>
                </a:path>
                <a:path w="13218794" h="1085850">
                  <a:moveTo>
                    <a:pt x="1507511" y="1085849"/>
                  </a:moveTo>
                  <a:lnTo>
                    <a:pt x="1221732" y="1085849"/>
                  </a:lnTo>
                  <a:lnTo>
                    <a:pt x="1221732" y="1038192"/>
                  </a:lnTo>
                  <a:lnTo>
                    <a:pt x="1507511" y="1038192"/>
                  </a:lnTo>
                  <a:lnTo>
                    <a:pt x="1507511" y="1085849"/>
                  </a:lnTo>
                  <a:close/>
                </a:path>
                <a:path w="13218794" h="1085850">
                  <a:moveTo>
                    <a:pt x="1174102" y="1085849"/>
                  </a:moveTo>
                  <a:lnTo>
                    <a:pt x="888324" y="1085849"/>
                  </a:lnTo>
                  <a:lnTo>
                    <a:pt x="888324" y="1038192"/>
                  </a:lnTo>
                  <a:lnTo>
                    <a:pt x="1174102" y="1038192"/>
                  </a:lnTo>
                  <a:lnTo>
                    <a:pt x="1174102" y="1085849"/>
                  </a:lnTo>
                  <a:close/>
                </a:path>
                <a:path w="13218794" h="1085850">
                  <a:moveTo>
                    <a:pt x="840694" y="1085849"/>
                  </a:moveTo>
                  <a:lnTo>
                    <a:pt x="554915" y="1085849"/>
                  </a:lnTo>
                  <a:lnTo>
                    <a:pt x="554915" y="1038192"/>
                  </a:lnTo>
                  <a:lnTo>
                    <a:pt x="840694" y="1038192"/>
                  </a:lnTo>
                  <a:lnTo>
                    <a:pt x="840694" y="1085849"/>
                  </a:lnTo>
                  <a:close/>
                </a:path>
                <a:path w="13218794" h="1085850">
                  <a:moveTo>
                    <a:pt x="507099" y="1084286"/>
                  </a:moveTo>
                  <a:lnTo>
                    <a:pt x="447875" y="1077513"/>
                  </a:lnTo>
                  <a:lnTo>
                    <a:pt x="401788" y="1067249"/>
                  </a:lnTo>
                  <a:lnTo>
                    <a:pt x="356888" y="1053057"/>
                  </a:lnTo>
                  <a:lnTo>
                    <a:pt x="313423" y="1035043"/>
                  </a:lnTo>
                  <a:lnTo>
                    <a:pt x="271645" y="1013310"/>
                  </a:lnTo>
                  <a:lnTo>
                    <a:pt x="239691" y="992980"/>
                  </a:lnTo>
                  <a:lnTo>
                    <a:pt x="266114" y="953721"/>
                  </a:lnTo>
                  <a:lnTo>
                    <a:pt x="311333" y="980949"/>
                  </a:lnTo>
                  <a:lnTo>
                    <a:pt x="358351" y="1002904"/>
                  </a:lnTo>
                  <a:lnTo>
                    <a:pt x="407166" y="1019586"/>
                  </a:lnTo>
                  <a:lnTo>
                    <a:pt x="457779" y="1030994"/>
                  </a:lnTo>
                  <a:lnTo>
                    <a:pt x="510190" y="1037129"/>
                  </a:lnTo>
                  <a:lnTo>
                    <a:pt x="507134" y="1083748"/>
                  </a:lnTo>
                  <a:lnTo>
                    <a:pt x="507099" y="1084286"/>
                  </a:lnTo>
                  <a:close/>
                </a:path>
                <a:path w="13218794" h="1085850">
                  <a:moveTo>
                    <a:pt x="201504" y="964739"/>
                  </a:moveTo>
                  <a:lnTo>
                    <a:pt x="158926" y="926830"/>
                  </a:lnTo>
                  <a:lnTo>
                    <a:pt x="126675" y="891589"/>
                  </a:lnTo>
                  <a:lnTo>
                    <a:pt x="97936" y="854048"/>
                  </a:lnTo>
                  <a:lnTo>
                    <a:pt x="72496" y="814045"/>
                  </a:lnTo>
                  <a:lnTo>
                    <a:pt x="50776" y="772242"/>
                  </a:lnTo>
                  <a:lnTo>
                    <a:pt x="35545" y="735450"/>
                  </a:lnTo>
                  <a:lnTo>
                    <a:pt x="79828" y="718636"/>
                  </a:lnTo>
                  <a:lnTo>
                    <a:pt x="101007" y="766800"/>
                  </a:lnTo>
                  <a:lnTo>
                    <a:pt x="126863" y="811938"/>
                  </a:lnTo>
                  <a:lnTo>
                    <a:pt x="157296" y="853911"/>
                  </a:lnTo>
                  <a:lnTo>
                    <a:pt x="157395" y="854048"/>
                  </a:lnTo>
                  <a:lnTo>
                    <a:pt x="192605" y="893131"/>
                  </a:lnTo>
                  <a:lnTo>
                    <a:pt x="201928" y="902218"/>
                  </a:lnTo>
                  <a:lnTo>
                    <a:pt x="211478" y="911049"/>
                  </a:lnTo>
                  <a:lnTo>
                    <a:pt x="221255" y="919625"/>
                  </a:lnTo>
                  <a:lnTo>
                    <a:pt x="231260" y="927945"/>
                  </a:lnTo>
                  <a:lnTo>
                    <a:pt x="201504" y="964739"/>
                  </a:lnTo>
                  <a:close/>
                </a:path>
                <a:path w="13218794" h="1085850">
                  <a:moveTo>
                    <a:pt x="20601" y="690198"/>
                  </a:moveTo>
                  <a:lnTo>
                    <a:pt x="18590" y="683826"/>
                  </a:lnTo>
                  <a:lnTo>
                    <a:pt x="8331" y="637712"/>
                  </a:lnTo>
                  <a:lnTo>
                    <a:pt x="2100" y="590662"/>
                  </a:lnTo>
                  <a:lnTo>
                    <a:pt x="0" y="542924"/>
                  </a:lnTo>
                  <a:lnTo>
                    <a:pt x="2100" y="495187"/>
                  </a:lnTo>
                  <a:lnTo>
                    <a:pt x="8331" y="448136"/>
                  </a:lnTo>
                  <a:lnTo>
                    <a:pt x="17455" y="407123"/>
                  </a:lnTo>
                  <a:lnTo>
                    <a:pt x="63374" y="418999"/>
                  </a:lnTo>
                  <a:lnTo>
                    <a:pt x="56485" y="449599"/>
                  </a:lnTo>
                  <a:lnTo>
                    <a:pt x="51565" y="480454"/>
                  </a:lnTo>
                  <a:lnTo>
                    <a:pt x="48613" y="511562"/>
                  </a:lnTo>
                  <a:lnTo>
                    <a:pt x="47629" y="542924"/>
                  </a:lnTo>
                  <a:lnTo>
                    <a:pt x="48790" y="577013"/>
                  </a:lnTo>
                  <a:lnTo>
                    <a:pt x="52273" y="610776"/>
                  </a:lnTo>
                  <a:lnTo>
                    <a:pt x="58077" y="644216"/>
                  </a:lnTo>
                  <a:lnTo>
                    <a:pt x="66204" y="677331"/>
                  </a:lnTo>
                  <a:lnTo>
                    <a:pt x="20601" y="690198"/>
                  </a:lnTo>
                  <a:close/>
                </a:path>
                <a:path w="13218794" h="1085850">
                  <a:moveTo>
                    <a:pt x="76096" y="377387"/>
                  </a:moveTo>
                  <a:lnTo>
                    <a:pt x="31376" y="361518"/>
                  </a:lnTo>
                  <a:lnTo>
                    <a:pt x="32772" y="357096"/>
                  </a:lnTo>
                  <a:lnTo>
                    <a:pt x="50776" y="313607"/>
                  </a:lnTo>
                  <a:lnTo>
                    <a:pt x="72496" y="271804"/>
                  </a:lnTo>
                  <a:lnTo>
                    <a:pt x="97831" y="231938"/>
                  </a:lnTo>
                  <a:lnTo>
                    <a:pt x="126675" y="194260"/>
                  </a:lnTo>
                  <a:lnTo>
                    <a:pt x="158926" y="159019"/>
                  </a:lnTo>
                  <a:lnTo>
                    <a:pt x="192210" y="128523"/>
                  </a:lnTo>
                  <a:lnTo>
                    <a:pt x="222905" y="164822"/>
                  </a:lnTo>
                  <a:lnTo>
                    <a:pt x="215114" y="171557"/>
                  </a:lnTo>
                  <a:lnTo>
                    <a:pt x="207467" y="178452"/>
                  </a:lnTo>
                  <a:lnTo>
                    <a:pt x="155657" y="233943"/>
                  </a:lnTo>
                  <a:lnTo>
                    <a:pt x="123923" y="278463"/>
                  </a:lnTo>
                  <a:lnTo>
                    <a:pt x="97402" y="326278"/>
                  </a:lnTo>
                  <a:lnTo>
                    <a:pt x="76096" y="377387"/>
                  </a:lnTo>
                  <a:close/>
                </a:path>
                <a:path w="13218794" h="1085850">
                  <a:moveTo>
                    <a:pt x="257235" y="138252"/>
                  </a:moveTo>
                  <a:lnTo>
                    <a:pt x="229834" y="99396"/>
                  </a:lnTo>
                  <a:lnTo>
                    <a:pt x="231803" y="97888"/>
                  </a:lnTo>
                  <a:lnTo>
                    <a:pt x="271645" y="72539"/>
                  </a:lnTo>
                  <a:lnTo>
                    <a:pt x="313423" y="50806"/>
                  </a:lnTo>
                  <a:lnTo>
                    <a:pt x="356888" y="32792"/>
                  </a:lnTo>
                  <a:lnTo>
                    <a:pt x="401788" y="18600"/>
                  </a:lnTo>
                  <a:lnTo>
                    <a:pt x="447875" y="8336"/>
                  </a:lnTo>
                  <a:lnTo>
                    <a:pt x="495000" y="2087"/>
                  </a:lnTo>
                  <a:lnTo>
                    <a:pt x="495204" y="2087"/>
                  </a:lnTo>
                  <a:lnTo>
                    <a:pt x="499362" y="49549"/>
                  </a:lnTo>
                  <a:lnTo>
                    <a:pt x="447113" y="56831"/>
                  </a:lnTo>
                  <a:lnTo>
                    <a:pt x="396776" y="69342"/>
                  </a:lnTo>
                  <a:lnTo>
                    <a:pt x="348350" y="87083"/>
                  </a:lnTo>
                  <a:lnTo>
                    <a:pt x="301837" y="110053"/>
                  </a:lnTo>
                  <a:lnTo>
                    <a:pt x="257235" y="138252"/>
                  </a:lnTo>
                  <a:close/>
                </a:path>
                <a:path w="13218794" h="1085850">
                  <a:moveTo>
                    <a:pt x="828386" y="47657"/>
                  </a:moveTo>
                  <a:lnTo>
                    <a:pt x="542607" y="47657"/>
                  </a:lnTo>
                  <a:lnTo>
                    <a:pt x="542607" y="0"/>
                  </a:lnTo>
                  <a:lnTo>
                    <a:pt x="828386" y="0"/>
                  </a:lnTo>
                  <a:lnTo>
                    <a:pt x="828386" y="47657"/>
                  </a:lnTo>
                  <a:close/>
                </a:path>
              </a:pathLst>
            </a:custGeom>
            <a:solidFill>
              <a:srgbClr val="E76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73096" rIns="0" bIns="0" rtlCol="0">
            <a:spAutoFit/>
          </a:bodyPr>
          <a:lstStyle/>
          <a:p>
            <a:pPr marL="1719580">
              <a:lnSpc>
                <a:spcPct val="100000"/>
              </a:lnSpc>
              <a:spcBef>
                <a:spcPts val="100"/>
              </a:spcBef>
            </a:pP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ERGENL</a:t>
            </a:r>
            <a:r>
              <a:rPr sz="4000" spc="254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K</a:t>
            </a:r>
            <a:r>
              <a:rPr sz="4000" spc="-40" dirty="0">
                <a:solidFill>
                  <a:srgbClr val="4F3C36"/>
                </a:solidFill>
                <a:latin typeface="Trebuchet MS"/>
                <a:cs typeface="Trebuchet MS"/>
              </a:rPr>
              <a:t> </a:t>
            </a:r>
            <a:r>
              <a:rPr sz="4000" spc="455" dirty="0">
                <a:solidFill>
                  <a:srgbClr val="4F3C36"/>
                </a:solidFill>
                <a:latin typeface="Trebuchet MS"/>
                <a:cs typeface="Trebuchet MS"/>
              </a:rPr>
              <a:t>DÖNEM</a:t>
            </a:r>
            <a:r>
              <a:rPr sz="4000" spc="455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r>
              <a:rPr sz="4000" spc="-100" dirty="0">
                <a:solidFill>
                  <a:srgbClr val="4F3C36"/>
                </a:solidFill>
                <a:latin typeface="Lucida Sans Unicode"/>
                <a:cs typeface="Lucida Sans Unicode"/>
              </a:rPr>
              <a:t> </a:t>
            </a: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GEL</a:t>
            </a:r>
            <a:r>
              <a:rPr sz="4000" spc="254" dirty="0">
                <a:solidFill>
                  <a:srgbClr val="4F3C36"/>
                </a:solidFill>
                <a:latin typeface="Lucida Sans Unicode"/>
                <a:cs typeface="Lucida Sans Unicode"/>
              </a:rPr>
              <a:t>İŞİ</a:t>
            </a:r>
            <a:r>
              <a:rPr sz="4000" spc="254" dirty="0">
                <a:solidFill>
                  <a:srgbClr val="4F3C36"/>
                </a:solidFill>
                <a:latin typeface="Trebuchet MS"/>
                <a:cs typeface="Trebuchet MS"/>
              </a:rPr>
              <a:t>M</a:t>
            </a:r>
            <a:r>
              <a:rPr sz="4000" spc="-40" dirty="0">
                <a:solidFill>
                  <a:srgbClr val="4F3C36"/>
                </a:solidFill>
                <a:latin typeface="Trebuchet MS"/>
                <a:cs typeface="Trebuchet MS"/>
              </a:rPr>
              <a:t> </a:t>
            </a:r>
            <a:r>
              <a:rPr sz="4000" spc="204" dirty="0">
                <a:solidFill>
                  <a:srgbClr val="4F3C36"/>
                </a:solidFill>
                <a:latin typeface="Trebuchet MS"/>
                <a:cs typeface="Trebuchet MS"/>
              </a:rPr>
              <a:t>ÖZELL</a:t>
            </a:r>
            <a:r>
              <a:rPr sz="4000" spc="204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r>
              <a:rPr sz="4000" spc="204" dirty="0">
                <a:solidFill>
                  <a:srgbClr val="4F3C36"/>
                </a:solidFill>
                <a:latin typeface="Trebuchet MS"/>
                <a:cs typeface="Trebuchet MS"/>
              </a:rPr>
              <a:t>KLER</a:t>
            </a:r>
            <a:r>
              <a:rPr sz="4000" spc="204" dirty="0">
                <a:solidFill>
                  <a:srgbClr val="4F3C36"/>
                </a:solidFill>
                <a:latin typeface="Lucida Sans Unicode"/>
                <a:cs typeface="Lucida Sans Unicode"/>
              </a:rPr>
              <a:t>İ</a:t>
            </a:r>
            <a:endParaRPr sz="4000">
              <a:latin typeface="Lucida Sans Unicode"/>
              <a:cs typeface="Lucida Sans Unicode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4231148" y="918086"/>
            <a:ext cx="4057015" cy="9365615"/>
            <a:chOff x="14231148" y="918086"/>
            <a:chExt cx="4057015" cy="9365615"/>
          </a:xfrm>
        </p:grpSpPr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231148" y="918086"/>
              <a:ext cx="1319718" cy="110865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34978" y="5663898"/>
              <a:ext cx="3853020" cy="4619624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565636" y="1683955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65636" y="2531198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65636" y="3378444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65636" y="4225690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65636" y="5072935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65636" y="5920181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65636" y="6767427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65636" y="7614670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65636" y="8461916"/>
            <a:ext cx="1311275" cy="368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9495"/>
              </a:lnSpc>
            </a:pPr>
            <a:r>
              <a:rPr sz="8100" spc="-455" dirty="0">
                <a:solidFill>
                  <a:srgbClr val="4F3C36"/>
                </a:solidFill>
                <a:latin typeface="Tahoma"/>
                <a:cs typeface="Tahoma"/>
              </a:rPr>
              <a:t>)</a:t>
            </a:r>
            <a:endParaRPr sz="81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6860" y="168305"/>
              <a:ext cx="6171565" cy="6210300"/>
            </a:xfrm>
            <a:custGeom>
              <a:avLst/>
              <a:gdLst/>
              <a:ahLst/>
              <a:cxnLst/>
              <a:rect l="l" t="t" r="r" b="b"/>
              <a:pathLst>
                <a:path w="6171565" h="6210300">
                  <a:moveTo>
                    <a:pt x="88124" y="2899200"/>
                  </a:moveTo>
                  <a:lnTo>
                    <a:pt x="80262" y="2904719"/>
                  </a:lnTo>
                  <a:lnTo>
                    <a:pt x="0" y="2790377"/>
                  </a:lnTo>
                  <a:lnTo>
                    <a:pt x="3975183" y="0"/>
                  </a:lnTo>
                  <a:lnTo>
                    <a:pt x="4011665" y="51973"/>
                  </a:lnTo>
                  <a:lnTo>
                    <a:pt x="174473" y="2745489"/>
                  </a:lnTo>
                  <a:lnTo>
                    <a:pt x="164969" y="2767676"/>
                  </a:lnTo>
                  <a:lnTo>
                    <a:pt x="174668" y="2791901"/>
                  </a:lnTo>
                  <a:lnTo>
                    <a:pt x="111105" y="2836519"/>
                  </a:lnTo>
                  <a:lnTo>
                    <a:pt x="101446" y="2858816"/>
                  </a:lnTo>
                  <a:lnTo>
                    <a:pt x="94302" y="2863831"/>
                  </a:lnTo>
                  <a:lnTo>
                    <a:pt x="94586" y="2879147"/>
                  </a:lnTo>
                  <a:lnTo>
                    <a:pt x="87674" y="2884000"/>
                  </a:lnTo>
                  <a:lnTo>
                    <a:pt x="88124" y="2899200"/>
                  </a:lnTo>
                  <a:close/>
                </a:path>
                <a:path w="6171565" h="6210300">
                  <a:moveTo>
                    <a:pt x="204027" y="2740260"/>
                  </a:moveTo>
                  <a:lnTo>
                    <a:pt x="174473" y="2745489"/>
                  </a:lnTo>
                  <a:lnTo>
                    <a:pt x="194610" y="2731353"/>
                  </a:lnTo>
                  <a:lnTo>
                    <a:pt x="204027" y="2740260"/>
                  </a:lnTo>
                  <a:close/>
                </a:path>
                <a:path w="6171565" h="6210300">
                  <a:moveTo>
                    <a:pt x="4179486" y="291052"/>
                  </a:moveTo>
                  <a:lnTo>
                    <a:pt x="289153" y="3021869"/>
                  </a:lnTo>
                  <a:lnTo>
                    <a:pt x="296027" y="3001527"/>
                  </a:lnTo>
                  <a:lnTo>
                    <a:pt x="300664" y="2982755"/>
                  </a:lnTo>
                  <a:lnTo>
                    <a:pt x="341011" y="2954434"/>
                  </a:lnTo>
                  <a:lnTo>
                    <a:pt x="343986" y="2936829"/>
                  </a:lnTo>
                  <a:lnTo>
                    <a:pt x="340198" y="2877422"/>
                  </a:lnTo>
                  <a:lnTo>
                    <a:pt x="323073" y="2842894"/>
                  </a:lnTo>
                  <a:lnTo>
                    <a:pt x="307646" y="2822689"/>
                  </a:lnTo>
                  <a:lnTo>
                    <a:pt x="299022" y="2813227"/>
                  </a:lnTo>
                  <a:lnTo>
                    <a:pt x="297015" y="2814636"/>
                  </a:lnTo>
                  <a:lnTo>
                    <a:pt x="287015" y="2806138"/>
                  </a:lnTo>
                  <a:lnTo>
                    <a:pt x="276304" y="2798140"/>
                  </a:lnTo>
                  <a:lnTo>
                    <a:pt x="281746" y="2794320"/>
                  </a:lnTo>
                  <a:lnTo>
                    <a:pt x="279950" y="2780064"/>
                  </a:lnTo>
                  <a:lnTo>
                    <a:pt x="278270" y="2765727"/>
                  </a:lnTo>
                  <a:lnTo>
                    <a:pt x="284061" y="2761662"/>
                  </a:lnTo>
                  <a:lnTo>
                    <a:pt x="278634" y="2734439"/>
                  </a:lnTo>
                  <a:lnTo>
                    <a:pt x="259501" y="2716836"/>
                  </a:lnTo>
                  <a:lnTo>
                    <a:pt x="229883" y="2706593"/>
                  </a:lnTo>
                  <a:lnTo>
                    <a:pt x="3617302" y="328796"/>
                  </a:lnTo>
                  <a:lnTo>
                    <a:pt x="3609001" y="350139"/>
                  </a:lnTo>
                  <a:lnTo>
                    <a:pt x="3601197" y="371134"/>
                  </a:lnTo>
                  <a:lnTo>
                    <a:pt x="3594421" y="391408"/>
                  </a:lnTo>
                  <a:lnTo>
                    <a:pt x="3589892" y="410103"/>
                  </a:lnTo>
                  <a:lnTo>
                    <a:pt x="3578208" y="418305"/>
                  </a:lnTo>
                  <a:lnTo>
                    <a:pt x="3574267" y="436587"/>
                  </a:lnTo>
                  <a:lnTo>
                    <a:pt x="3563784" y="443946"/>
                  </a:lnTo>
                  <a:lnTo>
                    <a:pt x="3563020" y="475515"/>
                  </a:lnTo>
                  <a:lnTo>
                    <a:pt x="3581552" y="493540"/>
                  </a:lnTo>
                  <a:lnTo>
                    <a:pt x="3613501" y="502146"/>
                  </a:lnTo>
                  <a:lnTo>
                    <a:pt x="3643174" y="481318"/>
                  </a:lnTo>
                  <a:lnTo>
                    <a:pt x="3655772" y="487991"/>
                  </a:lnTo>
                  <a:lnTo>
                    <a:pt x="3977669" y="262035"/>
                  </a:lnTo>
                  <a:lnTo>
                    <a:pt x="3985319" y="272182"/>
                  </a:lnTo>
                  <a:lnTo>
                    <a:pt x="3985143" y="272306"/>
                  </a:lnTo>
                  <a:lnTo>
                    <a:pt x="3993411" y="282018"/>
                  </a:lnTo>
                  <a:lnTo>
                    <a:pt x="3995708" y="280406"/>
                  </a:lnTo>
                  <a:lnTo>
                    <a:pt x="4004418" y="289809"/>
                  </a:lnTo>
                  <a:lnTo>
                    <a:pt x="4006891" y="288072"/>
                  </a:lnTo>
                  <a:lnTo>
                    <a:pt x="4017721" y="295987"/>
                  </a:lnTo>
                  <a:lnTo>
                    <a:pt x="4024877" y="290964"/>
                  </a:lnTo>
                  <a:lnTo>
                    <a:pt x="4037827" y="297390"/>
                  </a:lnTo>
                  <a:lnTo>
                    <a:pt x="4135707" y="228683"/>
                  </a:lnTo>
                  <a:lnTo>
                    <a:pt x="4179486" y="291052"/>
                  </a:lnTo>
                  <a:close/>
                </a:path>
                <a:path w="6171565" h="6210300">
                  <a:moveTo>
                    <a:pt x="3974260" y="248912"/>
                  </a:moveTo>
                  <a:lnTo>
                    <a:pt x="3711108" y="433631"/>
                  </a:lnTo>
                  <a:lnTo>
                    <a:pt x="3720807" y="395790"/>
                  </a:lnTo>
                  <a:lnTo>
                    <a:pt x="3736469" y="369280"/>
                  </a:lnTo>
                  <a:lnTo>
                    <a:pt x="3736456" y="338256"/>
                  </a:lnTo>
                  <a:lnTo>
                    <a:pt x="3732170" y="325748"/>
                  </a:lnTo>
                  <a:lnTo>
                    <a:pt x="3718426" y="319879"/>
                  </a:lnTo>
                  <a:lnTo>
                    <a:pt x="3690039" y="308772"/>
                  </a:lnTo>
                  <a:lnTo>
                    <a:pt x="3689686" y="309020"/>
                  </a:lnTo>
                  <a:lnTo>
                    <a:pt x="3675431" y="303509"/>
                  </a:lnTo>
                  <a:lnTo>
                    <a:pt x="3657922" y="300283"/>
                  </a:lnTo>
                  <a:lnTo>
                    <a:pt x="4011665" y="51973"/>
                  </a:lnTo>
                  <a:lnTo>
                    <a:pt x="4070038" y="135131"/>
                  </a:lnTo>
                  <a:lnTo>
                    <a:pt x="3979667" y="198567"/>
                  </a:lnTo>
                  <a:lnTo>
                    <a:pt x="3982193" y="212310"/>
                  </a:lnTo>
                  <a:lnTo>
                    <a:pt x="3969207" y="221426"/>
                  </a:lnTo>
                  <a:lnTo>
                    <a:pt x="3973147" y="234177"/>
                  </a:lnTo>
                  <a:lnTo>
                    <a:pt x="3969525" y="236719"/>
                  </a:lnTo>
                  <a:lnTo>
                    <a:pt x="3974260" y="248912"/>
                  </a:lnTo>
                  <a:close/>
                </a:path>
                <a:path w="6171565" h="6210300">
                  <a:moveTo>
                    <a:pt x="200227" y="2820510"/>
                  </a:moveTo>
                  <a:lnTo>
                    <a:pt x="171605" y="2840601"/>
                  </a:lnTo>
                  <a:lnTo>
                    <a:pt x="147609" y="2826412"/>
                  </a:lnTo>
                  <a:lnTo>
                    <a:pt x="126968" y="2825384"/>
                  </a:lnTo>
                  <a:lnTo>
                    <a:pt x="174668" y="2791901"/>
                  </a:lnTo>
                  <a:lnTo>
                    <a:pt x="179517" y="2804013"/>
                  </a:lnTo>
                  <a:lnTo>
                    <a:pt x="200227" y="2820510"/>
                  </a:lnTo>
                  <a:close/>
                </a:path>
                <a:path w="6171565" h="6210300">
                  <a:moveTo>
                    <a:pt x="195951" y="2839028"/>
                  </a:moveTo>
                  <a:lnTo>
                    <a:pt x="185357" y="2830948"/>
                  </a:lnTo>
                  <a:lnTo>
                    <a:pt x="190598" y="2827269"/>
                  </a:lnTo>
                  <a:lnTo>
                    <a:pt x="195951" y="2839028"/>
                  </a:lnTo>
                  <a:close/>
                </a:path>
                <a:path w="6171565" h="6210300">
                  <a:moveTo>
                    <a:pt x="4135707" y="228683"/>
                  </a:moveTo>
                  <a:lnTo>
                    <a:pt x="4066096" y="277547"/>
                  </a:lnTo>
                  <a:lnTo>
                    <a:pt x="4066131" y="262006"/>
                  </a:lnTo>
                  <a:lnTo>
                    <a:pt x="4071873" y="257975"/>
                  </a:lnTo>
                  <a:lnTo>
                    <a:pt x="4067403" y="245596"/>
                  </a:lnTo>
                  <a:lnTo>
                    <a:pt x="4073057" y="241627"/>
                  </a:lnTo>
                  <a:lnTo>
                    <a:pt x="4067262" y="230178"/>
                  </a:lnTo>
                  <a:lnTo>
                    <a:pt x="4070177" y="228132"/>
                  </a:lnTo>
                  <a:lnTo>
                    <a:pt x="4063764" y="217117"/>
                  </a:lnTo>
                  <a:lnTo>
                    <a:pt x="4066061" y="215505"/>
                  </a:lnTo>
                  <a:lnTo>
                    <a:pt x="4060033" y="204738"/>
                  </a:lnTo>
                  <a:lnTo>
                    <a:pt x="4059824" y="204366"/>
                  </a:lnTo>
                  <a:lnTo>
                    <a:pt x="4058323" y="205420"/>
                  </a:lnTo>
                  <a:lnTo>
                    <a:pt x="4049259" y="196266"/>
                  </a:lnTo>
                  <a:lnTo>
                    <a:pt x="4038871" y="188042"/>
                  </a:lnTo>
                  <a:lnTo>
                    <a:pt x="4034277" y="191266"/>
                  </a:lnTo>
                  <a:lnTo>
                    <a:pt x="4024507" y="182608"/>
                  </a:lnTo>
                  <a:lnTo>
                    <a:pt x="4013730" y="190173"/>
                  </a:lnTo>
                  <a:lnTo>
                    <a:pt x="4000250" y="184119"/>
                  </a:lnTo>
                  <a:lnTo>
                    <a:pt x="4070038" y="135131"/>
                  </a:lnTo>
                  <a:lnTo>
                    <a:pt x="4135707" y="228683"/>
                  </a:lnTo>
                  <a:close/>
                </a:path>
                <a:path w="6171565" h="6210300">
                  <a:moveTo>
                    <a:pt x="3977758" y="261973"/>
                  </a:moveTo>
                  <a:lnTo>
                    <a:pt x="3667775" y="479565"/>
                  </a:lnTo>
                  <a:lnTo>
                    <a:pt x="3685971" y="451276"/>
                  </a:lnTo>
                  <a:lnTo>
                    <a:pt x="3972758" y="249966"/>
                  </a:lnTo>
                  <a:lnTo>
                    <a:pt x="3977758" y="261973"/>
                  </a:lnTo>
                  <a:close/>
                </a:path>
                <a:path w="6171565" h="6210300">
                  <a:moveTo>
                    <a:pt x="203280" y="2989048"/>
                  </a:moveTo>
                  <a:lnTo>
                    <a:pt x="164941" y="3015960"/>
                  </a:lnTo>
                  <a:lnTo>
                    <a:pt x="161973" y="3002527"/>
                  </a:lnTo>
                  <a:lnTo>
                    <a:pt x="195012" y="2979335"/>
                  </a:lnTo>
                  <a:lnTo>
                    <a:pt x="203280" y="2989048"/>
                  </a:lnTo>
                  <a:close/>
                </a:path>
                <a:path w="6171565" h="6210300">
                  <a:moveTo>
                    <a:pt x="339686" y="3250179"/>
                  </a:moveTo>
                  <a:lnTo>
                    <a:pt x="328433" y="3258077"/>
                  </a:lnTo>
                  <a:lnTo>
                    <a:pt x="160612" y="3018999"/>
                  </a:lnTo>
                  <a:lnTo>
                    <a:pt x="204772" y="2988001"/>
                  </a:lnTo>
                  <a:lnTo>
                    <a:pt x="215491" y="2995994"/>
                  </a:lnTo>
                  <a:lnTo>
                    <a:pt x="235046" y="3013300"/>
                  </a:lnTo>
                  <a:lnTo>
                    <a:pt x="248456" y="3019403"/>
                  </a:lnTo>
                  <a:lnTo>
                    <a:pt x="267687" y="3021421"/>
                  </a:lnTo>
                  <a:lnTo>
                    <a:pt x="289153" y="3021869"/>
                  </a:lnTo>
                  <a:lnTo>
                    <a:pt x="4179486" y="291052"/>
                  </a:lnTo>
                  <a:lnTo>
                    <a:pt x="4259749" y="405393"/>
                  </a:lnTo>
                  <a:lnTo>
                    <a:pt x="351069" y="3149089"/>
                  </a:lnTo>
                  <a:lnTo>
                    <a:pt x="348664" y="3166293"/>
                  </a:lnTo>
                  <a:lnTo>
                    <a:pt x="348314" y="3182056"/>
                  </a:lnTo>
                  <a:lnTo>
                    <a:pt x="357745" y="3206469"/>
                  </a:lnTo>
                  <a:lnTo>
                    <a:pt x="352428" y="3210201"/>
                  </a:lnTo>
                  <a:lnTo>
                    <a:pt x="354374" y="3224351"/>
                  </a:lnTo>
                  <a:lnTo>
                    <a:pt x="337994" y="3235849"/>
                  </a:lnTo>
                  <a:lnTo>
                    <a:pt x="339686" y="3250179"/>
                  </a:lnTo>
                  <a:close/>
                </a:path>
                <a:path w="6171565" h="6210300">
                  <a:moveTo>
                    <a:pt x="316723" y="2971483"/>
                  </a:moveTo>
                  <a:lnTo>
                    <a:pt x="302343" y="2981577"/>
                  </a:lnTo>
                  <a:lnTo>
                    <a:pt x="296548" y="2970128"/>
                  </a:lnTo>
                  <a:lnTo>
                    <a:pt x="297962" y="2969136"/>
                  </a:lnTo>
                  <a:lnTo>
                    <a:pt x="316723" y="2971483"/>
                  </a:lnTo>
                  <a:close/>
                </a:path>
                <a:path w="6171565" h="6210300">
                  <a:moveTo>
                    <a:pt x="4369197" y="561314"/>
                  </a:moveTo>
                  <a:lnTo>
                    <a:pt x="483358" y="3288977"/>
                  </a:lnTo>
                  <a:lnTo>
                    <a:pt x="487702" y="3270411"/>
                  </a:lnTo>
                  <a:lnTo>
                    <a:pt x="489668" y="3253514"/>
                  </a:lnTo>
                  <a:lnTo>
                    <a:pt x="492582" y="3251469"/>
                  </a:lnTo>
                  <a:lnTo>
                    <a:pt x="487794" y="3239314"/>
                  </a:lnTo>
                  <a:lnTo>
                    <a:pt x="491559" y="3236670"/>
                  </a:lnTo>
                  <a:lnTo>
                    <a:pt x="485267" y="3225570"/>
                  </a:lnTo>
                  <a:lnTo>
                    <a:pt x="478181" y="3215028"/>
                  </a:lnTo>
                  <a:lnTo>
                    <a:pt x="470266" y="3205068"/>
                  </a:lnTo>
                  <a:lnTo>
                    <a:pt x="461490" y="3195712"/>
                  </a:lnTo>
                  <a:lnTo>
                    <a:pt x="457664" y="3182880"/>
                  </a:lnTo>
                  <a:lnTo>
                    <a:pt x="460366" y="3180984"/>
                  </a:lnTo>
                  <a:lnTo>
                    <a:pt x="454760" y="3169402"/>
                  </a:lnTo>
                  <a:lnTo>
                    <a:pt x="455200" y="3169093"/>
                  </a:lnTo>
                  <a:lnTo>
                    <a:pt x="427522" y="3141973"/>
                  </a:lnTo>
                  <a:lnTo>
                    <a:pt x="403050" y="3128118"/>
                  </a:lnTo>
                  <a:lnTo>
                    <a:pt x="397306" y="3132149"/>
                  </a:lnTo>
                  <a:lnTo>
                    <a:pt x="383819" y="3126100"/>
                  </a:lnTo>
                  <a:lnTo>
                    <a:pt x="4259749" y="405393"/>
                  </a:lnTo>
                  <a:lnTo>
                    <a:pt x="4369197" y="561314"/>
                  </a:lnTo>
                  <a:close/>
                </a:path>
                <a:path w="6171565" h="6210300">
                  <a:moveTo>
                    <a:pt x="393609" y="3258877"/>
                  </a:moveTo>
                  <a:lnTo>
                    <a:pt x="382411" y="3266737"/>
                  </a:lnTo>
                  <a:lnTo>
                    <a:pt x="385783" y="3248854"/>
                  </a:lnTo>
                  <a:lnTo>
                    <a:pt x="393609" y="3258877"/>
                  </a:lnTo>
                  <a:close/>
                </a:path>
                <a:path w="6171565" h="6210300">
                  <a:moveTo>
                    <a:pt x="552066" y="3551078"/>
                  </a:moveTo>
                  <a:lnTo>
                    <a:pt x="540034" y="3559524"/>
                  </a:lnTo>
                  <a:lnTo>
                    <a:pt x="350323" y="3289261"/>
                  </a:lnTo>
                  <a:lnTo>
                    <a:pt x="393963" y="3258629"/>
                  </a:lnTo>
                  <a:lnTo>
                    <a:pt x="401878" y="3268589"/>
                  </a:lnTo>
                  <a:lnTo>
                    <a:pt x="409969" y="3278426"/>
                  </a:lnTo>
                  <a:lnTo>
                    <a:pt x="411383" y="3277434"/>
                  </a:lnTo>
                  <a:lnTo>
                    <a:pt x="422362" y="3285243"/>
                  </a:lnTo>
                  <a:lnTo>
                    <a:pt x="426806" y="3282124"/>
                  </a:lnTo>
                  <a:lnTo>
                    <a:pt x="439541" y="3288701"/>
                  </a:lnTo>
                  <a:lnTo>
                    <a:pt x="453502" y="3294418"/>
                  </a:lnTo>
                  <a:lnTo>
                    <a:pt x="471304" y="3297438"/>
                  </a:lnTo>
                  <a:lnTo>
                    <a:pt x="4369197" y="561314"/>
                  </a:lnTo>
                  <a:lnTo>
                    <a:pt x="4471349" y="706840"/>
                  </a:lnTo>
                  <a:lnTo>
                    <a:pt x="549655" y="3459671"/>
                  </a:lnTo>
                  <a:lnTo>
                    <a:pt x="556922" y="3485603"/>
                  </a:lnTo>
                  <a:lnTo>
                    <a:pt x="568462" y="3508536"/>
                  </a:lnTo>
                  <a:lnTo>
                    <a:pt x="575758" y="3518931"/>
                  </a:lnTo>
                  <a:lnTo>
                    <a:pt x="554833" y="3533619"/>
                  </a:lnTo>
                  <a:lnTo>
                    <a:pt x="552066" y="3551078"/>
                  </a:lnTo>
                  <a:close/>
                </a:path>
                <a:path w="6171565" h="6210300">
                  <a:moveTo>
                    <a:pt x="4439899" y="806499"/>
                  </a:moveTo>
                  <a:lnTo>
                    <a:pt x="647548" y="3468538"/>
                  </a:lnTo>
                  <a:lnTo>
                    <a:pt x="637985" y="3459734"/>
                  </a:lnTo>
                  <a:lnTo>
                    <a:pt x="620824" y="3440747"/>
                  </a:lnTo>
                  <a:lnTo>
                    <a:pt x="598529" y="3425364"/>
                  </a:lnTo>
                  <a:lnTo>
                    <a:pt x="4471349" y="706840"/>
                  </a:lnTo>
                  <a:lnTo>
                    <a:pt x="4500535" y="748419"/>
                  </a:lnTo>
                  <a:lnTo>
                    <a:pt x="4437373" y="792756"/>
                  </a:lnTo>
                  <a:lnTo>
                    <a:pt x="4439899" y="806499"/>
                  </a:lnTo>
                  <a:close/>
                </a:path>
                <a:path w="6171565" h="6210300">
                  <a:moveTo>
                    <a:pt x="4551611" y="821182"/>
                  </a:moveTo>
                  <a:lnTo>
                    <a:pt x="4532707" y="834452"/>
                  </a:lnTo>
                  <a:lnTo>
                    <a:pt x="4527883" y="822321"/>
                  </a:lnTo>
                  <a:lnTo>
                    <a:pt x="4534156" y="817918"/>
                  </a:lnTo>
                  <a:lnTo>
                    <a:pt x="4529509" y="805664"/>
                  </a:lnTo>
                  <a:lnTo>
                    <a:pt x="4531011" y="804609"/>
                  </a:lnTo>
                  <a:lnTo>
                    <a:pt x="4526100" y="792540"/>
                  </a:lnTo>
                  <a:lnTo>
                    <a:pt x="4527160" y="791796"/>
                  </a:lnTo>
                  <a:lnTo>
                    <a:pt x="4519598" y="781588"/>
                  </a:lnTo>
                  <a:lnTo>
                    <a:pt x="4512478" y="771069"/>
                  </a:lnTo>
                  <a:lnTo>
                    <a:pt x="4511418" y="771813"/>
                  </a:lnTo>
                  <a:lnTo>
                    <a:pt x="4501737" y="763092"/>
                  </a:lnTo>
                  <a:lnTo>
                    <a:pt x="4491312" y="770410"/>
                  </a:lnTo>
                  <a:lnTo>
                    <a:pt x="4481454" y="761813"/>
                  </a:lnTo>
                  <a:lnTo>
                    <a:pt x="4500535" y="748419"/>
                  </a:lnTo>
                  <a:lnTo>
                    <a:pt x="4551611" y="821182"/>
                  </a:lnTo>
                  <a:close/>
                </a:path>
                <a:path w="6171565" h="6210300">
                  <a:moveTo>
                    <a:pt x="4580798" y="862761"/>
                  </a:moveTo>
                  <a:lnTo>
                    <a:pt x="695919" y="3589749"/>
                  </a:lnTo>
                  <a:lnTo>
                    <a:pt x="694097" y="3575512"/>
                  </a:lnTo>
                  <a:lnTo>
                    <a:pt x="699025" y="3572053"/>
                  </a:lnTo>
                  <a:lnTo>
                    <a:pt x="697470" y="3557627"/>
                  </a:lnTo>
                  <a:lnTo>
                    <a:pt x="683531" y="3520862"/>
                  </a:lnTo>
                  <a:lnTo>
                    <a:pt x="661818" y="3489554"/>
                  </a:lnTo>
                  <a:lnTo>
                    <a:pt x="655833" y="3478239"/>
                  </a:lnTo>
                  <a:lnTo>
                    <a:pt x="648638" y="3467773"/>
                  </a:lnTo>
                  <a:lnTo>
                    <a:pt x="4428415" y="814561"/>
                  </a:lnTo>
                  <a:lnTo>
                    <a:pt x="4433768" y="826320"/>
                  </a:lnTo>
                  <a:lnTo>
                    <a:pt x="4431029" y="828242"/>
                  </a:lnTo>
                  <a:lnTo>
                    <a:pt x="4436824" y="839691"/>
                  </a:lnTo>
                  <a:lnTo>
                    <a:pt x="4436559" y="839877"/>
                  </a:lnTo>
                  <a:lnTo>
                    <a:pt x="4442972" y="850892"/>
                  </a:lnTo>
                  <a:lnTo>
                    <a:pt x="4443855" y="850272"/>
                  </a:lnTo>
                  <a:lnTo>
                    <a:pt x="4451417" y="860480"/>
                  </a:lnTo>
                  <a:lnTo>
                    <a:pt x="4460216" y="869821"/>
                  </a:lnTo>
                  <a:lnTo>
                    <a:pt x="4464809" y="866596"/>
                  </a:lnTo>
                  <a:lnTo>
                    <a:pt x="4474226" y="875503"/>
                  </a:lnTo>
                  <a:lnTo>
                    <a:pt x="4551611" y="821182"/>
                  </a:lnTo>
                  <a:lnTo>
                    <a:pt x="4580798" y="862761"/>
                  </a:lnTo>
                  <a:close/>
                </a:path>
                <a:path w="6171565" h="6210300">
                  <a:moveTo>
                    <a:pt x="809620" y="3804751"/>
                  </a:moveTo>
                  <a:lnTo>
                    <a:pt x="744426" y="3850514"/>
                  </a:lnTo>
                  <a:lnTo>
                    <a:pt x="576605" y="3611436"/>
                  </a:lnTo>
                  <a:lnTo>
                    <a:pt x="620095" y="3580907"/>
                  </a:lnTo>
                  <a:lnTo>
                    <a:pt x="630412" y="3589182"/>
                  </a:lnTo>
                  <a:lnTo>
                    <a:pt x="641789" y="3596713"/>
                  </a:lnTo>
                  <a:lnTo>
                    <a:pt x="654060" y="3603616"/>
                  </a:lnTo>
                  <a:lnTo>
                    <a:pt x="658904" y="3600216"/>
                  </a:lnTo>
                  <a:lnTo>
                    <a:pt x="671549" y="3606856"/>
                  </a:lnTo>
                  <a:lnTo>
                    <a:pt x="4580798" y="862761"/>
                  </a:lnTo>
                  <a:lnTo>
                    <a:pt x="4704839" y="1039471"/>
                  </a:lnTo>
                  <a:lnTo>
                    <a:pt x="813599" y="3770925"/>
                  </a:lnTo>
                  <a:lnTo>
                    <a:pt x="813708" y="3786365"/>
                  </a:lnTo>
                  <a:lnTo>
                    <a:pt x="807499" y="3790724"/>
                  </a:lnTo>
                  <a:lnTo>
                    <a:pt x="809620" y="3804751"/>
                  </a:lnTo>
                  <a:close/>
                </a:path>
                <a:path w="6171565" h="6210300">
                  <a:moveTo>
                    <a:pt x="5011295" y="1476049"/>
                  </a:moveTo>
                  <a:lnTo>
                    <a:pt x="1140209" y="4193356"/>
                  </a:lnTo>
                  <a:lnTo>
                    <a:pt x="1139409" y="4178401"/>
                  </a:lnTo>
                  <a:lnTo>
                    <a:pt x="1137508" y="4164219"/>
                  </a:lnTo>
                  <a:lnTo>
                    <a:pt x="1140077" y="4162415"/>
                  </a:lnTo>
                  <a:lnTo>
                    <a:pt x="1134529" y="4150793"/>
                  </a:lnTo>
                  <a:lnTo>
                    <a:pt x="1128170" y="4139740"/>
                  </a:lnTo>
                  <a:lnTo>
                    <a:pt x="1113622" y="4118919"/>
                  </a:lnTo>
                  <a:lnTo>
                    <a:pt x="1107033" y="4108028"/>
                  </a:lnTo>
                  <a:lnTo>
                    <a:pt x="1098995" y="4098154"/>
                  </a:lnTo>
                  <a:lnTo>
                    <a:pt x="1082261" y="4078867"/>
                  </a:lnTo>
                  <a:lnTo>
                    <a:pt x="1071548" y="4070871"/>
                  </a:lnTo>
                  <a:lnTo>
                    <a:pt x="1059684" y="4063682"/>
                  </a:lnTo>
                  <a:lnTo>
                    <a:pt x="978588" y="4120607"/>
                  </a:lnTo>
                  <a:lnTo>
                    <a:pt x="974914" y="4107670"/>
                  </a:lnTo>
                  <a:lnTo>
                    <a:pt x="986453" y="4099570"/>
                  </a:lnTo>
                  <a:lnTo>
                    <a:pt x="984028" y="4085756"/>
                  </a:lnTo>
                  <a:lnTo>
                    <a:pt x="988112" y="4082889"/>
                  </a:lnTo>
                  <a:lnTo>
                    <a:pt x="986437" y="4068548"/>
                  </a:lnTo>
                  <a:lnTo>
                    <a:pt x="991869" y="4064735"/>
                  </a:lnTo>
                  <a:lnTo>
                    <a:pt x="989755" y="4050702"/>
                  </a:lnTo>
                  <a:lnTo>
                    <a:pt x="987335" y="4036884"/>
                  </a:lnTo>
                  <a:lnTo>
                    <a:pt x="996347" y="4030558"/>
                  </a:lnTo>
                  <a:lnTo>
                    <a:pt x="997409" y="4014297"/>
                  </a:lnTo>
                  <a:lnTo>
                    <a:pt x="999016" y="3997652"/>
                  </a:lnTo>
                  <a:lnTo>
                    <a:pt x="1002372" y="3979780"/>
                  </a:lnTo>
                  <a:lnTo>
                    <a:pt x="1006265" y="3961530"/>
                  </a:lnTo>
                  <a:lnTo>
                    <a:pt x="1008991" y="3944101"/>
                  </a:lnTo>
                  <a:lnTo>
                    <a:pt x="996100" y="3891083"/>
                  </a:lnTo>
                  <a:lnTo>
                    <a:pt x="974018" y="3860034"/>
                  </a:lnTo>
                  <a:lnTo>
                    <a:pt x="958947" y="3839580"/>
                  </a:lnTo>
                  <a:lnTo>
                    <a:pt x="950298" y="3830135"/>
                  </a:lnTo>
                  <a:lnTo>
                    <a:pt x="939230" y="3822387"/>
                  </a:lnTo>
                  <a:lnTo>
                    <a:pt x="926175" y="3816035"/>
                  </a:lnTo>
                  <a:lnTo>
                    <a:pt x="920008" y="3820364"/>
                  </a:lnTo>
                  <a:lnTo>
                    <a:pt x="912955" y="3809798"/>
                  </a:lnTo>
                  <a:lnTo>
                    <a:pt x="904984" y="3799877"/>
                  </a:lnTo>
                  <a:lnTo>
                    <a:pt x="896168" y="3790549"/>
                  </a:lnTo>
                  <a:lnTo>
                    <a:pt x="886581" y="3781761"/>
                  </a:lnTo>
                  <a:lnTo>
                    <a:pt x="868747" y="3763247"/>
                  </a:lnTo>
                  <a:lnTo>
                    <a:pt x="860438" y="3769080"/>
                  </a:lnTo>
                  <a:lnTo>
                    <a:pt x="834388" y="3756332"/>
                  </a:lnTo>
                  <a:lnTo>
                    <a:pt x="4704839" y="1039471"/>
                  </a:lnTo>
                  <a:lnTo>
                    <a:pt x="5011295" y="1476049"/>
                  </a:lnTo>
                  <a:close/>
                </a:path>
                <a:path w="6171565" h="6210300">
                  <a:moveTo>
                    <a:pt x="1019383" y="4138521"/>
                  </a:moveTo>
                  <a:lnTo>
                    <a:pt x="984400" y="4163077"/>
                  </a:lnTo>
                  <a:lnTo>
                    <a:pt x="965531" y="4160805"/>
                  </a:lnTo>
                  <a:lnTo>
                    <a:pt x="963323" y="4162356"/>
                  </a:lnTo>
                  <a:lnTo>
                    <a:pt x="948730" y="4141566"/>
                  </a:lnTo>
                  <a:lnTo>
                    <a:pt x="1007387" y="4100392"/>
                  </a:lnTo>
                  <a:lnTo>
                    <a:pt x="1011908" y="4112735"/>
                  </a:lnTo>
                  <a:lnTo>
                    <a:pt x="1009306" y="4114561"/>
                  </a:lnTo>
                  <a:lnTo>
                    <a:pt x="1014216" y="4126631"/>
                  </a:lnTo>
                  <a:lnTo>
                    <a:pt x="1019383" y="4138521"/>
                  </a:lnTo>
                  <a:close/>
                </a:path>
                <a:path w="6171565" h="6210300">
                  <a:moveTo>
                    <a:pt x="1260912" y="4465509"/>
                  </a:moveTo>
                  <a:lnTo>
                    <a:pt x="1204198" y="4505319"/>
                  </a:lnTo>
                  <a:lnTo>
                    <a:pt x="999894" y="4214267"/>
                  </a:lnTo>
                  <a:lnTo>
                    <a:pt x="1011555" y="4206082"/>
                  </a:lnTo>
                  <a:lnTo>
                    <a:pt x="1006202" y="4194323"/>
                  </a:lnTo>
                  <a:lnTo>
                    <a:pt x="1033587" y="4175100"/>
                  </a:lnTo>
                  <a:lnTo>
                    <a:pt x="1040795" y="4185557"/>
                  </a:lnTo>
                  <a:lnTo>
                    <a:pt x="1056887" y="4205294"/>
                  </a:lnTo>
                  <a:lnTo>
                    <a:pt x="1068250" y="4212834"/>
                  </a:lnTo>
                  <a:lnTo>
                    <a:pt x="1081932" y="4218747"/>
                  </a:lnTo>
                  <a:lnTo>
                    <a:pt x="1097684" y="4223206"/>
                  </a:lnTo>
                  <a:lnTo>
                    <a:pt x="5011295" y="1476049"/>
                  </a:lnTo>
                  <a:lnTo>
                    <a:pt x="5149930" y="1673549"/>
                  </a:lnTo>
                  <a:lnTo>
                    <a:pt x="1254211" y="4408147"/>
                  </a:lnTo>
                  <a:lnTo>
                    <a:pt x="1251257" y="4425736"/>
                  </a:lnTo>
                  <a:lnTo>
                    <a:pt x="1258250" y="4451861"/>
                  </a:lnTo>
                  <a:lnTo>
                    <a:pt x="1260912" y="4465509"/>
                  </a:lnTo>
                  <a:close/>
                </a:path>
                <a:path w="6171565" h="6210300">
                  <a:moveTo>
                    <a:pt x="5259378" y="1829470"/>
                  </a:moveTo>
                  <a:lnTo>
                    <a:pt x="1373948" y="4556845"/>
                  </a:lnTo>
                  <a:lnTo>
                    <a:pt x="1370715" y="4543598"/>
                  </a:lnTo>
                  <a:lnTo>
                    <a:pt x="1386732" y="4532355"/>
                  </a:lnTo>
                  <a:lnTo>
                    <a:pt x="1382425" y="4504345"/>
                  </a:lnTo>
                  <a:lnTo>
                    <a:pt x="1382002" y="4489125"/>
                  </a:lnTo>
                  <a:lnTo>
                    <a:pt x="1369480" y="4466883"/>
                  </a:lnTo>
                  <a:lnTo>
                    <a:pt x="1361773" y="4456776"/>
                  </a:lnTo>
                  <a:lnTo>
                    <a:pt x="1354124" y="4446628"/>
                  </a:lnTo>
                  <a:lnTo>
                    <a:pt x="1346658" y="4436352"/>
                  </a:lnTo>
                  <a:lnTo>
                    <a:pt x="1339498" y="4425862"/>
                  </a:lnTo>
                  <a:lnTo>
                    <a:pt x="1322277" y="4406917"/>
                  </a:lnTo>
                  <a:lnTo>
                    <a:pt x="1306919" y="4402181"/>
                  </a:lnTo>
                  <a:lnTo>
                    <a:pt x="1287852" y="4400049"/>
                  </a:lnTo>
                  <a:lnTo>
                    <a:pt x="1266796" y="4399312"/>
                  </a:lnTo>
                  <a:lnTo>
                    <a:pt x="5149930" y="1673549"/>
                  </a:lnTo>
                  <a:lnTo>
                    <a:pt x="5259378" y="1829470"/>
                  </a:lnTo>
                  <a:close/>
                </a:path>
                <a:path w="6171565" h="6210300">
                  <a:moveTo>
                    <a:pt x="1307659" y="4541310"/>
                  </a:moveTo>
                  <a:lnTo>
                    <a:pt x="1302800" y="4544721"/>
                  </a:lnTo>
                  <a:lnTo>
                    <a:pt x="1299391" y="4531598"/>
                  </a:lnTo>
                  <a:lnTo>
                    <a:pt x="1307659" y="4541310"/>
                  </a:lnTo>
                  <a:close/>
                </a:path>
                <a:path w="6171565" h="6210300">
                  <a:moveTo>
                    <a:pt x="1369266" y="4560132"/>
                  </a:moveTo>
                  <a:lnTo>
                    <a:pt x="1318040" y="4596090"/>
                  </a:lnTo>
                  <a:lnTo>
                    <a:pt x="1311637" y="4585068"/>
                  </a:lnTo>
                  <a:lnTo>
                    <a:pt x="1301581" y="4576610"/>
                  </a:lnTo>
                  <a:lnTo>
                    <a:pt x="1296931" y="4579874"/>
                  </a:lnTo>
                  <a:lnTo>
                    <a:pt x="1284843" y="4572843"/>
                  </a:lnTo>
                  <a:lnTo>
                    <a:pt x="1286434" y="4571726"/>
                  </a:lnTo>
                  <a:lnTo>
                    <a:pt x="1284481" y="4557580"/>
                  </a:lnTo>
                  <a:lnTo>
                    <a:pt x="1308896" y="4540442"/>
                  </a:lnTo>
                  <a:lnTo>
                    <a:pt x="1317871" y="4549659"/>
                  </a:lnTo>
                  <a:lnTo>
                    <a:pt x="1330486" y="4556320"/>
                  </a:lnTo>
                  <a:lnTo>
                    <a:pt x="1344931" y="4561697"/>
                  </a:lnTo>
                  <a:lnTo>
                    <a:pt x="1353222" y="4555877"/>
                  </a:lnTo>
                  <a:lnTo>
                    <a:pt x="1369266" y="4560132"/>
                  </a:lnTo>
                  <a:close/>
                </a:path>
                <a:path w="6171565" h="6210300">
                  <a:moveTo>
                    <a:pt x="1423007" y="4817223"/>
                  </a:moveTo>
                  <a:lnTo>
                    <a:pt x="1269779" y="4598934"/>
                  </a:lnTo>
                  <a:lnTo>
                    <a:pt x="1276414" y="4594276"/>
                  </a:lnTo>
                  <a:lnTo>
                    <a:pt x="1290205" y="4600112"/>
                  </a:lnTo>
                  <a:lnTo>
                    <a:pt x="1296517" y="4595681"/>
                  </a:lnTo>
                  <a:lnTo>
                    <a:pt x="1309902" y="4601802"/>
                  </a:lnTo>
                  <a:lnTo>
                    <a:pt x="5259378" y="1829470"/>
                  </a:lnTo>
                  <a:lnTo>
                    <a:pt x="5361530" y="1974996"/>
                  </a:lnTo>
                  <a:lnTo>
                    <a:pt x="1466173" y="4709340"/>
                  </a:lnTo>
                  <a:lnTo>
                    <a:pt x="1468101" y="4723502"/>
                  </a:lnTo>
                  <a:lnTo>
                    <a:pt x="1463255" y="4726904"/>
                  </a:lnTo>
                  <a:lnTo>
                    <a:pt x="1465711" y="4740697"/>
                  </a:lnTo>
                  <a:lnTo>
                    <a:pt x="1469069" y="4753856"/>
                  </a:lnTo>
                  <a:lnTo>
                    <a:pt x="1466208" y="4755864"/>
                  </a:lnTo>
                  <a:lnTo>
                    <a:pt x="1471894" y="4767390"/>
                  </a:lnTo>
                  <a:lnTo>
                    <a:pt x="1429756" y="4796968"/>
                  </a:lnTo>
                  <a:lnTo>
                    <a:pt x="1423007" y="4817223"/>
                  </a:lnTo>
                  <a:close/>
                </a:path>
                <a:path w="6171565" h="6210300">
                  <a:moveTo>
                    <a:pt x="5463682" y="2120522"/>
                  </a:moveTo>
                  <a:lnTo>
                    <a:pt x="1593060" y="4837503"/>
                  </a:lnTo>
                  <a:lnTo>
                    <a:pt x="1591438" y="4823125"/>
                  </a:lnTo>
                  <a:lnTo>
                    <a:pt x="1596574" y="4819520"/>
                  </a:lnTo>
                  <a:lnTo>
                    <a:pt x="1595067" y="4805060"/>
                  </a:lnTo>
                  <a:lnTo>
                    <a:pt x="1580992" y="4768391"/>
                  </a:lnTo>
                  <a:lnTo>
                    <a:pt x="1566133" y="4747788"/>
                  </a:lnTo>
                  <a:lnTo>
                    <a:pt x="1565692" y="4748098"/>
                  </a:lnTo>
                  <a:lnTo>
                    <a:pt x="1550922" y="4727433"/>
                  </a:lnTo>
                  <a:lnTo>
                    <a:pt x="1550745" y="4727557"/>
                  </a:lnTo>
                  <a:lnTo>
                    <a:pt x="1535171" y="4707456"/>
                  </a:lnTo>
                  <a:lnTo>
                    <a:pt x="1532276" y="4709488"/>
                  </a:lnTo>
                  <a:lnTo>
                    <a:pt x="1520445" y="4702276"/>
                  </a:lnTo>
                  <a:lnTo>
                    <a:pt x="1507248" y="4696023"/>
                  </a:lnTo>
                  <a:lnTo>
                    <a:pt x="1502500" y="4699356"/>
                  </a:lnTo>
                  <a:lnTo>
                    <a:pt x="1489991" y="4692620"/>
                  </a:lnTo>
                  <a:lnTo>
                    <a:pt x="5361530" y="1974996"/>
                  </a:lnTo>
                  <a:lnTo>
                    <a:pt x="5463682" y="2120522"/>
                  </a:lnTo>
                  <a:close/>
                </a:path>
                <a:path w="6171565" h="6210300">
                  <a:moveTo>
                    <a:pt x="1680454" y="5164070"/>
                  </a:moveTo>
                  <a:lnTo>
                    <a:pt x="1671001" y="5170705"/>
                  </a:lnTo>
                  <a:lnTo>
                    <a:pt x="1459401" y="4869258"/>
                  </a:lnTo>
                  <a:lnTo>
                    <a:pt x="1465150" y="4865223"/>
                  </a:lnTo>
                  <a:lnTo>
                    <a:pt x="1463578" y="4850810"/>
                  </a:lnTo>
                  <a:lnTo>
                    <a:pt x="1506875" y="4820418"/>
                  </a:lnTo>
                  <a:lnTo>
                    <a:pt x="1514942" y="4830272"/>
                  </a:lnTo>
                  <a:lnTo>
                    <a:pt x="1525112" y="4838649"/>
                  </a:lnTo>
                  <a:lnTo>
                    <a:pt x="1537038" y="4845794"/>
                  </a:lnTo>
                  <a:lnTo>
                    <a:pt x="1550372" y="4851951"/>
                  </a:lnTo>
                  <a:lnTo>
                    <a:pt x="1555424" y="4848405"/>
                  </a:lnTo>
                  <a:lnTo>
                    <a:pt x="1568269" y="4854904"/>
                  </a:lnTo>
                  <a:lnTo>
                    <a:pt x="5463682" y="2120522"/>
                  </a:lnTo>
                  <a:lnTo>
                    <a:pt x="5587724" y="2297232"/>
                  </a:lnTo>
                  <a:lnTo>
                    <a:pt x="1702361" y="5024560"/>
                  </a:lnTo>
                  <a:lnTo>
                    <a:pt x="1696483" y="5044203"/>
                  </a:lnTo>
                  <a:lnTo>
                    <a:pt x="1701031" y="5072043"/>
                  </a:lnTo>
                  <a:lnTo>
                    <a:pt x="1708918" y="5097540"/>
                  </a:lnTo>
                  <a:lnTo>
                    <a:pt x="1715596" y="5108369"/>
                  </a:lnTo>
                  <a:lnTo>
                    <a:pt x="1676996" y="5135464"/>
                  </a:lnTo>
                  <a:lnTo>
                    <a:pt x="1673952" y="5153117"/>
                  </a:lnTo>
                  <a:lnTo>
                    <a:pt x="1671832" y="5154605"/>
                  </a:lnTo>
                  <a:lnTo>
                    <a:pt x="1680454" y="5164070"/>
                  </a:lnTo>
                  <a:close/>
                </a:path>
                <a:path w="6171565" h="6210300">
                  <a:moveTo>
                    <a:pt x="5697172" y="2453153"/>
                  </a:moveTo>
                  <a:lnTo>
                    <a:pt x="1820474" y="5174399"/>
                  </a:lnTo>
                  <a:lnTo>
                    <a:pt x="1832361" y="5150538"/>
                  </a:lnTo>
                  <a:lnTo>
                    <a:pt x="1826560" y="5123577"/>
                  </a:lnTo>
                  <a:lnTo>
                    <a:pt x="1825025" y="5109138"/>
                  </a:lnTo>
                  <a:lnTo>
                    <a:pt x="1812847" y="5086653"/>
                  </a:lnTo>
                  <a:lnTo>
                    <a:pt x="1797009" y="5066738"/>
                  </a:lnTo>
                  <a:lnTo>
                    <a:pt x="1800540" y="5064259"/>
                  </a:lnTo>
                  <a:lnTo>
                    <a:pt x="1795896" y="5052002"/>
                  </a:lnTo>
                  <a:lnTo>
                    <a:pt x="1797489" y="5050884"/>
                  </a:lnTo>
                  <a:lnTo>
                    <a:pt x="1790543" y="5040243"/>
                  </a:lnTo>
                  <a:lnTo>
                    <a:pt x="1772859" y="5021623"/>
                  </a:lnTo>
                  <a:lnTo>
                    <a:pt x="1750745" y="5006113"/>
                  </a:lnTo>
                  <a:lnTo>
                    <a:pt x="1732333" y="5003521"/>
                  </a:lnTo>
                  <a:lnTo>
                    <a:pt x="5587724" y="2297232"/>
                  </a:lnTo>
                  <a:lnTo>
                    <a:pt x="5697172" y="2453153"/>
                  </a:lnTo>
                  <a:close/>
                </a:path>
                <a:path w="6171565" h="6210300">
                  <a:moveTo>
                    <a:pt x="1948838" y="5472207"/>
                  </a:moveTo>
                  <a:lnTo>
                    <a:pt x="1904492" y="5503336"/>
                  </a:lnTo>
                  <a:lnTo>
                    <a:pt x="1685595" y="5191495"/>
                  </a:lnTo>
                  <a:lnTo>
                    <a:pt x="1727472" y="5162099"/>
                  </a:lnTo>
                  <a:lnTo>
                    <a:pt x="1733863" y="5142096"/>
                  </a:lnTo>
                  <a:lnTo>
                    <a:pt x="1741072" y="5152552"/>
                  </a:lnTo>
                  <a:lnTo>
                    <a:pt x="1748280" y="5163009"/>
                  </a:lnTo>
                  <a:lnTo>
                    <a:pt x="1769236" y="5179332"/>
                  </a:lnTo>
                  <a:lnTo>
                    <a:pt x="1800015" y="5188760"/>
                  </a:lnTo>
                  <a:lnTo>
                    <a:pt x="5697172" y="2453153"/>
                  </a:lnTo>
                  <a:lnTo>
                    <a:pt x="5828510" y="2640257"/>
                  </a:lnTo>
                  <a:lnTo>
                    <a:pt x="1938001" y="5371199"/>
                  </a:lnTo>
                  <a:lnTo>
                    <a:pt x="1940867" y="5400220"/>
                  </a:lnTo>
                  <a:lnTo>
                    <a:pt x="1932883" y="5405824"/>
                  </a:lnTo>
                  <a:lnTo>
                    <a:pt x="1951824" y="5439078"/>
                  </a:lnTo>
                  <a:lnTo>
                    <a:pt x="1959033" y="5449534"/>
                  </a:lnTo>
                  <a:lnTo>
                    <a:pt x="1947372" y="5457720"/>
                  </a:lnTo>
                  <a:lnTo>
                    <a:pt x="1948838" y="5472207"/>
                  </a:lnTo>
                  <a:close/>
                </a:path>
                <a:path w="6171565" h="6210300">
                  <a:moveTo>
                    <a:pt x="5923366" y="2775389"/>
                  </a:moveTo>
                  <a:lnTo>
                    <a:pt x="2067606" y="5481937"/>
                  </a:lnTo>
                  <a:lnTo>
                    <a:pt x="2065886" y="5467628"/>
                  </a:lnTo>
                  <a:lnTo>
                    <a:pt x="2063095" y="5454071"/>
                  </a:lnTo>
                  <a:lnTo>
                    <a:pt x="2059244" y="5441257"/>
                  </a:lnTo>
                  <a:lnTo>
                    <a:pt x="2054134" y="5429328"/>
                  </a:lnTo>
                  <a:lnTo>
                    <a:pt x="2047566" y="5418422"/>
                  </a:lnTo>
                  <a:lnTo>
                    <a:pt x="2040148" y="5408112"/>
                  </a:lnTo>
                  <a:lnTo>
                    <a:pt x="2025499" y="5387362"/>
                  </a:lnTo>
                  <a:lnTo>
                    <a:pt x="2017463" y="5377486"/>
                  </a:lnTo>
                  <a:lnTo>
                    <a:pt x="2008035" y="5368587"/>
                  </a:lnTo>
                  <a:lnTo>
                    <a:pt x="1997349" y="5360572"/>
                  </a:lnTo>
                  <a:lnTo>
                    <a:pt x="1992832" y="5363743"/>
                  </a:lnTo>
                  <a:lnTo>
                    <a:pt x="1980072" y="5357183"/>
                  </a:lnTo>
                  <a:lnTo>
                    <a:pt x="1966269" y="5351355"/>
                  </a:lnTo>
                  <a:lnTo>
                    <a:pt x="5828510" y="2640257"/>
                  </a:lnTo>
                  <a:lnTo>
                    <a:pt x="5923366" y="2775389"/>
                  </a:lnTo>
                  <a:close/>
                </a:path>
                <a:path w="6171565" h="6210300">
                  <a:moveTo>
                    <a:pt x="2122868" y="5675894"/>
                  </a:moveTo>
                  <a:lnTo>
                    <a:pt x="2057719" y="5721625"/>
                  </a:lnTo>
                  <a:lnTo>
                    <a:pt x="1926381" y="5534520"/>
                  </a:lnTo>
                  <a:lnTo>
                    <a:pt x="1928590" y="5532970"/>
                  </a:lnTo>
                  <a:lnTo>
                    <a:pt x="1928551" y="5517481"/>
                  </a:lnTo>
                  <a:lnTo>
                    <a:pt x="1942934" y="5507385"/>
                  </a:lnTo>
                  <a:lnTo>
                    <a:pt x="1942795" y="5491965"/>
                  </a:lnTo>
                  <a:lnTo>
                    <a:pt x="1973891" y="5470138"/>
                  </a:lnTo>
                  <a:lnTo>
                    <a:pt x="2002302" y="5496744"/>
                  </a:lnTo>
                  <a:lnTo>
                    <a:pt x="2026363" y="5510888"/>
                  </a:lnTo>
                  <a:lnTo>
                    <a:pt x="5923366" y="2775389"/>
                  </a:lnTo>
                  <a:lnTo>
                    <a:pt x="6018221" y="2910520"/>
                  </a:lnTo>
                  <a:lnTo>
                    <a:pt x="2149664" y="5626052"/>
                  </a:lnTo>
                  <a:lnTo>
                    <a:pt x="2150335" y="5641097"/>
                  </a:lnTo>
                  <a:lnTo>
                    <a:pt x="2124992" y="5658886"/>
                  </a:lnTo>
                  <a:lnTo>
                    <a:pt x="2122868" y="5675894"/>
                  </a:lnTo>
                  <a:close/>
                </a:path>
                <a:path w="6171565" h="6210300">
                  <a:moveTo>
                    <a:pt x="6091187" y="3014467"/>
                  </a:moveTo>
                  <a:lnTo>
                    <a:pt x="2252568" y="5708984"/>
                  </a:lnTo>
                  <a:lnTo>
                    <a:pt x="2243631" y="5668707"/>
                  </a:lnTo>
                  <a:lnTo>
                    <a:pt x="2217101" y="5640780"/>
                  </a:lnTo>
                  <a:lnTo>
                    <a:pt x="2216306" y="5641339"/>
                  </a:lnTo>
                  <a:lnTo>
                    <a:pt x="2208656" y="5631192"/>
                  </a:lnTo>
                  <a:lnTo>
                    <a:pt x="2195343" y="5625021"/>
                  </a:lnTo>
                  <a:lnTo>
                    <a:pt x="2180646" y="5619820"/>
                  </a:lnTo>
                  <a:lnTo>
                    <a:pt x="2163586" y="5631796"/>
                  </a:lnTo>
                  <a:lnTo>
                    <a:pt x="2149664" y="5626052"/>
                  </a:lnTo>
                  <a:lnTo>
                    <a:pt x="6018221" y="2910520"/>
                  </a:lnTo>
                  <a:lnTo>
                    <a:pt x="6091187" y="3014467"/>
                  </a:lnTo>
                  <a:close/>
                </a:path>
                <a:path w="6171565" h="6210300">
                  <a:moveTo>
                    <a:pt x="2112984" y="5698348"/>
                  </a:moveTo>
                  <a:lnTo>
                    <a:pt x="2112543" y="5698658"/>
                  </a:lnTo>
                  <a:lnTo>
                    <a:pt x="2102773" y="5690000"/>
                  </a:lnTo>
                  <a:lnTo>
                    <a:pt x="2106571" y="5687334"/>
                  </a:lnTo>
                  <a:lnTo>
                    <a:pt x="2112984" y="5698348"/>
                  </a:lnTo>
                  <a:close/>
                </a:path>
                <a:path w="6171565" h="6210300">
                  <a:moveTo>
                    <a:pt x="2154383" y="5731354"/>
                  </a:moveTo>
                  <a:lnTo>
                    <a:pt x="2103743" y="5766902"/>
                  </a:lnTo>
                  <a:lnTo>
                    <a:pt x="2104752" y="5750677"/>
                  </a:lnTo>
                  <a:lnTo>
                    <a:pt x="2138336" y="5727103"/>
                  </a:lnTo>
                  <a:lnTo>
                    <a:pt x="2154383" y="5731354"/>
                  </a:lnTo>
                  <a:close/>
                </a:path>
                <a:path w="6171565" h="6210300">
                  <a:moveTo>
                    <a:pt x="2269232" y="6023134"/>
                  </a:moveTo>
                  <a:lnTo>
                    <a:pt x="2094114" y="5773661"/>
                  </a:lnTo>
                  <a:lnTo>
                    <a:pt x="2162969" y="5725328"/>
                  </a:lnTo>
                  <a:lnTo>
                    <a:pt x="2178619" y="5729859"/>
                  </a:lnTo>
                  <a:lnTo>
                    <a:pt x="2207908" y="5740333"/>
                  </a:lnTo>
                  <a:lnTo>
                    <a:pt x="6091187" y="3014467"/>
                  </a:lnTo>
                  <a:lnTo>
                    <a:pt x="6171449" y="3128809"/>
                  </a:lnTo>
                  <a:lnTo>
                    <a:pt x="6169030" y="3146024"/>
                  </a:lnTo>
                  <a:lnTo>
                    <a:pt x="6159521" y="3152699"/>
                  </a:lnTo>
                  <a:lnTo>
                    <a:pt x="6157557" y="3169594"/>
                  </a:lnTo>
                  <a:lnTo>
                    <a:pt x="6148586" y="3175891"/>
                  </a:lnTo>
                  <a:lnTo>
                    <a:pt x="6142382" y="3195762"/>
                  </a:lnTo>
                  <a:lnTo>
                    <a:pt x="6144626" y="3225220"/>
                  </a:lnTo>
                  <a:lnTo>
                    <a:pt x="2340346" y="5895632"/>
                  </a:lnTo>
                  <a:lnTo>
                    <a:pt x="2346406" y="5906895"/>
                  </a:lnTo>
                  <a:lnTo>
                    <a:pt x="2330882" y="5917792"/>
                  </a:lnTo>
                  <a:lnTo>
                    <a:pt x="2308400" y="5949090"/>
                  </a:lnTo>
                  <a:lnTo>
                    <a:pt x="2293543" y="5959519"/>
                  </a:lnTo>
                  <a:lnTo>
                    <a:pt x="2285036" y="5996524"/>
                  </a:lnTo>
                  <a:lnTo>
                    <a:pt x="2273527" y="6004602"/>
                  </a:lnTo>
                  <a:lnTo>
                    <a:pt x="2269232" y="6023134"/>
                  </a:lnTo>
                  <a:close/>
                </a:path>
                <a:path w="6171565" h="6210300">
                  <a:moveTo>
                    <a:pt x="6140815" y="3243412"/>
                  </a:moveTo>
                  <a:lnTo>
                    <a:pt x="2386611" y="5878673"/>
                  </a:lnTo>
                  <a:lnTo>
                    <a:pt x="2373891" y="5872085"/>
                  </a:lnTo>
                  <a:lnTo>
                    <a:pt x="6144626" y="3225220"/>
                  </a:lnTo>
                  <a:lnTo>
                    <a:pt x="6140815" y="3243412"/>
                  </a:lnTo>
                  <a:close/>
                </a:path>
                <a:path w="6171565" h="6210300">
                  <a:moveTo>
                    <a:pt x="5297444" y="3866449"/>
                  </a:moveTo>
                  <a:lnTo>
                    <a:pt x="2412512" y="5891525"/>
                  </a:lnTo>
                  <a:lnTo>
                    <a:pt x="2403883" y="5882065"/>
                  </a:lnTo>
                  <a:lnTo>
                    <a:pt x="2394816" y="5872914"/>
                  </a:lnTo>
                  <a:lnTo>
                    <a:pt x="6131041" y="3250273"/>
                  </a:lnTo>
                  <a:lnTo>
                    <a:pt x="6096281" y="3290189"/>
                  </a:lnTo>
                  <a:lnTo>
                    <a:pt x="5323053" y="3832956"/>
                  </a:lnTo>
                  <a:lnTo>
                    <a:pt x="5297444" y="3866449"/>
                  </a:lnTo>
                  <a:close/>
                </a:path>
                <a:path w="6171565" h="6210300">
                  <a:moveTo>
                    <a:pt x="5539327" y="3758725"/>
                  </a:moveTo>
                  <a:lnTo>
                    <a:pt x="5496816" y="3788566"/>
                  </a:lnTo>
                  <a:lnTo>
                    <a:pt x="5460591" y="3798478"/>
                  </a:lnTo>
                  <a:lnTo>
                    <a:pt x="5413243" y="3800680"/>
                  </a:lnTo>
                  <a:lnTo>
                    <a:pt x="5369713" y="3815719"/>
                  </a:lnTo>
                  <a:lnTo>
                    <a:pt x="5323053" y="3832956"/>
                  </a:lnTo>
                  <a:lnTo>
                    <a:pt x="6054249" y="3319693"/>
                  </a:lnTo>
                  <a:lnTo>
                    <a:pt x="6019531" y="3359580"/>
                  </a:lnTo>
                  <a:lnTo>
                    <a:pt x="5977524" y="3389067"/>
                  </a:lnTo>
                  <a:lnTo>
                    <a:pt x="5942350" y="3429274"/>
                  </a:lnTo>
                  <a:lnTo>
                    <a:pt x="5899875" y="3459089"/>
                  </a:lnTo>
                  <a:lnTo>
                    <a:pt x="5864693" y="3499301"/>
                  </a:lnTo>
                  <a:lnTo>
                    <a:pt x="5779726" y="3558944"/>
                  </a:lnTo>
                  <a:lnTo>
                    <a:pt x="5744533" y="3599165"/>
                  </a:lnTo>
                  <a:lnTo>
                    <a:pt x="5574538" y="3718492"/>
                  </a:lnTo>
                  <a:lnTo>
                    <a:pt x="5539327" y="3758725"/>
                  </a:lnTo>
                  <a:close/>
                </a:path>
                <a:path w="6171565" h="6210300">
                  <a:moveTo>
                    <a:pt x="5228299" y="3961534"/>
                  </a:moveTo>
                  <a:lnTo>
                    <a:pt x="2432660" y="5923932"/>
                  </a:lnTo>
                  <a:lnTo>
                    <a:pt x="2427094" y="5912322"/>
                  </a:lnTo>
                  <a:lnTo>
                    <a:pt x="2428162" y="5911572"/>
                  </a:lnTo>
                  <a:lnTo>
                    <a:pt x="2421122" y="5900998"/>
                  </a:lnTo>
                  <a:lnTo>
                    <a:pt x="2413397" y="5890904"/>
                  </a:lnTo>
                  <a:lnTo>
                    <a:pt x="5265730" y="3888711"/>
                  </a:lnTo>
                  <a:lnTo>
                    <a:pt x="5249934" y="3930831"/>
                  </a:lnTo>
                  <a:lnTo>
                    <a:pt x="5228299" y="3961534"/>
                  </a:lnTo>
                  <a:close/>
                </a:path>
                <a:path w="6171565" h="6210300">
                  <a:moveTo>
                    <a:pt x="2361776" y="5973689"/>
                  </a:moveTo>
                  <a:lnTo>
                    <a:pt x="2359301" y="5975426"/>
                  </a:lnTo>
                  <a:lnTo>
                    <a:pt x="2348295" y="5967635"/>
                  </a:lnTo>
                  <a:lnTo>
                    <a:pt x="2354656" y="5963170"/>
                  </a:lnTo>
                  <a:lnTo>
                    <a:pt x="2361776" y="5973689"/>
                  </a:lnTo>
                  <a:close/>
                </a:path>
                <a:path w="6171565" h="6210300">
                  <a:moveTo>
                    <a:pt x="2371016" y="5982720"/>
                  </a:moveTo>
                  <a:lnTo>
                    <a:pt x="2322804" y="6016561"/>
                  </a:lnTo>
                  <a:lnTo>
                    <a:pt x="2334967" y="5992507"/>
                  </a:lnTo>
                  <a:lnTo>
                    <a:pt x="2362217" y="5973379"/>
                  </a:lnTo>
                  <a:lnTo>
                    <a:pt x="2371016" y="5982720"/>
                  </a:lnTo>
                  <a:close/>
                </a:path>
                <a:path w="6171565" h="6210300">
                  <a:moveTo>
                    <a:pt x="4905718" y="4250036"/>
                  </a:moveTo>
                  <a:lnTo>
                    <a:pt x="2442994" y="5978744"/>
                  </a:lnTo>
                  <a:lnTo>
                    <a:pt x="2441047" y="5964594"/>
                  </a:lnTo>
                  <a:lnTo>
                    <a:pt x="2438140" y="5951118"/>
                  </a:lnTo>
                  <a:lnTo>
                    <a:pt x="2434272" y="5938317"/>
                  </a:lnTo>
                  <a:lnTo>
                    <a:pt x="2436740" y="5936584"/>
                  </a:lnTo>
                  <a:lnTo>
                    <a:pt x="2429885" y="5925880"/>
                  </a:lnTo>
                  <a:lnTo>
                    <a:pt x="5048087" y="4088034"/>
                  </a:lnTo>
                  <a:lnTo>
                    <a:pt x="4943414" y="4208059"/>
                  </a:lnTo>
                  <a:lnTo>
                    <a:pt x="4905718" y="4250036"/>
                  </a:lnTo>
                  <a:close/>
                </a:path>
                <a:path w="6171565" h="6210300">
                  <a:moveTo>
                    <a:pt x="5156444" y="4027490"/>
                  </a:moveTo>
                  <a:lnTo>
                    <a:pt x="5142582" y="4037220"/>
                  </a:lnTo>
                  <a:lnTo>
                    <a:pt x="5119874" y="4037643"/>
                  </a:lnTo>
                  <a:lnTo>
                    <a:pt x="5135415" y="4026735"/>
                  </a:lnTo>
                  <a:lnTo>
                    <a:pt x="5156444" y="4027490"/>
                  </a:lnTo>
                  <a:close/>
                </a:path>
                <a:path w="6171565" h="6210300">
                  <a:moveTo>
                    <a:pt x="5205671" y="3992935"/>
                  </a:moveTo>
                  <a:lnTo>
                    <a:pt x="5160066" y="4024947"/>
                  </a:lnTo>
                  <a:lnTo>
                    <a:pt x="5137234" y="4025458"/>
                  </a:lnTo>
                  <a:lnTo>
                    <a:pt x="5207565" y="3976089"/>
                  </a:lnTo>
                  <a:lnTo>
                    <a:pt x="5205671" y="3992935"/>
                  </a:lnTo>
                  <a:close/>
                </a:path>
                <a:path w="6171565" h="6210300">
                  <a:moveTo>
                    <a:pt x="2453463" y="6173110"/>
                  </a:moveTo>
                  <a:lnTo>
                    <a:pt x="2400746" y="6210115"/>
                  </a:lnTo>
                  <a:lnTo>
                    <a:pt x="2284001" y="6043799"/>
                  </a:lnTo>
                  <a:lnTo>
                    <a:pt x="2373007" y="5981321"/>
                  </a:lnTo>
                  <a:lnTo>
                    <a:pt x="2382983" y="5989836"/>
                  </a:lnTo>
                  <a:lnTo>
                    <a:pt x="2393671" y="5997850"/>
                  </a:lnTo>
                  <a:lnTo>
                    <a:pt x="2397800" y="5994952"/>
                  </a:lnTo>
                  <a:lnTo>
                    <a:pt x="2409705" y="6002111"/>
                  </a:lnTo>
                  <a:lnTo>
                    <a:pt x="2420215" y="5994734"/>
                  </a:lnTo>
                  <a:lnTo>
                    <a:pt x="2433064" y="6001231"/>
                  </a:lnTo>
                  <a:lnTo>
                    <a:pt x="4750182" y="4374731"/>
                  </a:lnTo>
                  <a:lnTo>
                    <a:pt x="4734004" y="4401604"/>
                  </a:lnTo>
                  <a:lnTo>
                    <a:pt x="4553409" y="4528372"/>
                  </a:lnTo>
                  <a:lnTo>
                    <a:pt x="4518219" y="4568590"/>
                  </a:lnTo>
                  <a:lnTo>
                    <a:pt x="3321543" y="5408596"/>
                  </a:lnTo>
                  <a:lnTo>
                    <a:pt x="3315066" y="5428660"/>
                  </a:lnTo>
                  <a:lnTo>
                    <a:pt x="3312022" y="5430796"/>
                  </a:lnTo>
                  <a:lnTo>
                    <a:pt x="3283090" y="5466622"/>
                  </a:lnTo>
                  <a:lnTo>
                    <a:pt x="3249652" y="5490093"/>
                  </a:lnTo>
                  <a:lnTo>
                    <a:pt x="3199283" y="5556483"/>
                  </a:lnTo>
                  <a:lnTo>
                    <a:pt x="3179655" y="5570261"/>
                  </a:lnTo>
                  <a:lnTo>
                    <a:pt x="3180343" y="5585295"/>
                  </a:lnTo>
                  <a:lnTo>
                    <a:pt x="3138414" y="5614727"/>
                  </a:lnTo>
                  <a:lnTo>
                    <a:pt x="3108662" y="5651127"/>
                  </a:lnTo>
                  <a:lnTo>
                    <a:pt x="3102986" y="5686145"/>
                  </a:lnTo>
                  <a:lnTo>
                    <a:pt x="2460182" y="6137361"/>
                  </a:lnTo>
                  <a:lnTo>
                    <a:pt x="2465446" y="6149182"/>
                  </a:lnTo>
                  <a:lnTo>
                    <a:pt x="2452483" y="6158282"/>
                  </a:lnTo>
                  <a:lnTo>
                    <a:pt x="2453463" y="6173110"/>
                  </a:lnTo>
                  <a:close/>
                </a:path>
                <a:path w="6171565" h="6210300">
                  <a:moveTo>
                    <a:pt x="4750182" y="4374731"/>
                  </a:moveTo>
                  <a:lnTo>
                    <a:pt x="2433064" y="6001231"/>
                  </a:lnTo>
                  <a:lnTo>
                    <a:pt x="2431863" y="5986557"/>
                  </a:lnTo>
                  <a:lnTo>
                    <a:pt x="4766882" y="4347492"/>
                  </a:lnTo>
                  <a:lnTo>
                    <a:pt x="4750182" y="4374731"/>
                  </a:lnTo>
                  <a:close/>
                </a:path>
                <a:path w="6171565" h="6210300">
                  <a:moveTo>
                    <a:pt x="4886160" y="4279282"/>
                  </a:moveTo>
                  <a:lnTo>
                    <a:pt x="4885895" y="4279468"/>
                  </a:lnTo>
                  <a:lnTo>
                    <a:pt x="4862876" y="4280109"/>
                  </a:lnTo>
                  <a:lnTo>
                    <a:pt x="4889464" y="4261446"/>
                  </a:lnTo>
                  <a:lnTo>
                    <a:pt x="4886160" y="4279282"/>
                  </a:lnTo>
                  <a:close/>
                </a:path>
                <a:path w="6171565" h="6210300">
                  <a:moveTo>
                    <a:pt x="4901707" y="4268368"/>
                  </a:moveTo>
                  <a:lnTo>
                    <a:pt x="4900912" y="4268926"/>
                  </a:lnTo>
                  <a:lnTo>
                    <a:pt x="4889464" y="4261446"/>
                  </a:lnTo>
                  <a:lnTo>
                    <a:pt x="4900241" y="4253881"/>
                  </a:lnTo>
                  <a:lnTo>
                    <a:pt x="4901707" y="4268368"/>
                  </a:lnTo>
                  <a:close/>
                </a:path>
                <a:path w="6171565" h="6210300">
                  <a:moveTo>
                    <a:pt x="4692316" y="4446383"/>
                  </a:moveTo>
                  <a:lnTo>
                    <a:pt x="4603451" y="4508762"/>
                  </a:lnTo>
                  <a:lnTo>
                    <a:pt x="4553409" y="4528372"/>
                  </a:lnTo>
                  <a:lnTo>
                    <a:pt x="4693072" y="4430336"/>
                  </a:lnTo>
                  <a:lnTo>
                    <a:pt x="4692316" y="4446383"/>
                  </a:lnTo>
                  <a:close/>
                </a:path>
                <a:path w="6171565" h="6210300">
                  <a:moveTo>
                    <a:pt x="4439674" y="4639242"/>
                  </a:moveTo>
                  <a:lnTo>
                    <a:pt x="3384847" y="5379677"/>
                  </a:lnTo>
                  <a:lnTo>
                    <a:pt x="3363387" y="5379224"/>
                  </a:lnTo>
                  <a:lnTo>
                    <a:pt x="4475580" y="4598521"/>
                  </a:lnTo>
                  <a:lnTo>
                    <a:pt x="4439674" y="4639242"/>
                  </a:lnTo>
                  <a:close/>
                </a:path>
                <a:path w="6171565" h="6210300">
                  <a:moveTo>
                    <a:pt x="4681105" y="4469769"/>
                  </a:moveTo>
                  <a:lnTo>
                    <a:pt x="4664939" y="4481117"/>
                  </a:lnTo>
                  <a:lnTo>
                    <a:pt x="4652213" y="4474534"/>
                  </a:lnTo>
                  <a:lnTo>
                    <a:pt x="4676371" y="4457576"/>
                  </a:lnTo>
                  <a:lnTo>
                    <a:pt x="4681105" y="4469769"/>
                  </a:lnTo>
                  <a:close/>
                </a:path>
                <a:path w="6171565" h="6210300">
                  <a:moveTo>
                    <a:pt x="4059267" y="4952818"/>
                  </a:moveTo>
                  <a:lnTo>
                    <a:pt x="3528347" y="5325497"/>
                  </a:lnTo>
                  <a:lnTo>
                    <a:pt x="3500498" y="5329529"/>
                  </a:lnTo>
                  <a:lnTo>
                    <a:pt x="3470644" y="5334968"/>
                  </a:lnTo>
                  <a:lnTo>
                    <a:pt x="3439002" y="5341663"/>
                  </a:lnTo>
                  <a:lnTo>
                    <a:pt x="4154078" y="4839716"/>
                  </a:lnTo>
                  <a:lnTo>
                    <a:pt x="4059267" y="4952818"/>
                  </a:lnTo>
                  <a:close/>
                </a:path>
                <a:path w="6171565" h="6210300">
                  <a:moveTo>
                    <a:pt x="4425492" y="4664713"/>
                  </a:moveTo>
                  <a:lnTo>
                    <a:pt x="4369409" y="4704081"/>
                  </a:lnTo>
                  <a:lnTo>
                    <a:pt x="4345438" y="4705390"/>
                  </a:lnTo>
                  <a:lnTo>
                    <a:pt x="4425330" y="4649311"/>
                  </a:lnTo>
                  <a:lnTo>
                    <a:pt x="4425492" y="4664713"/>
                  </a:lnTo>
                  <a:close/>
                </a:path>
                <a:path w="6171565" h="6210300">
                  <a:moveTo>
                    <a:pt x="3930508" y="5136299"/>
                  </a:moveTo>
                  <a:lnTo>
                    <a:pt x="3783699" y="5239352"/>
                  </a:lnTo>
                  <a:lnTo>
                    <a:pt x="3731242" y="5229624"/>
                  </a:lnTo>
                  <a:lnTo>
                    <a:pt x="3683393" y="5232179"/>
                  </a:lnTo>
                  <a:lnTo>
                    <a:pt x="3603949" y="5272428"/>
                  </a:lnTo>
                  <a:lnTo>
                    <a:pt x="4041568" y="4965241"/>
                  </a:lnTo>
                  <a:lnTo>
                    <a:pt x="4031316" y="4987955"/>
                  </a:lnTo>
                  <a:lnTo>
                    <a:pt x="3981491" y="5022929"/>
                  </a:lnTo>
                  <a:lnTo>
                    <a:pt x="3957976" y="5085985"/>
                  </a:lnTo>
                  <a:lnTo>
                    <a:pt x="3944680" y="5095318"/>
                  </a:lnTo>
                  <a:lnTo>
                    <a:pt x="3947284" y="5109007"/>
                  </a:lnTo>
                  <a:lnTo>
                    <a:pt x="3930731" y="5120626"/>
                  </a:lnTo>
                  <a:lnTo>
                    <a:pt x="3930508" y="5136299"/>
                  </a:lnTo>
                  <a:close/>
                </a:path>
                <a:path w="6171565" h="6210300">
                  <a:moveTo>
                    <a:pt x="3012760" y="5904644"/>
                  </a:moveTo>
                  <a:lnTo>
                    <a:pt x="2854879" y="6015469"/>
                  </a:lnTo>
                  <a:lnTo>
                    <a:pt x="2837228" y="6012343"/>
                  </a:lnTo>
                  <a:lnTo>
                    <a:pt x="2817804" y="6010461"/>
                  </a:lnTo>
                  <a:lnTo>
                    <a:pt x="2796591" y="6009834"/>
                  </a:lnTo>
                  <a:lnTo>
                    <a:pt x="2727586" y="6011723"/>
                  </a:lnTo>
                  <a:lnTo>
                    <a:pt x="2689227" y="6023132"/>
                  </a:lnTo>
                  <a:lnTo>
                    <a:pt x="2628361" y="6065857"/>
                  </a:lnTo>
                  <a:lnTo>
                    <a:pt x="2596135" y="6072962"/>
                  </a:lnTo>
                  <a:lnTo>
                    <a:pt x="2562410" y="6081119"/>
                  </a:lnTo>
                  <a:lnTo>
                    <a:pt x="2503609" y="6122394"/>
                  </a:lnTo>
                  <a:lnTo>
                    <a:pt x="2494281" y="6113425"/>
                  </a:lnTo>
                  <a:lnTo>
                    <a:pt x="3102986" y="5686145"/>
                  </a:lnTo>
                  <a:lnTo>
                    <a:pt x="3100148" y="5703653"/>
                  </a:lnTo>
                  <a:lnTo>
                    <a:pt x="3100043" y="5750277"/>
                  </a:lnTo>
                  <a:lnTo>
                    <a:pt x="3117407" y="5800155"/>
                  </a:lnTo>
                  <a:lnTo>
                    <a:pt x="3116965" y="5800465"/>
                  </a:lnTo>
                  <a:lnTo>
                    <a:pt x="3123997" y="5811045"/>
                  </a:lnTo>
                  <a:lnTo>
                    <a:pt x="3044918" y="5866554"/>
                  </a:lnTo>
                  <a:lnTo>
                    <a:pt x="3012760" y="5904644"/>
                  </a:lnTo>
                  <a:close/>
                </a:path>
              </a:pathLst>
            </a:custGeom>
            <a:solidFill>
              <a:srgbClr val="ECAB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09307" y="673861"/>
              <a:ext cx="5017135" cy="4633595"/>
            </a:xfrm>
            <a:custGeom>
              <a:avLst/>
              <a:gdLst/>
              <a:ahLst/>
              <a:cxnLst/>
              <a:rect l="l" t="t" r="r" b="b"/>
              <a:pathLst>
                <a:path w="5017135" h="4633595">
                  <a:moveTo>
                    <a:pt x="3516858" y="26517"/>
                  </a:moveTo>
                  <a:lnTo>
                    <a:pt x="3498240" y="0"/>
                  </a:lnTo>
                  <a:lnTo>
                    <a:pt x="0" y="2455583"/>
                  </a:lnTo>
                  <a:lnTo>
                    <a:pt x="18618" y="2482113"/>
                  </a:lnTo>
                  <a:lnTo>
                    <a:pt x="3516858" y="26517"/>
                  </a:lnTo>
                  <a:close/>
                </a:path>
                <a:path w="5017135" h="4633595">
                  <a:moveTo>
                    <a:pt x="3653205" y="222072"/>
                  </a:moveTo>
                  <a:lnTo>
                    <a:pt x="3634587" y="195554"/>
                  </a:lnTo>
                  <a:lnTo>
                    <a:pt x="136347" y="2651137"/>
                  </a:lnTo>
                  <a:lnTo>
                    <a:pt x="154965" y="2677668"/>
                  </a:lnTo>
                  <a:lnTo>
                    <a:pt x="3653205" y="222072"/>
                  </a:lnTo>
                  <a:close/>
                </a:path>
                <a:path w="5017135" h="4633595">
                  <a:moveTo>
                    <a:pt x="3789603" y="417715"/>
                  </a:moveTo>
                  <a:lnTo>
                    <a:pt x="3770998" y="391198"/>
                  </a:lnTo>
                  <a:lnTo>
                    <a:pt x="272757" y="2846781"/>
                  </a:lnTo>
                  <a:lnTo>
                    <a:pt x="291376" y="2873298"/>
                  </a:lnTo>
                  <a:lnTo>
                    <a:pt x="3789603" y="417715"/>
                  </a:lnTo>
                  <a:close/>
                </a:path>
                <a:path w="5017135" h="4633595">
                  <a:moveTo>
                    <a:pt x="3925951" y="613270"/>
                  </a:moveTo>
                  <a:lnTo>
                    <a:pt x="3907332" y="586740"/>
                  </a:lnTo>
                  <a:lnTo>
                    <a:pt x="409092" y="3042335"/>
                  </a:lnTo>
                  <a:lnTo>
                    <a:pt x="427710" y="3068853"/>
                  </a:lnTo>
                  <a:lnTo>
                    <a:pt x="3925951" y="613270"/>
                  </a:lnTo>
                  <a:close/>
                </a:path>
                <a:path w="5017135" h="4633595">
                  <a:moveTo>
                    <a:pt x="4062209" y="808888"/>
                  </a:moveTo>
                  <a:lnTo>
                    <a:pt x="4043591" y="782358"/>
                  </a:lnTo>
                  <a:lnTo>
                    <a:pt x="545350" y="3237941"/>
                  </a:lnTo>
                  <a:lnTo>
                    <a:pt x="563968" y="3264471"/>
                  </a:lnTo>
                  <a:lnTo>
                    <a:pt x="4062209" y="808888"/>
                  </a:lnTo>
                  <a:close/>
                </a:path>
                <a:path w="5017135" h="4633595">
                  <a:moveTo>
                    <a:pt x="4198556" y="1004430"/>
                  </a:moveTo>
                  <a:lnTo>
                    <a:pt x="4179938" y="977912"/>
                  </a:lnTo>
                  <a:lnTo>
                    <a:pt x="681697" y="3433495"/>
                  </a:lnTo>
                  <a:lnTo>
                    <a:pt x="700316" y="3460026"/>
                  </a:lnTo>
                  <a:lnTo>
                    <a:pt x="4198556" y="1004430"/>
                  </a:lnTo>
                  <a:close/>
                </a:path>
                <a:path w="5017135" h="4633595">
                  <a:moveTo>
                    <a:pt x="4334903" y="1199984"/>
                  </a:moveTo>
                  <a:lnTo>
                    <a:pt x="4316285" y="1173467"/>
                  </a:lnTo>
                  <a:lnTo>
                    <a:pt x="818045" y="3629050"/>
                  </a:lnTo>
                  <a:lnTo>
                    <a:pt x="836663" y="3655568"/>
                  </a:lnTo>
                  <a:lnTo>
                    <a:pt x="4334903" y="1199984"/>
                  </a:lnTo>
                  <a:close/>
                </a:path>
                <a:path w="5017135" h="4633595">
                  <a:moveTo>
                    <a:pt x="4471238" y="1395539"/>
                  </a:moveTo>
                  <a:lnTo>
                    <a:pt x="4452632" y="1369009"/>
                  </a:lnTo>
                  <a:lnTo>
                    <a:pt x="954392" y="3824605"/>
                  </a:lnTo>
                  <a:lnTo>
                    <a:pt x="973010" y="3851122"/>
                  </a:lnTo>
                  <a:lnTo>
                    <a:pt x="4471238" y="1395539"/>
                  </a:lnTo>
                  <a:close/>
                </a:path>
                <a:path w="5017135" h="4633595">
                  <a:moveTo>
                    <a:pt x="4607585" y="1591094"/>
                  </a:moveTo>
                  <a:lnTo>
                    <a:pt x="4588967" y="1564563"/>
                  </a:lnTo>
                  <a:lnTo>
                    <a:pt x="1090726" y="4020159"/>
                  </a:lnTo>
                  <a:lnTo>
                    <a:pt x="1109345" y="4046677"/>
                  </a:lnTo>
                  <a:lnTo>
                    <a:pt x="4607585" y="1591094"/>
                  </a:lnTo>
                  <a:close/>
                </a:path>
                <a:path w="5017135" h="4633595">
                  <a:moveTo>
                    <a:pt x="4743996" y="1786724"/>
                  </a:moveTo>
                  <a:lnTo>
                    <a:pt x="4725378" y="1760207"/>
                  </a:lnTo>
                  <a:lnTo>
                    <a:pt x="1227137" y="4215790"/>
                  </a:lnTo>
                  <a:lnTo>
                    <a:pt x="1245755" y="4242320"/>
                  </a:lnTo>
                  <a:lnTo>
                    <a:pt x="4743996" y="1786724"/>
                  </a:lnTo>
                  <a:close/>
                </a:path>
                <a:path w="5017135" h="4633595">
                  <a:moveTo>
                    <a:pt x="4880343" y="1982279"/>
                  </a:moveTo>
                  <a:lnTo>
                    <a:pt x="4861725" y="1955761"/>
                  </a:lnTo>
                  <a:lnTo>
                    <a:pt x="1363484" y="4411345"/>
                  </a:lnTo>
                  <a:lnTo>
                    <a:pt x="1382102" y="4437875"/>
                  </a:lnTo>
                  <a:lnTo>
                    <a:pt x="4880343" y="1982279"/>
                  </a:lnTo>
                  <a:close/>
                </a:path>
                <a:path w="5017135" h="4633595">
                  <a:moveTo>
                    <a:pt x="5016601" y="2177897"/>
                  </a:moveTo>
                  <a:lnTo>
                    <a:pt x="4997983" y="2151380"/>
                  </a:lnTo>
                  <a:lnTo>
                    <a:pt x="1499743" y="4606963"/>
                  </a:lnTo>
                  <a:lnTo>
                    <a:pt x="1518361" y="4633480"/>
                  </a:lnTo>
                  <a:lnTo>
                    <a:pt x="5016601" y="2177897"/>
                  </a:lnTo>
                  <a:close/>
                </a:path>
              </a:pathLst>
            </a:custGeom>
            <a:solidFill>
              <a:srgbClr val="3C4983">
                <a:alpha val="298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91909" y="833869"/>
              <a:ext cx="13385800" cy="7592059"/>
            </a:xfrm>
            <a:custGeom>
              <a:avLst/>
              <a:gdLst/>
              <a:ahLst/>
              <a:cxnLst/>
              <a:rect l="l" t="t" r="r" b="b"/>
              <a:pathLst>
                <a:path w="13385800" h="7592059">
                  <a:moveTo>
                    <a:pt x="13385588" y="6804049"/>
                  </a:moveTo>
                  <a:lnTo>
                    <a:pt x="413003" y="7591479"/>
                  </a:lnTo>
                  <a:lnTo>
                    <a:pt x="0" y="787430"/>
                  </a:lnTo>
                  <a:lnTo>
                    <a:pt x="12972586" y="0"/>
                  </a:lnTo>
                  <a:lnTo>
                    <a:pt x="13385588" y="68040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91909" y="833694"/>
              <a:ext cx="13388975" cy="7588884"/>
            </a:xfrm>
            <a:custGeom>
              <a:avLst/>
              <a:gdLst/>
              <a:ahLst/>
              <a:cxnLst/>
              <a:rect l="l" t="t" r="r" b="b"/>
              <a:pathLst>
                <a:path w="13388975" h="7588884">
                  <a:moveTo>
                    <a:pt x="0" y="787617"/>
                  </a:moveTo>
                  <a:lnTo>
                    <a:pt x="12975660" y="0"/>
                  </a:lnTo>
                  <a:lnTo>
                    <a:pt x="13388460" y="6800707"/>
                  </a:lnTo>
                  <a:lnTo>
                    <a:pt x="412799" y="7588314"/>
                  </a:lnTo>
                  <a:lnTo>
                    <a:pt x="0" y="787617"/>
                  </a:lnTo>
                </a:path>
              </a:pathLst>
            </a:custGeom>
            <a:ln w="76176">
              <a:solidFill>
                <a:srgbClr val="3C49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375992" y="1033704"/>
              <a:ext cx="13356590" cy="7531100"/>
            </a:xfrm>
            <a:custGeom>
              <a:avLst/>
              <a:gdLst/>
              <a:ahLst/>
              <a:cxnLst/>
              <a:rect l="l" t="t" r="r" b="b"/>
              <a:pathLst>
                <a:path w="13356590" h="7531100">
                  <a:moveTo>
                    <a:pt x="12976232" y="7530819"/>
                  </a:moveTo>
                  <a:lnTo>
                    <a:pt x="0" y="6805962"/>
                  </a:lnTo>
                  <a:lnTo>
                    <a:pt x="380183" y="0"/>
                  </a:lnTo>
                  <a:lnTo>
                    <a:pt x="13356415" y="724857"/>
                  </a:lnTo>
                  <a:lnTo>
                    <a:pt x="12976232" y="75308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76179" y="1033715"/>
              <a:ext cx="13359765" cy="7527925"/>
            </a:xfrm>
            <a:custGeom>
              <a:avLst/>
              <a:gdLst/>
              <a:ahLst/>
              <a:cxnLst/>
              <a:rect l="l" t="t" r="r" b="b"/>
              <a:pathLst>
                <a:path w="13359765" h="7527925">
                  <a:moveTo>
                    <a:pt x="379996" y="0"/>
                  </a:moveTo>
                  <a:lnTo>
                    <a:pt x="13359305" y="725029"/>
                  </a:lnTo>
                  <a:lnTo>
                    <a:pt x="12979307" y="7527647"/>
                  </a:lnTo>
                  <a:lnTo>
                    <a:pt x="0" y="6802608"/>
                  </a:lnTo>
                  <a:lnTo>
                    <a:pt x="379996" y="0"/>
                  </a:lnTo>
                </a:path>
              </a:pathLst>
            </a:custGeom>
            <a:ln w="76176">
              <a:solidFill>
                <a:srgbClr val="3C49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90951" y="1265161"/>
              <a:ext cx="13126719" cy="7068184"/>
            </a:xfrm>
            <a:custGeom>
              <a:avLst/>
              <a:gdLst/>
              <a:ahLst/>
              <a:cxnLst/>
              <a:rect l="l" t="t" r="r" b="b"/>
              <a:pathLst>
                <a:path w="13126719" h="7068184">
                  <a:moveTo>
                    <a:pt x="13126499" y="6815285"/>
                  </a:moveTo>
                  <a:lnTo>
                    <a:pt x="132493" y="7067896"/>
                  </a:lnTo>
                  <a:lnTo>
                    <a:pt x="0" y="252611"/>
                  </a:lnTo>
                  <a:lnTo>
                    <a:pt x="12994006" y="0"/>
                  </a:lnTo>
                  <a:lnTo>
                    <a:pt x="13126499" y="68152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90951" y="1265113"/>
              <a:ext cx="13129894" cy="7065009"/>
            </a:xfrm>
            <a:custGeom>
              <a:avLst/>
              <a:gdLst/>
              <a:ahLst/>
              <a:cxnLst/>
              <a:rect l="l" t="t" r="r" b="b"/>
              <a:pathLst>
                <a:path w="13129894" h="7065009">
                  <a:moveTo>
                    <a:pt x="0" y="252670"/>
                  </a:moveTo>
                  <a:lnTo>
                    <a:pt x="12997089" y="0"/>
                  </a:lnTo>
                  <a:lnTo>
                    <a:pt x="13129517" y="6811938"/>
                  </a:lnTo>
                  <a:lnTo>
                    <a:pt x="132427" y="7064597"/>
                  </a:lnTo>
                  <a:lnTo>
                    <a:pt x="0" y="252670"/>
                  </a:lnTo>
                </a:path>
              </a:pathLst>
            </a:custGeom>
            <a:ln w="76175">
              <a:solidFill>
                <a:srgbClr val="3C49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55970" y="1390825"/>
              <a:ext cx="12996545" cy="6816725"/>
            </a:xfrm>
            <a:custGeom>
              <a:avLst/>
              <a:gdLst/>
              <a:ahLst/>
              <a:cxnLst/>
              <a:rect l="l" t="t" r="r" b="b"/>
              <a:pathLst>
                <a:path w="12996544" h="6816725">
                  <a:moveTo>
                    <a:pt x="12996461" y="6816571"/>
                  </a:moveTo>
                  <a:lnTo>
                    <a:pt x="0" y="6816571"/>
                  </a:lnTo>
                  <a:lnTo>
                    <a:pt x="0" y="0"/>
                  </a:lnTo>
                  <a:lnTo>
                    <a:pt x="12996461" y="0"/>
                  </a:lnTo>
                  <a:lnTo>
                    <a:pt x="12996461" y="68165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555970" y="1390835"/>
              <a:ext cx="12999720" cy="6813550"/>
            </a:xfrm>
            <a:custGeom>
              <a:avLst/>
              <a:gdLst/>
              <a:ahLst/>
              <a:cxnLst/>
              <a:rect l="l" t="t" r="r" b="b"/>
              <a:pathLst>
                <a:path w="12999719" h="6813550">
                  <a:moveTo>
                    <a:pt x="0" y="0"/>
                  </a:moveTo>
                  <a:lnTo>
                    <a:pt x="12999544" y="0"/>
                  </a:lnTo>
                  <a:lnTo>
                    <a:pt x="12999544" y="6813213"/>
                  </a:lnTo>
                  <a:lnTo>
                    <a:pt x="0" y="6813213"/>
                  </a:lnTo>
                  <a:lnTo>
                    <a:pt x="0" y="0"/>
                  </a:lnTo>
                  <a:close/>
                </a:path>
              </a:pathLst>
            </a:custGeom>
            <a:ln w="76174">
              <a:solidFill>
                <a:srgbClr val="3C49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5826" y="8779248"/>
              <a:ext cx="1018540" cy="981075"/>
            </a:xfrm>
            <a:custGeom>
              <a:avLst/>
              <a:gdLst/>
              <a:ahLst/>
              <a:cxnLst/>
              <a:rect l="l" t="t" r="r" b="b"/>
              <a:pathLst>
                <a:path w="1018539" h="981075">
                  <a:moveTo>
                    <a:pt x="874086" y="963156"/>
                  </a:moveTo>
                  <a:lnTo>
                    <a:pt x="829104" y="979140"/>
                  </a:lnTo>
                  <a:lnTo>
                    <a:pt x="781839" y="980720"/>
                  </a:lnTo>
                  <a:lnTo>
                    <a:pt x="735892" y="967780"/>
                  </a:lnTo>
                  <a:lnTo>
                    <a:pt x="694862" y="940203"/>
                  </a:lnTo>
                  <a:lnTo>
                    <a:pt x="47811" y="334977"/>
                  </a:lnTo>
                  <a:lnTo>
                    <a:pt x="17544" y="295901"/>
                  </a:lnTo>
                  <a:lnTo>
                    <a:pt x="1567" y="250940"/>
                  </a:lnTo>
                  <a:lnTo>
                    <a:pt x="0" y="203691"/>
                  </a:lnTo>
                  <a:lnTo>
                    <a:pt x="12963" y="157750"/>
                  </a:lnTo>
                  <a:lnTo>
                    <a:pt x="40578" y="116711"/>
                  </a:lnTo>
                  <a:lnTo>
                    <a:pt x="105045" y="47851"/>
                  </a:lnTo>
                  <a:lnTo>
                    <a:pt x="144143" y="17576"/>
                  </a:lnTo>
                  <a:lnTo>
                    <a:pt x="189120" y="1585"/>
                  </a:lnTo>
                  <a:lnTo>
                    <a:pt x="236382" y="0"/>
                  </a:lnTo>
                  <a:lnTo>
                    <a:pt x="282330" y="12942"/>
                  </a:lnTo>
                  <a:lnTo>
                    <a:pt x="323368" y="40533"/>
                  </a:lnTo>
                  <a:lnTo>
                    <a:pt x="970398" y="645722"/>
                  </a:lnTo>
                  <a:lnTo>
                    <a:pt x="1000672" y="684818"/>
                  </a:lnTo>
                  <a:lnTo>
                    <a:pt x="1016648" y="729793"/>
                  </a:lnTo>
                  <a:lnTo>
                    <a:pt x="1018213" y="777051"/>
                  </a:lnTo>
                  <a:lnTo>
                    <a:pt x="1005253" y="822994"/>
                  </a:lnTo>
                  <a:lnTo>
                    <a:pt x="977653" y="864025"/>
                  </a:lnTo>
                  <a:lnTo>
                    <a:pt x="913185" y="932885"/>
                  </a:lnTo>
                  <a:lnTo>
                    <a:pt x="874086" y="963156"/>
                  </a:lnTo>
                  <a:close/>
                </a:path>
              </a:pathLst>
            </a:custGeom>
            <a:solidFill>
              <a:srgbClr val="2028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768447" y="6129680"/>
              <a:ext cx="1577975" cy="2168525"/>
            </a:xfrm>
            <a:custGeom>
              <a:avLst/>
              <a:gdLst/>
              <a:ahLst/>
              <a:cxnLst/>
              <a:rect l="l" t="t" r="r" b="b"/>
              <a:pathLst>
                <a:path w="1577975" h="2168525">
                  <a:moveTo>
                    <a:pt x="378548" y="64477"/>
                  </a:moveTo>
                  <a:lnTo>
                    <a:pt x="369938" y="37630"/>
                  </a:lnTo>
                  <a:lnTo>
                    <a:pt x="351878" y="15976"/>
                  </a:lnTo>
                  <a:lnTo>
                    <a:pt x="326009" y="2425"/>
                  </a:lnTo>
                  <a:lnTo>
                    <a:pt x="296900" y="0"/>
                  </a:lnTo>
                  <a:lnTo>
                    <a:pt x="270040" y="8623"/>
                  </a:lnTo>
                  <a:lnTo>
                    <a:pt x="248373" y="26682"/>
                  </a:lnTo>
                  <a:lnTo>
                    <a:pt x="234835" y="52565"/>
                  </a:lnTo>
                  <a:lnTo>
                    <a:pt x="2451" y="851928"/>
                  </a:lnTo>
                  <a:lnTo>
                    <a:pt x="0" y="881037"/>
                  </a:lnTo>
                  <a:lnTo>
                    <a:pt x="8610" y="907872"/>
                  </a:lnTo>
                  <a:lnTo>
                    <a:pt x="26670" y="929513"/>
                  </a:lnTo>
                  <a:lnTo>
                    <a:pt x="52539" y="943025"/>
                  </a:lnTo>
                  <a:lnTo>
                    <a:pt x="81661" y="945464"/>
                  </a:lnTo>
                  <a:lnTo>
                    <a:pt x="108508" y="936840"/>
                  </a:lnTo>
                  <a:lnTo>
                    <a:pt x="130187" y="918781"/>
                  </a:lnTo>
                  <a:lnTo>
                    <a:pt x="143725" y="892886"/>
                  </a:lnTo>
                  <a:lnTo>
                    <a:pt x="376123" y="93573"/>
                  </a:lnTo>
                  <a:lnTo>
                    <a:pt x="378548" y="64477"/>
                  </a:lnTo>
                  <a:close/>
                </a:path>
                <a:path w="1577975" h="2168525">
                  <a:moveTo>
                    <a:pt x="1008240" y="356870"/>
                  </a:moveTo>
                  <a:lnTo>
                    <a:pt x="997826" y="330669"/>
                  </a:lnTo>
                  <a:lnTo>
                    <a:pt x="977442" y="309765"/>
                  </a:lnTo>
                  <a:lnTo>
                    <a:pt x="950544" y="298386"/>
                  </a:lnTo>
                  <a:lnTo>
                    <a:pt x="922337" y="298221"/>
                  </a:lnTo>
                  <a:lnTo>
                    <a:pt x="896124" y="308635"/>
                  </a:lnTo>
                  <a:lnTo>
                    <a:pt x="875207" y="329018"/>
                  </a:lnTo>
                  <a:lnTo>
                    <a:pt x="405574" y="1016520"/>
                  </a:lnTo>
                  <a:lnTo>
                    <a:pt x="394195" y="1043419"/>
                  </a:lnTo>
                  <a:lnTo>
                    <a:pt x="394030" y="1071613"/>
                  </a:lnTo>
                  <a:lnTo>
                    <a:pt x="404444" y="1097813"/>
                  </a:lnTo>
                  <a:lnTo>
                    <a:pt x="424827" y="1118704"/>
                  </a:lnTo>
                  <a:lnTo>
                    <a:pt x="451726" y="1130071"/>
                  </a:lnTo>
                  <a:lnTo>
                    <a:pt x="479933" y="1130236"/>
                  </a:lnTo>
                  <a:lnTo>
                    <a:pt x="506133" y="1119809"/>
                  </a:lnTo>
                  <a:lnTo>
                    <a:pt x="527050" y="1099413"/>
                  </a:lnTo>
                  <a:lnTo>
                    <a:pt x="996696" y="411949"/>
                  </a:lnTo>
                  <a:lnTo>
                    <a:pt x="1008075" y="385051"/>
                  </a:lnTo>
                  <a:lnTo>
                    <a:pt x="1008240" y="356870"/>
                  </a:lnTo>
                  <a:close/>
                </a:path>
                <a:path w="1577975" h="2168525">
                  <a:moveTo>
                    <a:pt x="1490408" y="2086584"/>
                  </a:moveTo>
                  <a:lnTo>
                    <a:pt x="1463738" y="2038083"/>
                  </a:lnTo>
                  <a:lnTo>
                    <a:pt x="638390" y="1792541"/>
                  </a:lnTo>
                  <a:lnTo>
                    <a:pt x="609269" y="1790115"/>
                  </a:lnTo>
                  <a:lnTo>
                    <a:pt x="582409" y="1798739"/>
                  </a:lnTo>
                  <a:lnTo>
                    <a:pt x="560743" y="1816798"/>
                  </a:lnTo>
                  <a:lnTo>
                    <a:pt x="547204" y="1842681"/>
                  </a:lnTo>
                  <a:lnTo>
                    <a:pt x="544753" y="1871789"/>
                  </a:lnTo>
                  <a:lnTo>
                    <a:pt x="553364" y="1898637"/>
                  </a:lnTo>
                  <a:lnTo>
                    <a:pt x="571423" y="1920290"/>
                  </a:lnTo>
                  <a:lnTo>
                    <a:pt x="597319" y="1933829"/>
                  </a:lnTo>
                  <a:lnTo>
                    <a:pt x="1396784" y="2165832"/>
                  </a:lnTo>
                  <a:lnTo>
                    <a:pt x="1425892" y="2168271"/>
                  </a:lnTo>
                  <a:lnTo>
                    <a:pt x="1452753" y="2159647"/>
                  </a:lnTo>
                  <a:lnTo>
                    <a:pt x="1474419" y="2141588"/>
                  </a:lnTo>
                  <a:lnTo>
                    <a:pt x="1487970" y="2115705"/>
                  </a:lnTo>
                  <a:lnTo>
                    <a:pt x="1490408" y="2086584"/>
                  </a:lnTo>
                  <a:close/>
                </a:path>
                <a:path w="1577975" h="2168525">
                  <a:moveTo>
                    <a:pt x="1577441" y="1400987"/>
                  </a:moveTo>
                  <a:lnTo>
                    <a:pt x="1570697" y="1372577"/>
                  </a:lnTo>
                  <a:lnTo>
                    <a:pt x="1554162" y="1349756"/>
                  </a:lnTo>
                  <a:lnTo>
                    <a:pt x="1530261" y="1334795"/>
                  </a:lnTo>
                  <a:lnTo>
                    <a:pt x="1501432" y="1330007"/>
                  </a:lnTo>
                  <a:lnTo>
                    <a:pt x="669353" y="1358226"/>
                  </a:lnTo>
                  <a:lnTo>
                    <a:pt x="640943" y="1364983"/>
                  </a:lnTo>
                  <a:lnTo>
                    <a:pt x="618109" y="1381544"/>
                  </a:lnTo>
                  <a:lnTo>
                    <a:pt x="603135" y="1405445"/>
                  </a:lnTo>
                  <a:lnTo>
                    <a:pt x="598322" y="1434236"/>
                  </a:lnTo>
                  <a:lnTo>
                    <a:pt x="605053" y="1462659"/>
                  </a:lnTo>
                  <a:lnTo>
                    <a:pt x="621588" y="1485493"/>
                  </a:lnTo>
                  <a:lnTo>
                    <a:pt x="645490" y="1500441"/>
                  </a:lnTo>
                  <a:lnTo>
                    <a:pt x="674293" y="1505242"/>
                  </a:lnTo>
                  <a:lnTo>
                    <a:pt x="1506410" y="1476997"/>
                  </a:lnTo>
                  <a:lnTo>
                    <a:pt x="1534820" y="1470253"/>
                  </a:lnTo>
                  <a:lnTo>
                    <a:pt x="1557655" y="1453692"/>
                  </a:lnTo>
                  <a:lnTo>
                    <a:pt x="1572628" y="1429791"/>
                  </a:lnTo>
                  <a:lnTo>
                    <a:pt x="1577441" y="1400987"/>
                  </a:lnTo>
                  <a:close/>
                </a:path>
              </a:pathLst>
            </a:custGeom>
            <a:solidFill>
              <a:srgbClr val="BDBC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76897" y="7175868"/>
              <a:ext cx="2640965" cy="2012950"/>
            </a:xfrm>
            <a:custGeom>
              <a:avLst/>
              <a:gdLst/>
              <a:ahLst/>
              <a:cxnLst/>
              <a:rect l="l" t="t" r="r" b="b"/>
              <a:pathLst>
                <a:path w="2640965" h="2012950">
                  <a:moveTo>
                    <a:pt x="746175" y="1906308"/>
                  </a:moveTo>
                  <a:lnTo>
                    <a:pt x="239522" y="984846"/>
                  </a:lnTo>
                  <a:lnTo>
                    <a:pt x="78828" y="1073200"/>
                  </a:lnTo>
                  <a:lnTo>
                    <a:pt x="39827" y="1103630"/>
                  </a:lnTo>
                  <a:lnTo>
                    <a:pt x="13208" y="1143266"/>
                  </a:lnTo>
                  <a:lnTo>
                    <a:pt x="0" y="1188669"/>
                  </a:lnTo>
                  <a:lnTo>
                    <a:pt x="1206" y="1236383"/>
                  </a:lnTo>
                  <a:lnTo>
                    <a:pt x="17818" y="1282941"/>
                  </a:lnTo>
                  <a:lnTo>
                    <a:pt x="375691" y="1933816"/>
                  </a:lnTo>
                  <a:lnTo>
                    <a:pt x="406095" y="1972779"/>
                  </a:lnTo>
                  <a:lnTo>
                    <a:pt x="445744" y="1999348"/>
                  </a:lnTo>
                  <a:lnTo>
                    <a:pt x="491159" y="2012518"/>
                  </a:lnTo>
                  <a:lnTo>
                    <a:pt x="538886" y="2011299"/>
                  </a:lnTo>
                  <a:lnTo>
                    <a:pt x="585482" y="1994662"/>
                  </a:lnTo>
                  <a:lnTo>
                    <a:pt x="746175" y="1906308"/>
                  </a:lnTo>
                  <a:close/>
                </a:path>
                <a:path w="2640965" h="2012950">
                  <a:moveTo>
                    <a:pt x="2640380" y="543026"/>
                  </a:moveTo>
                  <a:lnTo>
                    <a:pt x="2638564" y="498690"/>
                  </a:lnTo>
                  <a:lnTo>
                    <a:pt x="2633091" y="454380"/>
                  </a:lnTo>
                  <a:lnTo>
                    <a:pt x="2623858" y="410286"/>
                  </a:lnTo>
                  <a:lnTo>
                    <a:pt x="2610828" y="366661"/>
                  </a:lnTo>
                  <a:lnTo>
                    <a:pt x="2593911" y="323710"/>
                  </a:lnTo>
                  <a:lnTo>
                    <a:pt x="2573070" y="281660"/>
                  </a:lnTo>
                  <a:lnTo>
                    <a:pt x="2548725" y="241528"/>
                  </a:lnTo>
                  <a:lnTo>
                    <a:pt x="2521521" y="204241"/>
                  </a:lnTo>
                  <a:lnTo>
                    <a:pt x="2491663" y="169862"/>
                  </a:lnTo>
                  <a:lnTo>
                    <a:pt x="2459380" y="138442"/>
                  </a:lnTo>
                  <a:lnTo>
                    <a:pt x="2424887" y="110070"/>
                  </a:lnTo>
                  <a:lnTo>
                    <a:pt x="2388425" y="84785"/>
                  </a:lnTo>
                  <a:lnTo>
                    <a:pt x="2350198" y="62674"/>
                  </a:lnTo>
                  <a:lnTo>
                    <a:pt x="2310422" y="43789"/>
                  </a:lnTo>
                  <a:lnTo>
                    <a:pt x="2269337" y="28181"/>
                  </a:lnTo>
                  <a:lnTo>
                    <a:pt x="2227161" y="15951"/>
                  </a:lnTo>
                  <a:lnTo>
                    <a:pt x="2184108" y="7124"/>
                  </a:lnTo>
                  <a:lnTo>
                    <a:pt x="2140394" y="1790"/>
                  </a:lnTo>
                  <a:lnTo>
                    <a:pt x="2096262" y="0"/>
                  </a:lnTo>
                  <a:lnTo>
                    <a:pt x="2051913" y="1828"/>
                  </a:lnTo>
                  <a:lnTo>
                    <a:pt x="2007565" y="7327"/>
                  </a:lnTo>
                  <a:lnTo>
                    <a:pt x="1963470" y="16573"/>
                  </a:lnTo>
                  <a:lnTo>
                    <a:pt x="1919820" y="29629"/>
                  </a:lnTo>
                  <a:lnTo>
                    <a:pt x="1876844" y="46545"/>
                  </a:lnTo>
                  <a:lnTo>
                    <a:pt x="1834781" y="67398"/>
                  </a:lnTo>
                  <a:lnTo>
                    <a:pt x="1794637" y="91757"/>
                  </a:lnTo>
                  <a:lnTo>
                    <a:pt x="1757324" y="118973"/>
                  </a:lnTo>
                  <a:lnTo>
                    <a:pt x="1722932" y="148831"/>
                  </a:lnTo>
                  <a:lnTo>
                    <a:pt x="1691500" y="181114"/>
                  </a:lnTo>
                  <a:lnTo>
                    <a:pt x="1663103" y="215607"/>
                  </a:lnTo>
                  <a:lnTo>
                    <a:pt x="1637804" y="252069"/>
                  </a:lnTo>
                  <a:lnTo>
                    <a:pt x="1615668" y="290296"/>
                  </a:lnTo>
                  <a:lnTo>
                    <a:pt x="1596758" y="330060"/>
                  </a:lnTo>
                  <a:lnTo>
                    <a:pt x="1581150" y="371144"/>
                  </a:lnTo>
                  <a:lnTo>
                    <a:pt x="1568894" y="413321"/>
                  </a:lnTo>
                  <a:lnTo>
                    <a:pt x="1560055" y="456361"/>
                  </a:lnTo>
                  <a:lnTo>
                    <a:pt x="1554695" y="500062"/>
                  </a:lnTo>
                  <a:lnTo>
                    <a:pt x="1552892" y="544195"/>
                  </a:lnTo>
                  <a:lnTo>
                    <a:pt x="1554695" y="588530"/>
                  </a:lnTo>
                  <a:lnTo>
                    <a:pt x="1560195" y="632853"/>
                  </a:lnTo>
                  <a:lnTo>
                    <a:pt x="1569415" y="676948"/>
                  </a:lnTo>
                  <a:lnTo>
                    <a:pt x="1582458" y="720572"/>
                  </a:lnTo>
                  <a:lnTo>
                    <a:pt x="1599361" y="763524"/>
                  </a:lnTo>
                  <a:lnTo>
                    <a:pt x="1620215" y="805586"/>
                  </a:lnTo>
                  <a:lnTo>
                    <a:pt x="1644548" y="845705"/>
                  </a:lnTo>
                  <a:lnTo>
                    <a:pt x="1671764" y="882992"/>
                  </a:lnTo>
                  <a:lnTo>
                    <a:pt x="1701609" y="917371"/>
                  </a:lnTo>
                  <a:lnTo>
                    <a:pt x="1733892" y="948778"/>
                  </a:lnTo>
                  <a:lnTo>
                    <a:pt x="1768386" y="977150"/>
                  </a:lnTo>
                  <a:lnTo>
                    <a:pt x="1804847" y="1002436"/>
                  </a:lnTo>
                  <a:lnTo>
                    <a:pt x="1843074" y="1024547"/>
                  </a:lnTo>
                  <a:lnTo>
                    <a:pt x="1882838" y="1043432"/>
                  </a:lnTo>
                  <a:lnTo>
                    <a:pt x="1923923" y="1059027"/>
                  </a:lnTo>
                  <a:lnTo>
                    <a:pt x="1966099" y="1071270"/>
                  </a:lnTo>
                  <a:lnTo>
                    <a:pt x="2009152" y="1080096"/>
                  </a:lnTo>
                  <a:lnTo>
                    <a:pt x="2052866" y="1085430"/>
                  </a:lnTo>
                  <a:lnTo>
                    <a:pt x="2096998" y="1087221"/>
                  </a:lnTo>
                  <a:lnTo>
                    <a:pt x="2141347" y="1085392"/>
                  </a:lnTo>
                  <a:lnTo>
                    <a:pt x="2185670" y="1079893"/>
                  </a:lnTo>
                  <a:lnTo>
                    <a:pt x="2229777" y="1070648"/>
                  </a:lnTo>
                  <a:lnTo>
                    <a:pt x="2273414" y="1057592"/>
                  </a:lnTo>
                  <a:lnTo>
                    <a:pt x="2316378" y="1040676"/>
                  </a:lnTo>
                  <a:lnTo>
                    <a:pt x="2358453" y="1019822"/>
                  </a:lnTo>
                  <a:lnTo>
                    <a:pt x="2398598" y="995476"/>
                  </a:lnTo>
                  <a:lnTo>
                    <a:pt x="2435910" y="968248"/>
                  </a:lnTo>
                  <a:lnTo>
                    <a:pt x="2470315" y="938390"/>
                  </a:lnTo>
                  <a:lnTo>
                    <a:pt x="2501747" y="906106"/>
                  </a:lnTo>
                  <a:lnTo>
                    <a:pt x="2530144" y="871613"/>
                  </a:lnTo>
                  <a:lnTo>
                    <a:pt x="2555443" y="835139"/>
                  </a:lnTo>
                  <a:lnTo>
                    <a:pt x="2577579" y="796912"/>
                  </a:lnTo>
                  <a:lnTo>
                    <a:pt x="2596489" y="757148"/>
                  </a:lnTo>
                  <a:lnTo>
                    <a:pt x="2612110" y="716076"/>
                  </a:lnTo>
                  <a:lnTo>
                    <a:pt x="2624378" y="673900"/>
                  </a:lnTo>
                  <a:lnTo>
                    <a:pt x="2633218" y="630847"/>
                  </a:lnTo>
                  <a:lnTo>
                    <a:pt x="2638577" y="587159"/>
                  </a:lnTo>
                  <a:lnTo>
                    <a:pt x="2640380" y="543026"/>
                  </a:lnTo>
                  <a:close/>
                </a:path>
              </a:pathLst>
            </a:custGeom>
            <a:solidFill>
              <a:srgbClr val="2028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90814" y="6530128"/>
              <a:ext cx="2679700" cy="2572385"/>
            </a:xfrm>
            <a:custGeom>
              <a:avLst/>
              <a:gdLst/>
              <a:ahLst/>
              <a:cxnLst/>
              <a:rect l="l" t="t" r="r" b="b"/>
              <a:pathLst>
                <a:path w="2679700" h="2572384">
                  <a:moveTo>
                    <a:pt x="2679504" y="2211238"/>
                  </a:moveTo>
                  <a:lnTo>
                    <a:pt x="1472424" y="2094023"/>
                  </a:lnTo>
                  <a:lnTo>
                    <a:pt x="635224" y="2554345"/>
                  </a:lnTo>
                  <a:lnTo>
                    <a:pt x="588639" y="2570977"/>
                  </a:lnTo>
                  <a:lnTo>
                    <a:pt x="540912" y="2572208"/>
                  </a:lnTo>
                  <a:lnTo>
                    <a:pt x="495498" y="2559038"/>
                  </a:lnTo>
                  <a:lnTo>
                    <a:pt x="455854" y="2532466"/>
                  </a:lnTo>
                  <a:lnTo>
                    <a:pt x="425434" y="2493493"/>
                  </a:lnTo>
                  <a:lnTo>
                    <a:pt x="17818" y="1752150"/>
                  </a:lnTo>
                  <a:lnTo>
                    <a:pt x="1203" y="1705581"/>
                  </a:lnTo>
                  <a:lnTo>
                    <a:pt x="0" y="1657861"/>
                  </a:lnTo>
                  <a:lnTo>
                    <a:pt x="13202" y="1612447"/>
                  </a:lnTo>
                  <a:lnTo>
                    <a:pt x="39805" y="1572797"/>
                  </a:lnTo>
                  <a:lnTo>
                    <a:pt x="78804" y="1542367"/>
                  </a:lnTo>
                  <a:lnTo>
                    <a:pt x="916003" y="1082046"/>
                  </a:lnTo>
                  <a:lnTo>
                    <a:pt x="1463688" y="0"/>
                  </a:lnTo>
                  <a:lnTo>
                    <a:pt x="2679504" y="2211238"/>
                  </a:lnTo>
                  <a:close/>
                </a:path>
              </a:pathLst>
            </a:custGeom>
            <a:solidFill>
              <a:srgbClr val="CB2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90754" y="6703316"/>
              <a:ext cx="1840864" cy="1971675"/>
            </a:xfrm>
            <a:custGeom>
              <a:avLst/>
              <a:gdLst/>
              <a:ahLst/>
              <a:cxnLst/>
              <a:rect l="l" t="t" r="r" b="b"/>
              <a:pathLst>
                <a:path w="1840864" h="1971675">
                  <a:moveTo>
                    <a:pt x="1123821" y="1468586"/>
                  </a:moveTo>
                  <a:lnTo>
                    <a:pt x="286621" y="1928907"/>
                  </a:lnTo>
                  <a:lnTo>
                    <a:pt x="232087" y="1954545"/>
                  </a:lnTo>
                  <a:lnTo>
                    <a:pt x="184045" y="1969110"/>
                  </a:lnTo>
                  <a:lnTo>
                    <a:pt x="147608" y="1971575"/>
                  </a:lnTo>
                  <a:lnTo>
                    <a:pt x="127888" y="1960915"/>
                  </a:lnTo>
                  <a:lnTo>
                    <a:pt x="0" y="1728320"/>
                  </a:lnTo>
                  <a:lnTo>
                    <a:pt x="1551" y="1705935"/>
                  </a:lnTo>
                  <a:lnTo>
                    <a:pt x="23146" y="1676478"/>
                  </a:lnTo>
                  <a:lnTo>
                    <a:pt x="61179" y="1643711"/>
                  </a:lnTo>
                  <a:lnTo>
                    <a:pt x="112043" y="1611396"/>
                  </a:lnTo>
                  <a:lnTo>
                    <a:pt x="949242" y="1151075"/>
                  </a:lnTo>
                  <a:lnTo>
                    <a:pt x="1458973" y="0"/>
                  </a:lnTo>
                  <a:lnTo>
                    <a:pt x="1840425" y="693757"/>
                  </a:lnTo>
                  <a:lnTo>
                    <a:pt x="1123821" y="1468586"/>
                  </a:lnTo>
                  <a:close/>
                </a:path>
              </a:pathLst>
            </a:custGeom>
            <a:solidFill>
              <a:srgbClr val="D53A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023843" y="6844476"/>
              <a:ext cx="1096010" cy="1863089"/>
            </a:xfrm>
            <a:custGeom>
              <a:avLst/>
              <a:gdLst/>
              <a:ahLst/>
              <a:cxnLst/>
              <a:rect l="l" t="t" r="r" b="b"/>
              <a:pathLst>
                <a:path w="1096010" h="1863090">
                  <a:moveTo>
                    <a:pt x="1095795" y="1862849"/>
                  </a:moveTo>
                  <a:lnTo>
                    <a:pt x="938118" y="1847554"/>
                  </a:lnTo>
                  <a:lnTo>
                    <a:pt x="0" y="141372"/>
                  </a:lnTo>
                  <a:lnTo>
                    <a:pt x="71535" y="0"/>
                  </a:lnTo>
                  <a:lnTo>
                    <a:pt x="1095795" y="1862849"/>
                  </a:lnTo>
                  <a:close/>
                </a:path>
              </a:pathLst>
            </a:custGeom>
            <a:solidFill>
              <a:srgbClr val="FAC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3781099" y="2026579"/>
            <a:ext cx="11083290" cy="19284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450" spc="-1135" dirty="0">
                <a:solidFill>
                  <a:srgbClr val="000000"/>
                </a:solidFill>
                <a:latin typeface="Trebuchet MS"/>
                <a:cs typeface="Trebuchet MS"/>
              </a:rPr>
              <a:t>İLETİŞİM</a:t>
            </a:r>
            <a:r>
              <a:rPr sz="12450" spc="23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2450" spc="-1510" dirty="0">
                <a:solidFill>
                  <a:srgbClr val="000000"/>
                </a:solidFill>
                <a:latin typeface="Trebuchet MS"/>
                <a:cs typeface="Trebuchet MS"/>
              </a:rPr>
              <a:t>ENGELLERİ</a:t>
            </a:r>
            <a:endParaRPr sz="1245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763844" y="4217173"/>
            <a:ext cx="11118215" cy="3225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ctr">
              <a:lnSpc>
                <a:spcPct val="116700"/>
              </a:lnSpc>
              <a:spcBef>
                <a:spcPts val="95"/>
              </a:spcBef>
            </a:pPr>
            <a:r>
              <a:rPr sz="6000" spc="-455" dirty="0">
                <a:latin typeface="Trebuchet MS"/>
                <a:cs typeface="Trebuchet MS"/>
              </a:rPr>
              <a:t>“Ne</a:t>
            </a:r>
            <a:r>
              <a:rPr sz="6000" spc="-5" dirty="0">
                <a:latin typeface="Trebuchet MS"/>
                <a:cs typeface="Trebuchet MS"/>
              </a:rPr>
              <a:t> </a:t>
            </a:r>
            <a:r>
              <a:rPr sz="6000" spc="-270" dirty="0">
                <a:latin typeface="Trebuchet MS"/>
                <a:cs typeface="Trebuchet MS"/>
              </a:rPr>
              <a:t>kadar</a:t>
            </a:r>
            <a:r>
              <a:rPr sz="6000" dirty="0">
                <a:latin typeface="Trebuchet MS"/>
                <a:cs typeface="Trebuchet MS"/>
              </a:rPr>
              <a:t> </a:t>
            </a:r>
            <a:r>
              <a:rPr sz="6000" spc="-310" dirty="0">
                <a:latin typeface="Trebuchet MS"/>
                <a:cs typeface="Trebuchet MS"/>
              </a:rPr>
              <a:t>bilirsen</a:t>
            </a:r>
            <a:r>
              <a:rPr sz="6000" dirty="0">
                <a:latin typeface="Trebuchet MS"/>
                <a:cs typeface="Trebuchet MS"/>
              </a:rPr>
              <a:t> </a:t>
            </a:r>
            <a:r>
              <a:rPr sz="6000" spc="-745" dirty="0">
                <a:latin typeface="Trebuchet MS"/>
                <a:cs typeface="Trebuchet MS"/>
              </a:rPr>
              <a:t>bil,</a:t>
            </a:r>
            <a:r>
              <a:rPr sz="6000" spc="-5" dirty="0">
                <a:latin typeface="Trebuchet MS"/>
                <a:cs typeface="Trebuchet MS"/>
              </a:rPr>
              <a:t> </a:t>
            </a:r>
            <a:r>
              <a:rPr sz="6000" spc="-120" dirty="0">
                <a:latin typeface="Trebuchet MS"/>
                <a:cs typeface="Trebuchet MS"/>
              </a:rPr>
              <a:t>söylediklerin </a:t>
            </a:r>
            <a:r>
              <a:rPr sz="6000" spc="-315" dirty="0">
                <a:latin typeface="Trebuchet MS"/>
                <a:cs typeface="Trebuchet MS"/>
              </a:rPr>
              <a:t>kar</a:t>
            </a:r>
            <a:r>
              <a:rPr sz="6000" spc="-315" dirty="0">
                <a:latin typeface="Arial Black"/>
                <a:cs typeface="Arial Black"/>
              </a:rPr>
              <a:t>ş</a:t>
            </a:r>
            <a:r>
              <a:rPr sz="6000" spc="-315" dirty="0">
                <a:latin typeface="Trebuchet MS"/>
                <a:cs typeface="Trebuchet MS"/>
              </a:rPr>
              <a:t>ıdakinin</a:t>
            </a:r>
            <a:r>
              <a:rPr sz="6000" spc="30" dirty="0">
                <a:latin typeface="Trebuchet MS"/>
                <a:cs typeface="Trebuchet MS"/>
              </a:rPr>
              <a:t> </a:t>
            </a:r>
            <a:r>
              <a:rPr sz="6000" spc="-340" dirty="0">
                <a:latin typeface="Trebuchet MS"/>
                <a:cs typeface="Trebuchet MS"/>
              </a:rPr>
              <a:t>anlayabildi</a:t>
            </a:r>
            <a:r>
              <a:rPr sz="6000" spc="-340" dirty="0">
                <a:latin typeface="Arial Black"/>
                <a:cs typeface="Arial Black"/>
              </a:rPr>
              <a:t>ğ</a:t>
            </a:r>
            <a:r>
              <a:rPr sz="6000" spc="-340" dirty="0">
                <a:latin typeface="Trebuchet MS"/>
                <a:cs typeface="Trebuchet MS"/>
              </a:rPr>
              <a:t>i</a:t>
            </a:r>
            <a:r>
              <a:rPr sz="6000" spc="35" dirty="0">
                <a:latin typeface="Trebuchet MS"/>
                <a:cs typeface="Trebuchet MS"/>
              </a:rPr>
              <a:t> </a:t>
            </a:r>
            <a:r>
              <a:rPr sz="6000" spc="-470" dirty="0">
                <a:latin typeface="Trebuchet MS"/>
                <a:cs typeface="Trebuchet MS"/>
              </a:rPr>
              <a:t>kadardır.”</a:t>
            </a:r>
            <a:endParaRPr sz="6000">
              <a:latin typeface="Trebuchet MS"/>
              <a:cs typeface="Trebuchet MS"/>
            </a:endParaRPr>
          </a:p>
          <a:p>
            <a:pPr marL="227329" algn="ctr">
              <a:lnSpc>
                <a:spcPct val="100000"/>
              </a:lnSpc>
              <a:spcBef>
                <a:spcPts val="1200"/>
              </a:spcBef>
            </a:pPr>
            <a:r>
              <a:rPr sz="6000" spc="-30" dirty="0">
                <a:latin typeface="Trebuchet MS"/>
                <a:cs typeface="Trebuchet MS"/>
              </a:rPr>
              <a:t>Mevlana</a:t>
            </a:r>
            <a:endParaRPr sz="60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C3869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68327" y="0"/>
            <a:ext cx="6921990" cy="1029477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134692" cy="102869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56044" y="2005034"/>
            <a:ext cx="808545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400" b="1" spc="-730" dirty="0">
                <a:solidFill>
                  <a:srgbClr val="121212"/>
                </a:solidFill>
                <a:latin typeface="Trebuchet MS"/>
                <a:cs typeface="Trebuchet MS"/>
              </a:rPr>
              <a:t>SUNUMUN</a:t>
            </a:r>
            <a:r>
              <a:rPr sz="8400" b="1" spc="-645" dirty="0">
                <a:solidFill>
                  <a:srgbClr val="121212"/>
                </a:solidFill>
                <a:latin typeface="Trebuchet MS"/>
                <a:cs typeface="Trebuchet MS"/>
              </a:rPr>
              <a:t> </a:t>
            </a:r>
            <a:r>
              <a:rPr sz="8400" b="1" spc="-10" dirty="0">
                <a:solidFill>
                  <a:srgbClr val="121212"/>
                </a:solidFill>
                <a:latin typeface="Trebuchet MS"/>
                <a:cs typeface="Trebuchet MS"/>
              </a:rPr>
              <a:t>İÇERİĞİ</a:t>
            </a:r>
            <a:endParaRPr sz="84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83199" y="1728423"/>
            <a:ext cx="133349" cy="13334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303874" y="1534748"/>
            <a:ext cx="27711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90" dirty="0">
                <a:solidFill>
                  <a:srgbClr val="000000"/>
                </a:solidFill>
                <a:latin typeface="Arial"/>
                <a:cs typeface="Arial"/>
              </a:rPr>
              <a:t>İLETİŞİM</a:t>
            </a:r>
            <a:r>
              <a:rPr sz="3000" b="1" spc="-1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000" b="1" spc="-70" dirty="0">
                <a:solidFill>
                  <a:srgbClr val="000000"/>
                </a:solidFill>
                <a:latin typeface="Arial"/>
                <a:cs typeface="Arial"/>
              </a:rPr>
              <a:t>NEDİR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83199" y="2299923"/>
            <a:ext cx="133349" cy="13334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83199" y="2871423"/>
            <a:ext cx="133349" cy="13334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83199" y="4014423"/>
            <a:ext cx="133349" cy="13334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83199" y="4585923"/>
            <a:ext cx="133349" cy="13334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3199" y="5728923"/>
            <a:ext cx="133349" cy="13334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83199" y="6300423"/>
            <a:ext cx="133349" cy="13334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1303874" y="1991948"/>
            <a:ext cx="5083810" cy="459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3000" b="1" spc="-185" dirty="0">
                <a:latin typeface="Arial"/>
                <a:cs typeface="Arial"/>
              </a:rPr>
              <a:t>AİLE</a:t>
            </a:r>
            <a:r>
              <a:rPr sz="3000" b="1" spc="-170" dirty="0">
                <a:latin typeface="Arial"/>
                <a:cs typeface="Arial"/>
              </a:rPr>
              <a:t> </a:t>
            </a:r>
            <a:r>
              <a:rPr sz="3000" b="1" spc="60" dirty="0">
                <a:latin typeface="Arial"/>
                <a:cs typeface="Arial"/>
              </a:rPr>
              <a:t>İÇİ</a:t>
            </a:r>
            <a:r>
              <a:rPr sz="3000" b="1" spc="-165" dirty="0">
                <a:latin typeface="Arial"/>
                <a:cs typeface="Arial"/>
              </a:rPr>
              <a:t> </a:t>
            </a:r>
            <a:r>
              <a:rPr sz="3000" b="1" spc="-60" dirty="0">
                <a:latin typeface="Arial"/>
                <a:cs typeface="Arial"/>
              </a:rPr>
              <a:t>İLETİŞİMİN</a:t>
            </a:r>
            <a:r>
              <a:rPr sz="3000" b="1" spc="-165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ÖNEMİ </a:t>
            </a:r>
            <a:r>
              <a:rPr sz="3000" b="1" spc="-185" dirty="0">
                <a:latin typeface="Arial"/>
                <a:cs typeface="Arial"/>
              </a:rPr>
              <a:t>ERGENLİK</a:t>
            </a:r>
            <a:r>
              <a:rPr sz="3000" b="1" spc="-1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DÖNEMİ</a:t>
            </a:r>
            <a:r>
              <a:rPr sz="3000" b="1" spc="-175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GELİŞİM </a:t>
            </a:r>
            <a:r>
              <a:rPr sz="3000" b="1" spc="-120" dirty="0">
                <a:latin typeface="Arial"/>
                <a:cs typeface="Arial"/>
              </a:rPr>
              <a:t>ÖZELLİKLERİ</a:t>
            </a:r>
            <a:endParaRPr sz="3000">
              <a:latin typeface="Arial"/>
              <a:cs typeface="Arial"/>
            </a:endParaRPr>
          </a:p>
          <a:p>
            <a:pPr marL="12700" marR="1365885">
              <a:lnSpc>
                <a:spcPct val="125000"/>
              </a:lnSpc>
            </a:pPr>
            <a:r>
              <a:rPr sz="3000" b="1" spc="-90" dirty="0">
                <a:latin typeface="Arial"/>
                <a:cs typeface="Arial"/>
              </a:rPr>
              <a:t>İLETİŞİM</a:t>
            </a:r>
            <a:r>
              <a:rPr sz="3000" b="1" spc="-145" dirty="0">
                <a:latin typeface="Arial"/>
                <a:cs typeface="Arial"/>
              </a:rPr>
              <a:t> </a:t>
            </a:r>
            <a:r>
              <a:rPr sz="3000" b="1" spc="-125" dirty="0">
                <a:latin typeface="Arial"/>
                <a:cs typeface="Arial"/>
              </a:rPr>
              <a:t>ENGELLERİ </a:t>
            </a:r>
            <a:r>
              <a:rPr sz="3000" b="1" dirty="0">
                <a:latin typeface="Arial"/>
                <a:cs typeface="Arial"/>
              </a:rPr>
              <a:t>ÇOCUŠUMLA</a:t>
            </a:r>
            <a:r>
              <a:rPr sz="3000" b="1" spc="35" dirty="0">
                <a:latin typeface="Arial"/>
                <a:cs typeface="Arial"/>
              </a:rPr>
              <a:t> </a:t>
            </a:r>
            <a:r>
              <a:rPr sz="3000" b="1" spc="-65" dirty="0">
                <a:latin typeface="Arial"/>
                <a:cs typeface="Arial"/>
              </a:rPr>
              <a:t>NASIL </a:t>
            </a:r>
            <a:r>
              <a:rPr sz="3000" b="1" spc="-10" dirty="0">
                <a:latin typeface="Arial"/>
                <a:cs typeface="Arial"/>
              </a:rPr>
              <a:t>KONUŞMALIYIM?</a:t>
            </a:r>
            <a:endParaRPr sz="3000">
              <a:latin typeface="Arial"/>
              <a:cs typeface="Arial"/>
            </a:endParaRPr>
          </a:p>
          <a:p>
            <a:pPr marL="12700" marR="1677035">
              <a:lnSpc>
                <a:spcPct val="125000"/>
              </a:lnSpc>
            </a:pPr>
            <a:r>
              <a:rPr sz="3000" b="1" spc="-80" dirty="0">
                <a:latin typeface="Arial"/>
                <a:cs typeface="Arial"/>
              </a:rPr>
              <a:t>BİRAZ</a:t>
            </a:r>
            <a:r>
              <a:rPr sz="3000" b="1" spc="-185" dirty="0">
                <a:latin typeface="Arial"/>
                <a:cs typeface="Arial"/>
              </a:rPr>
              <a:t> </a:t>
            </a:r>
            <a:r>
              <a:rPr sz="3000" b="1" spc="-75" dirty="0">
                <a:latin typeface="Arial"/>
                <a:cs typeface="Arial"/>
              </a:rPr>
              <a:t>DÜŞÜNELİM </a:t>
            </a:r>
            <a:r>
              <a:rPr sz="3000" b="1" spc="-50" dirty="0">
                <a:latin typeface="Arial"/>
                <a:cs typeface="Arial"/>
              </a:rPr>
              <a:t>KİTAP</a:t>
            </a:r>
            <a:r>
              <a:rPr sz="3000" b="1" spc="-165" dirty="0">
                <a:latin typeface="Arial"/>
                <a:cs typeface="Arial"/>
              </a:rPr>
              <a:t> </a:t>
            </a:r>
            <a:r>
              <a:rPr sz="3000" b="1" spc="-50" dirty="0">
                <a:latin typeface="Arial"/>
                <a:cs typeface="Arial"/>
              </a:rPr>
              <a:t>ÖNERİLERİ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5E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2814" y="0"/>
            <a:ext cx="18272125" cy="10287000"/>
            <a:chOff x="22814" y="0"/>
            <a:chExt cx="18272125" cy="10287000"/>
          </a:xfrm>
        </p:grpSpPr>
        <p:sp>
          <p:nvSpPr>
            <p:cNvPr id="4" name="object 4"/>
            <p:cNvSpPr/>
            <p:nvPr/>
          </p:nvSpPr>
          <p:spPr>
            <a:xfrm>
              <a:off x="11708065" y="0"/>
              <a:ext cx="6580505" cy="5270500"/>
            </a:xfrm>
            <a:custGeom>
              <a:avLst/>
              <a:gdLst/>
              <a:ahLst/>
              <a:cxnLst/>
              <a:rect l="l" t="t" r="r" b="b"/>
              <a:pathLst>
                <a:path w="6580505" h="5270500">
                  <a:moveTo>
                    <a:pt x="0" y="0"/>
                  </a:moveTo>
                  <a:lnTo>
                    <a:pt x="6579935" y="0"/>
                  </a:lnTo>
                  <a:lnTo>
                    <a:pt x="6579935" y="5037371"/>
                  </a:lnTo>
                  <a:lnTo>
                    <a:pt x="6560806" y="5051750"/>
                  </a:lnTo>
                  <a:lnTo>
                    <a:pt x="6519625" y="5075136"/>
                  </a:lnTo>
                  <a:lnTo>
                    <a:pt x="6475458" y="5094860"/>
                  </a:lnTo>
                  <a:lnTo>
                    <a:pt x="6429362" y="5112142"/>
                  </a:lnTo>
                  <a:lnTo>
                    <a:pt x="6335617" y="5144256"/>
                  </a:lnTo>
                  <a:lnTo>
                    <a:pt x="6290084" y="5161529"/>
                  </a:lnTo>
                  <a:lnTo>
                    <a:pt x="6246854" y="5181238"/>
                  </a:lnTo>
                  <a:lnTo>
                    <a:pt x="6206986" y="5204605"/>
                  </a:lnTo>
                  <a:lnTo>
                    <a:pt x="6171538" y="5232847"/>
                  </a:lnTo>
                  <a:lnTo>
                    <a:pt x="6112345" y="5242479"/>
                  </a:lnTo>
                  <a:lnTo>
                    <a:pt x="6054338" y="5250643"/>
                  </a:lnTo>
                  <a:lnTo>
                    <a:pt x="5997500" y="5257361"/>
                  </a:lnTo>
                  <a:lnTo>
                    <a:pt x="5941810" y="5262655"/>
                  </a:lnTo>
                  <a:lnTo>
                    <a:pt x="5887249" y="5266544"/>
                  </a:lnTo>
                  <a:lnTo>
                    <a:pt x="5833799" y="5269051"/>
                  </a:lnTo>
                  <a:lnTo>
                    <a:pt x="5781440" y="5270196"/>
                  </a:lnTo>
                  <a:lnTo>
                    <a:pt x="5730152" y="5270000"/>
                  </a:lnTo>
                  <a:lnTo>
                    <a:pt x="5679917" y="5268485"/>
                  </a:lnTo>
                  <a:lnTo>
                    <a:pt x="5630714" y="5265671"/>
                  </a:lnTo>
                  <a:lnTo>
                    <a:pt x="5582526" y="5261580"/>
                  </a:lnTo>
                  <a:lnTo>
                    <a:pt x="5535332" y="5256232"/>
                  </a:lnTo>
                  <a:lnTo>
                    <a:pt x="5489114" y="5249648"/>
                  </a:lnTo>
                  <a:lnTo>
                    <a:pt x="5443852" y="5241850"/>
                  </a:lnTo>
                  <a:lnTo>
                    <a:pt x="5399527" y="5232859"/>
                  </a:lnTo>
                  <a:lnTo>
                    <a:pt x="5356119" y="5222696"/>
                  </a:lnTo>
                  <a:lnTo>
                    <a:pt x="5313610" y="5211381"/>
                  </a:lnTo>
                  <a:lnTo>
                    <a:pt x="5271980" y="5198936"/>
                  </a:lnTo>
                  <a:lnTo>
                    <a:pt x="5231209" y="5185382"/>
                  </a:lnTo>
                  <a:lnTo>
                    <a:pt x="5191280" y="5170740"/>
                  </a:lnTo>
                  <a:lnTo>
                    <a:pt x="5152172" y="5155031"/>
                  </a:lnTo>
                  <a:lnTo>
                    <a:pt x="5113866" y="5138276"/>
                  </a:lnTo>
                  <a:lnTo>
                    <a:pt x="5076343" y="5120496"/>
                  </a:lnTo>
                  <a:lnTo>
                    <a:pt x="5039583" y="5101712"/>
                  </a:lnTo>
                  <a:lnTo>
                    <a:pt x="5003568" y="5081945"/>
                  </a:lnTo>
                  <a:lnTo>
                    <a:pt x="4968278" y="5061217"/>
                  </a:lnTo>
                  <a:lnTo>
                    <a:pt x="4933694" y="5039547"/>
                  </a:lnTo>
                  <a:lnTo>
                    <a:pt x="4899797" y="5016959"/>
                  </a:lnTo>
                  <a:lnTo>
                    <a:pt x="4866567" y="4993471"/>
                  </a:lnTo>
                  <a:lnTo>
                    <a:pt x="4833985" y="4969106"/>
                  </a:lnTo>
                  <a:lnTo>
                    <a:pt x="4802032" y="4943884"/>
                  </a:lnTo>
                  <a:lnTo>
                    <a:pt x="4770689" y="4917827"/>
                  </a:lnTo>
                  <a:lnTo>
                    <a:pt x="4739936" y="4890956"/>
                  </a:lnTo>
                  <a:lnTo>
                    <a:pt x="4709754" y="4863291"/>
                  </a:lnTo>
                  <a:lnTo>
                    <a:pt x="4680124" y="4834854"/>
                  </a:lnTo>
                  <a:lnTo>
                    <a:pt x="4651027" y="4805665"/>
                  </a:lnTo>
                  <a:lnTo>
                    <a:pt x="4622444" y="4775747"/>
                  </a:lnTo>
                  <a:lnTo>
                    <a:pt x="4594354" y="4745119"/>
                  </a:lnTo>
                  <a:lnTo>
                    <a:pt x="4566739" y="4713803"/>
                  </a:lnTo>
                  <a:lnTo>
                    <a:pt x="4539580" y="4681820"/>
                  </a:lnTo>
                  <a:lnTo>
                    <a:pt x="4512858" y="4649191"/>
                  </a:lnTo>
                  <a:lnTo>
                    <a:pt x="4486552" y="4615938"/>
                  </a:lnTo>
                  <a:lnTo>
                    <a:pt x="4460645" y="4582080"/>
                  </a:lnTo>
                  <a:lnTo>
                    <a:pt x="4435116" y="4547639"/>
                  </a:lnTo>
                  <a:lnTo>
                    <a:pt x="4409946" y="4512637"/>
                  </a:lnTo>
                  <a:lnTo>
                    <a:pt x="4385117" y="4477094"/>
                  </a:lnTo>
                  <a:lnTo>
                    <a:pt x="4360609" y="4441031"/>
                  </a:lnTo>
                  <a:lnTo>
                    <a:pt x="4336402" y="4404470"/>
                  </a:lnTo>
                  <a:lnTo>
                    <a:pt x="4312478" y="4367430"/>
                  </a:lnTo>
                  <a:lnTo>
                    <a:pt x="4288817" y="4329935"/>
                  </a:lnTo>
                  <a:lnTo>
                    <a:pt x="4265399" y="4292004"/>
                  </a:lnTo>
                  <a:lnTo>
                    <a:pt x="4242207" y="4253658"/>
                  </a:lnTo>
                  <a:lnTo>
                    <a:pt x="4219220" y="4214920"/>
                  </a:lnTo>
                  <a:lnTo>
                    <a:pt x="4196419" y="4175808"/>
                  </a:lnTo>
                  <a:lnTo>
                    <a:pt x="4173784" y="4136346"/>
                  </a:lnTo>
                  <a:lnTo>
                    <a:pt x="4151298" y="4096553"/>
                  </a:lnTo>
                  <a:lnTo>
                    <a:pt x="4128940" y="4056451"/>
                  </a:lnTo>
                  <a:lnTo>
                    <a:pt x="4106691" y="4016061"/>
                  </a:lnTo>
                  <a:lnTo>
                    <a:pt x="4084532" y="3975404"/>
                  </a:lnTo>
                  <a:lnTo>
                    <a:pt x="4062444" y="3934501"/>
                  </a:lnTo>
                  <a:lnTo>
                    <a:pt x="4040407" y="3893373"/>
                  </a:lnTo>
                  <a:lnTo>
                    <a:pt x="4018403" y="3852042"/>
                  </a:lnTo>
                  <a:lnTo>
                    <a:pt x="3996411" y="3810527"/>
                  </a:lnTo>
                  <a:lnTo>
                    <a:pt x="3974413" y="3768850"/>
                  </a:lnTo>
                  <a:lnTo>
                    <a:pt x="3930321" y="3685096"/>
                  </a:lnTo>
                  <a:lnTo>
                    <a:pt x="3906341" y="3637353"/>
                  </a:lnTo>
                  <a:lnTo>
                    <a:pt x="3883488" y="3589548"/>
                  </a:lnTo>
                  <a:lnTo>
                    <a:pt x="3861607" y="3541754"/>
                  </a:lnTo>
                  <a:lnTo>
                    <a:pt x="3840542" y="3494044"/>
                  </a:lnTo>
                  <a:lnTo>
                    <a:pt x="3820141" y="3446491"/>
                  </a:lnTo>
                  <a:lnTo>
                    <a:pt x="3800249" y="3399168"/>
                  </a:lnTo>
                  <a:lnTo>
                    <a:pt x="3761372" y="3305506"/>
                  </a:lnTo>
                  <a:lnTo>
                    <a:pt x="3742078" y="3259314"/>
                  </a:lnTo>
                  <a:lnTo>
                    <a:pt x="3722676" y="3213644"/>
                  </a:lnTo>
                  <a:lnTo>
                    <a:pt x="3703011" y="3168571"/>
                  </a:lnTo>
                  <a:lnTo>
                    <a:pt x="3682928" y="3124167"/>
                  </a:lnTo>
                  <a:lnTo>
                    <a:pt x="3662273" y="3080506"/>
                  </a:lnTo>
                  <a:lnTo>
                    <a:pt x="3640892" y="3037661"/>
                  </a:lnTo>
                  <a:lnTo>
                    <a:pt x="3618629" y="2995705"/>
                  </a:lnTo>
                  <a:lnTo>
                    <a:pt x="3595332" y="2954711"/>
                  </a:lnTo>
                  <a:lnTo>
                    <a:pt x="3570845" y="2914752"/>
                  </a:lnTo>
                  <a:lnTo>
                    <a:pt x="3545014" y="2875903"/>
                  </a:lnTo>
                  <a:lnTo>
                    <a:pt x="3517685" y="2838235"/>
                  </a:lnTo>
                  <a:lnTo>
                    <a:pt x="3488704" y="2801822"/>
                  </a:lnTo>
                  <a:lnTo>
                    <a:pt x="3457915" y="2766737"/>
                  </a:lnTo>
                  <a:lnTo>
                    <a:pt x="3425165" y="2733054"/>
                  </a:lnTo>
                  <a:lnTo>
                    <a:pt x="3389127" y="2699170"/>
                  </a:lnTo>
                  <a:lnTo>
                    <a:pt x="3351683" y="2666556"/>
                  </a:lnTo>
                  <a:lnTo>
                    <a:pt x="3312925" y="2635146"/>
                  </a:lnTo>
                  <a:lnTo>
                    <a:pt x="3272950" y="2604868"/>
                  </a:lnTo>
                  <a:lnTo>
                    <a:pt x="3231851" y="2575656"/>
                  </a:lnTo>
                  <a:lnTo>
                    <a:pt x="3189725" y="2547441"/>
                  </a:lnTo>
                  <a:lnTo>
                    <a:pt x="3146664" y="2520153"/>
                  </a:lnTo>
                  <a:lnTo>
                    <a:pt x="3102765" y="2493724"/>
                  </a:lnTo>
                  <a:lnTo>
                    <a:pt x="3058122" y="2468086"/>
                  </a:lnTo>
                  <a:lnTo>
                    <a:pt x="3012829" y="2443169"/>
                  </a:lnTo>
                  <a:lnTo>
                    <a:pt x="2966981" y="2418905"/>
                  </a:lnTo>
                  <a:lnTo>
                    <a:pt x="2920674" y="2395226"/>
                  </a:lnTo>
                  <a:lnTo>
                    <a:pt x="2874002" y="2372062"/>
                  </a:lnTo>
                  <a:lnTo>
                    <a:pt x="2827059" y="2349346"/>
                  </a:lnTo>
                  <a:lnTo>
                    <a:pt x="2779941" y="2327008"/>
                  </a:lnTo>
                  <a:lnTo>
                    <a:pt x="2732741" y="2304980"/>
                  </a:lnTo>
                  <a:lnTo>
                    <a:pt x="2685556" y="2283193"/>
                  </a:lnTo>
                  <a:lnTo>
                    <a:pt x="2591606" y="2240067"/>
                  </a:lnTo>
                  <a:lnTo>
                    <a:pt x="2545031" y="2218591"/>
                  </a:lnTo>
                  <a:lnTo>
                    <a:pt x="2498849" y="2197081"/>
                  </a:lnTo>
                  <a:lnTo>
                    <a:pt x="2453154" y="2175469"/>
                  </a:lnTo>
                  <a:lnTo>
                    <a:pt x="2408042" y="2153687"/>
                  </a:lnTo>
                  <a:lnTo>
                    <a:pt x="2363607" y="2131664"/>
                  </a:lnTo>
                  <a:lnTo>
                    <a:pt x="2323662" y="2111295"/>
                  </a:lnTo>
                  <a:lnTo>
                    <a:pt x="2283196" y="2090285"/>
                  </a:lnTo>
                  <a:lnTo>
                    <a:pt x="2242242" y="2068651"/>
                  </a:lnTo>
                  <a:lnTo>
                    <a:pt x="2200833" y="2046409"/>
                  </a:lnTo>
                  <a:lnTo>
                    <a:pt x="2159003" y="2023574"/>
                  </a:lnTo>
                  <a:lnTo>
                    <a:pt x="2116785" y="2000161"/>
                  </a:lnTo>
                  <a:lnTo>
                    <a:pt x="2074213" y="1976188"/>
                  </a:lnTo>
                  <a:lnTo>
                    <a:pt x="2031319" y="1951669"/>
                  </a:lnTo>
                  <a:lnTo>
                    <a:pt x="1988138" y="1926621"/>
                  </a:lnTo>
                  <a:lnTo>
                    <a:pt x="1944701" y="1901058"/>
                  </a:lnTo>
                  <a:lnTo>
                    <a:pt x="1901044" y="1874997"/>
                  </a:lnTo>
                  <a:lnTo>
                    <a:pt x="1857198" y="1848455"/>
                  </a:lnTo>
                  <a:lnTo>
                    <a:pt x="1813198" y="1821445"/>
                  </a:lnTo>
                  <a:lnTo>
                    <a:pt x="1769076" y="1793985"/>
                  </a:lnTo>
                  <a:lnTo>
                    <a:pt x="1724867" y="1766089"/>
                  </a:lnTo>
                  <a:lnTo>
                    <a:pt x="1680602" y="1737775"/>
                  </a:lnTo>
                  <a:lnTo>
                    <a:pt x="1636316" y="1709057"/>
                  </a:lnTo>
                  <a:lnTo>
                    <a:pt x="1592042" y="1679951"/>
                  </a:lnTo>
                  <a:lnTo>
                    <a:pt x="1547813" y="1650473"/>
                  </a:lnTo>
                  <a:lnTo>
                    <a:pt x="1503663" y="1620639"/>
                  </a:lnTo>
                  <a:lnTo>
                    <a:pt x="1459624" y="1590465"/>
                  </a:lnTo>
                  <a:lnTo>
                    <a:pt x="1415731" y="1559966"/>
                  </a:lnTo>
                  <a:lnTo>
                    <a:pt x="1372015" y="1529159"/>
                  </a:lnTo>
                  <a:lnTo>
                    <a:pt x="1328512" y="1498058"/>
                  </a:lnTo>
                  <a:lnTo>
                    <a:pt x="1285254" y="1466680"/>
                  </a:lnTo>
                  <a:lnTo>
                    <a:pt x="1242274" y="1435041"/>
                  </a:lnTo>
                  <a:lnTo>
                    <a:pt x="1199606" y="1403156"/>
                  </a:lnTo>
                  <a:lnTo>
                    <a:pt x="1157283" y="1371040"/>
                  </a:lnTo>
                  <a:lnTo>
                    <a:pt x="1115338" y="1338711"/>
                  </a:lnTo>
                  <a:lnTo>
                    <a:pt x="1073805" y="1306183"/>
                  </a:lnTo>
                  <a:lnTo>
                    <a:pt x="1032717" y="1273473"/>
                  </a:lnTo>
                  <a:lnTo>
                    <a:pt x="992107" y="1240596"/>
                  </a:lnTo>
                  <a:lnTo>
                    <a:pt x="952008" y="1207568"/>
                  </a:lnTo>
                  <a:lnTo>
                    <a:pt x="912455" y="1174404"/>
                  </a:lnTo>
                  <a:lnTo>
                    <a:pt x="873480" y="1141121"/>
                  </a:lnTo>
                  <a:lnTo>
                    <a:pt x="835116" y="1107734"/>
                  </a:lnTo>
                  <a:lnTo>
                    <a:pt x="797397" y="1074260"/>
                  </a:lnTo>
                  <a:lnTo>
                    <a:pt x="760356" y="1040713"/>
                  </a:lnTo>
                  <a:lnTo>
                    <a:pt x="724027" y="1007109"/>
                  </a:lnTo>
                  <a:lnTo>
                    <a:pt x="688443" y="973465"/>
                  </a:lnTo>
                  <a:lnTo>
                    <a:pt x="653636" y="939796"/>
                  </a:lnTo>
                  <a:lnTo>
                    <a:pt x="619641" y="906118"/>
                  </a:lnTo>
                  <a:lnTo>
                    <a:pt x="586491" y="872447"/>
                  </a:lnTo>
                  <a:lnTo>
                    <a:pt x="554219" y="838798"/>
                  </a:lnTo>
                  <a:lnTo>
                    <a:pt x="522858" y="805187"/>
                  </a:lnTo>
                  <a:lnTo>
                    <a:pt x="492442" y="771631"/>
                  </a:lnTo>
                  <a:lnTo>
                    <a:pt x="462288" y="736823"/>
                  </a:lnTo>
                  <a:lnTo>
                    <a:pt x="432456" y="700663"/>
                  </a:lnTo>
                  <a:lnTo>
                    <a:pt x="402957" y="663248"/>
                  </a:lnTo>
                  <a:lnTo>
                    <a:pt x="373802" y="624673"/>
                  </a:lnTo>
                  <a:lnTo>
                    <a:pt x="345002" y="585032"/>
                  </a:lnTo>
                  <a:lnTo>
                    <a:pt x="316570" y="544422"/>
                  </a:lnTo>
                  <a:lnTo>
                    <a:pt x="288516" y="502937"/>
                  </a:lnTo>
                  <a:lnTo>
                    <a:pt x="260852" y="460672"/>
                  </a:lnTo>
                  <a:lnTo>
                    <a:pt x="233590" y="417724"/>
                  </a:lnTo>
                  <a:lnTo>
                    <a:pt x="206741" y="374187"/>
                  </a:lnTo>
                  <a:lnTo>
                    <a:pt x="180316" y="330156"/>
                  </a:lnTo>
                  <a:lnTo>
                    <a:pt x="154327" y="285726"/>
                  </a:lnTo>
                  <a:lnTo>
                    <a:pt x="128785" y="240994"/>
                  </a:lnTo>
                  <a:lnTo>
                    <a:pt x="103702" y="196054"/>
                  </a:lnTo>
                  <a:lnTo>
                    <a:pt x="79089" y="151002"/>
                  </a:lnTo>
                  <a:lnTo>
                    <a:pt x="54957" y="105933"/>
                  </a:lnTo>
                  <a:lnTo>
                    <a:pt x="31319" y="60941"/>
                  </a:lnTo>
                  <a:lnTo>
                    <a:pt x="8185" y="16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C2AB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14" y="5259728"/>
              <a:ext cx="18271558" cy="502727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57141" y="5258469"/>
              <a:ext cx="2337435" cy="573405"/>
            </a:xfrm>
            <a:custGeom>
              <a:avLst/>
              <a:gdLst/>
              <a:ahLst/>
              <a:cxnLst/>
              <a:rect l="l" t="t" r="r" b="b"/>
              <a:pathLst>
                <a:path w="2337435" h="573404">
                  <a:moveTo>
                    <a:pt x="2336830" y="573156"/>
                  </a:moveTo>
                  <a:lnTo>
                    <a:pt x="0" y="573156"/>
                  </a:lnTo>
                  <a:lnTo>
                    <a:pt x="0" y="0"/>
                  </a:lnTo>
                  <a:lnTo>
                    <a:pt x="2336830" y="0"/>
                  </a:lnTo>
                  <a:lnTo>
                    <a:pt x="2336830" y="573156"/>
                  </a:lnTo>
                  <a:close/>
                </a:path>
              </a:pathLst>
            </a:custGeom>
            <a:solidFill>
              <a:srgbClr val="A574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5463" rIns="0" bIns="0" rtlCol="0">
            <a:spAutoFit/>
          </a:bodyPr>
          <a:lstStyle/>
          <a:p>
            <a:pPr marL="1473835">
              <a:lnSpc>
                <a:spcPct val="100000"/>
              </a:lnSpc>
              <a:spcBef>
                <a:spcPts val="100"/>
              </a:spcBef>
            </a:pPr>
            <a:r>
              <a:rPr sz="9200" spc="320" dirty="0">
                <a:solidFill>
                  <a:srgbClr val="000000"/>
                </a:solidFill>
                <a:latin typeface="Lucida Sans Unicode"/>
                <a:cs typeface="Lucida Sans Unicode"/>
              </a:rPr>
              <a:t>İLETİŞİM</a:t>
            </a:r>
            <a:r>
              <a:rPr sz="9200" spc="-117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9200" spc="260" dirty="0">
                <a:solidFill>
                  <a:srgbClr val="000000"/>
                </a:solidFill>
                <a:latin typeface="Lucida Sans Unicode"/>
                <a:cs typeface="Lucida Sans Unicode"/>
              </a:rPr>
              <a:t>ENGELLERİ</a:t>
            </a:r>
            <a:endParaRPr sz="9200">
              <a:latin typeface="Lucida Sans Unicode"/>
              <a:cs typeface="Lucida Sans Unicode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82657" y="5301465"/>
            <a:ext cx="15821025" cy="3638550"/>
            <a:chOff x="782657" y="5301465"/>
            <a:chExt cx="15821025" cy="363855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182" y="6299662"/>
              <a:ext cx="85725" cy="857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657" y="7080711"/>
              <a:ext cx="85725" cy="857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657" y="7471236"/>
              <a:ext cx="85725" cy="857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657" y="7861761"/>
              <a:ext cx="85725" cy="857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657" y="8252286"/>
              <a:ext cx="85725" cy="857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85657" y="6263118"/>
              <a:ext cx="104775" cy="1047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85657" y="6691743"/>
              <a:ext cx="104775" cy="1047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85657" y="7120368"/>
              <a:ext cx="104775" cy="1047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85657" y="7548993"/>
              <a:ext cx="104775" cy="10477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85657" y="7977618"/>
              <a:ext cx="104775" cy="10477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85657" y="8406243"/>
              <a:ext cx="104775" cy="10477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85657" y="8834868"/>
              <a:ext cx="104775" cy="10477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061261" y="5301474"/>
              <a:ext cx="8542655" cy="573405"/>
            </a:xfrm>
            <a:custGeom>
              <a:avLst/>
              <a:gdLst/>
              <a:ahLst/>
              <a:cxnLst/>
              <a:rect l="l" t="t" r="r" b="b"/>
              <a:pathLst>
                <a:path w="8542655" h="573404">
                  <a:moveTo>
                    <a:pt x="2336825" y="0"/>
                  </a:moveTo>
                  <a:lnTo>
                    <a:pt x="0" y="0"/>
                  </a:lnTo>
                  <a:lnTo>
                    <a:pt x="0" y="573151"/>
                  </a:lnTo>
                  <a:lnTo>
                    <a:pt x="2336825" y="573151"/>
                  </a:lnTo>
                  <a:lnTo>
                    <a:pt x="2336825" y="0"/>
                  </a:lnTo>
                  <a:close/>
                </a:path>
                <a:path w="8542655" h="573404">
                  <a:moveTo>
                    <a:pt x="8542249" y="0"/>
                  </a:moveTo>
                  <a:lnTo>
                    <a:pt x="6127496" y="0"/>
                  </a:lnTo>
                  <a:lnTo>
                    <a:pt x="6127496" y="530161"/>
                  </a:lnTo>
                  <a:lnTo>
                    <a:pt x="8542249" y="530161"/>
                  </a:lnTo>
                  <a:lnTo>
                    <a:pt x="8542249" y="0"/>
                  </a:lnTo>
                  <a:close/>
                </a:path>
              </a:pathLst>
            </a:custGeom>
            <a:solidFill>
              <a:srgbClr val="A574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19976" y="6076136"/>
            <a:ext cx="4388485" cy="236855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99060">
              <a:lnSpc>
                <a:spcPct val="100000"/>
              </a:lnSpc>
              <a:spcBef>
                <a:spcPts val="535"/>
              </a:spcBef>
            </a:pPr>
            <a:r>
              <a:rPr sz="2200" b="1" spc="-10" dirty="0">
                <a:latin typeface="Arial"/>
                <a:cs typeface="Arial"/>
              </a:rPr>
              <a:t>Emretme,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200" b="1" dirty="0">
                <a:latin typeface="Arial"/>
                <a:cs typeface="Arial"/>
              </a:rPr>
              <a:t>konuşmayı</a:t>
            </a:r>
            <a:r>
              <a:rPr sz="2200" b="1" spc="-9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tek</a:t>
            </a:r>
            <a:r>
              <a:rPr sz="2200" b="1" spc="-9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kişinin</a:t>
            </a:r>
            <a:r>
              <a:rPr sz="2200" b="1" spc="-90" dirty="0">
                <a:latin typeface="Arial"/>
                <a:cs typeface="Arial"/>
              </a:rPr>
              <a:t> </a:t>
            </a:r>
            <a:r>
              <a:rPr sz="2200" b="1" spc="-10" dirty="0">
                <a:latin typeface="Arial"/>
                <a:cs typeface="Arial"/>
              </a:rPr>
              <a:t>yönetmesi</a:t>
            </a:r>
            <a:endParaRPr sz="2200">
              <a:latin typeface="Arial"/>
              <a:cs typeface="Arial"/>
            </a:endParaRPr>
          </a:p>
          <a:p>
            <a:pPr marL="99060" marR="954405">
              <a:lnSpc>
                <a:spcPct val="116500"/>
              </a:lnSpc>
            </a:pPr>
            <a:r>
              <a:rPr sz="2200" b="1" spc="-10" dirty="0">
                <a:latin typeface="Tahoma"/>
                <a:cs typeface="Tahoma"/>
              </a:rPr>
              <a:t>Uyarma,</a:t>
            </a:r>
            <a:r>
              <a:rPr sz="2200" b="1" spc="-90" dirty="0">
                <a:latin typeface="Tahoma"/>
                <a:cs typeface="Tahoma"/>
              </a:rPr>
              <a:t> </a:t>
            </a:r>
            <a:r>
              <a:rPr sz="2200" b="1" spc="-60" dirty="0">
                <a:latin typeface="Tahoma"/>
                <a:cs typeface="Tahoma"/>
              </a:rPr>
              <a:t>tehdit</a:t>
            </a:r>
            <a:r>
              <a:rPr sz="2200" b="1" spc="-85" dirty="0">
                <a:latin typeface="Tahoma"/>
                <a:cs typeface="Tahoma"/>
              </a:rPr>
              <a:t> </a:t>
            </a:r>
            <a:r>
              <a:rPr sz="2200" b="1" spc="-20" dirty="0">
                <a:latin typeface="Tahoma"/>
                <a:cs typeface="Tahoma"/>
              </a:rPr>
              <a:t>etme </a:t>
            </a:r>
            <a:r>
              <a:rPr sz="2200" b="1" spc="-65" dirty="0">
                <a:latin typeface="Tahoma"/>
                <a:cs typeface="Tahoma"/>
              </a:rPr>
              <a:t>Göz</a:t>
            </a:r>
            <a:r>
              <a:rPr sz="2200" b="1" spc="-75" dirty="0">
                <a:latin typeface="Tahoma"/>
                <a:cs typeface="Tahoma"/>
              </a:rPr>
              <a:t> </a:t>
            </a:r>
            <a:r>
              <a:rPr sz="2200" b="1" spc="-50" dirty="0">
                <a:latin typeface="Tahoma"/>
                <a:cs typeface="Tahoma"/>
              </a:rPr>
              <a:t>teması</a:t>
            </a:r>
            <a:r>
              <a:rPr sz="2200" b="1" spc="-75" dirty="0">
                <a:latin typeface="Tahoma"/>
                <a:cs typeface="Tahoma"/>
              </a:rPr>
              <a:t> </a:t>
            </a:r>
            <a:r>
              <a:rPr sz="2200" b="1" spc="-10" dirty="0">
                <a:latin typeface="Tahoma"/>
                <a:cs typeface="Tahoma"/>
              </a:rPr>
              <a:t>kurmama </a:t>
            </a:r>
            <a:r>
              <a:rPr sz="2200" b="1" spc="-45" dirty="0">
                <a:latin typeface="Tahoma"/>
                <a:cs typeface="Tahoma"/>
              </a:rPr>
              <a:t>Karşılaştırma</a:t>
            </a:r>
            <a:r>
              <a:rPr sz="2200" b="1" spc="-70" dirty="0">
                <a:latin typeface="Tahoma"/>
                <a:cs typeface="Tahoma"/>
              </a:rPr>
              <a:t> </a:t>
            </a:r>
            <a:r>
              <a:rPr sz="2200" b="1" spc="-20" dirty="0">
                <a:latin typeface="Tahoma"/>
                <a:cs typeface="Tahoma"/>
              </a:rPr>
              <a:t>yapma </a:t>
            </a:r>
            <a:r>
              <a:rPr sz="2200" b="1" spc="-10" dirty="0">
                <a:latin typeface="Tahoma"/>
                <a:cs typeface="Tahoma"/>
              </a:rPr>
              <a:t>Başka</a:t>
            </a:r>
            <a:r>
              <a:rPr sz="2200" b="1" spc="-130" dirty="0">
                <a:latin typeface="Tahoma"/>
                <a:cs typeface="Tahoma"/>
              </a:rPr>
              <a:t> </a:t>
            </a:r>
            <a:r>
              <a:rPr sz="2200" b="1" spc="-25" dirty="0">
                <a:latin typeface="Tahoma"/>
                <a:cs typeface="Tahoma"/>
              </a:rPr>
              <a:t>bir</a:t>
            </a:r>
            <a:r>
              <a:rPr sz="2200" b="1" spc="-130" dirty="0">
                <a:latin typeface="Tahoma"/>
                <a:cs typeface="Tahoma"/>
              </a:rPr>
              <a:t> </a:t>
            </a:r>
            <a:r>
              <a:rPr sz="2200" b="1" spc="-25" dirty="0">
                <a:latin typeface="Tahoma"/>
                <a:cs typeface="Tahoma"/>
              </a:rPr>
              <a:t>şeyle</a:t>
            </a:r>
            <a:r>
              <a:rPr sz="2200" b="1" spc="-130" dirty="0">
                <a:latin typeface="Tahoma"/>
                <a:cs typeface="Tahoma"/>
              </a:rPr>
              <a:t> </a:t>
            </a:r>
            <a:r>
              <a:rPr sz="2200" b="1" spc="-75" dirty="0">
                <a:latin typeface="Tahoma"/>
                <a:cs typeface="Tahoma"/>
              </a:rPr>
              <a:t>ilgilenme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42782" y="6036201"/>
            <a:ext cx="3877310" cy="3025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799"/>
              </a:lnSpc>
              <a:spcBef>
                <a:spcPts val="100"/>
              </a:spcBef>
            </a:pPr>
            <a:r>
              <a:rPr sz="2450" b="1" dirty="0">
                <a:latin typeface="Tahoma"/>
                <a:cs typeface="Tahoma"/>
              </a:rPr>
              <a:t>Şakaya</a:t>
            </a:r>
            <a:r>
              <a:rPr sz="2450" b="1" spc="-100" dirty="0">
                <a:latin typeface="Tahoma"/>
                <a:cs typeface="Tahoma"/>
              </a:rPr>
              <a:t> </a:t>
            </a:r>
            <a:r>
              <a:rPr sz="2450" b="1" spc="-10" dirty="0">
                <a:latin typeface="Tahoma"/>
                <a:cs typeface="Tahoma"/>
              </a:rPr>
              <a:t>vurma, </a:t>
            </a:r>
            <a:r>
              <a:rPr sz="2450" b="1" spc="-55" dirty="0">
                <a:latin typeface="Tahoma"/>
                <a:cs typeface="Tahoma"/>
              </a:rPr>
              <a:t>Umursamama,</a:t>
            </a:r>
            <a:r>
              <a:rPr sz="2450" b="1" spc="-70" dirty="0">
                <a:latin typeface="Tahoma"/>
                <a:cs typeface="Tahoma"/>
              </a:rPr>
              <a:t> </a:t>
            </a:r>
            <a:r>
              <a:rPr sz="2450" b="1" spc="-55" dirty="0">
                <a:latin typeface="Tahoma"/>
                <a:cs typeface="Tahoma"/>
              </a:rPr>
              <a:t>geçiştirme </a:t>
            </a:r>
            <a:r>
              <a:rPr sz="2450" b="1" spc="-10" dirty="0">
                <a:latin typeface="Tahoma"/>
                <a:cs typeface="Tahoma"/>
              </a:rPr>
              <a:t>Eleştirme</a:t>
            </a:r>
            <a:endParaRPr sz="2450">
              <a:latin typeface="Tahoma"/>
              <a:cs typeface="Tahoma"/>
            </a:endParaRPr>
          </a:p>
          <a:p>
            <a:pPr marL="12700" marR="775335">
              <a:lnSpc>
                <a:spcPct val="114799"/>
              </a:lnSpc>
            </a:pPr>
            <a:r>
              <a:rPr sz="2450" b="1" spc="-10" dirty="0">
                <a:latin typeface="Tahoma"/>
                <a:cs typeface="Tahoma"/>
              </a:rPr>
              <a:t>Ön</a:t>
            </a:r>
            <a:r>
              <a:rPr sz="2450" b="1" spc="-145" dirty="0">
                <a:latin typeface="Tahoma"/>
                <a:cs typeface="Tahoma"/>
              </a:rPr>
              <a:t> </a:t>
            </a:r>
            <a:r>
              <a:rPr sz="2450" b="1" spc="-45" dirty="0">
                <a:latin typeface="Tahoma"/>
                <a:cs typeface="Tahoma"/>
              </a:rPr>
              <a:t>yargılı</a:t>
            </a:r>
            <a:r>
              <a:rPr sz="2450" b="1" spc="-135" dirty="0">
                <a:latin typeface="Tahoma"/>
                <a:cs typeface="Tahoma"/>
              </a:rPr>
              <a:t> </a:t>
            </a:r>
            <a:r>
              <a:rPr sz="2450" b="1" spc="-10" dirty="0">
                <a:latin typeface="Tahoma"/>
                <a:cs typeface="Tahoma"/>
              </a:rPr>
              <a:t>davranma </a:t>
            </a:r>
            <a:r>
              <a:rPr sz="2450" b="1" dirty="0">
                <a:latin typeface="Tahoma"/>
                <a:cs typeface="Tahoma"/>
              </a:rPr>
              <a:t>Taraf</a:t>
            </a:r>
            <a:r>
              <a:rPr sz="2450" b="1" spc="110" dirty="0">
                <a:latin typeface="Tahoma"/>
                <a:cs typeface="Tahoma"/>
              </a:rPr>
              <a:t> </a:t>
            </a:r>
            <a:r>
              <a:rPr sz="2450" b="1" spc="-10" dirty="0">
                <a:latin typeface="Tahoma"/>
                <a:cs typeface="Tahoma"/>
              </a:rPr>
              <a:t>tutma</a:t>
            </a:r>
            <a:endParaRPr sz="2450">
              <a:latin typeface="Tahoma"/>
              <a:cs typeface="Tahoma"/>
            </a:endParaRPr>
          </a:p>
          <a:p>
            <a:pPr marL="12700" marR="205104">
              <a:lnSpc>
                <a:spcPct val="114799"/>
              </a:lnSpc>
            </a:pPr>
            <a:r>
              <a:rPr sz="2450" b="1" spc="-60" dirty="0">
                <a:latin typeface="Tahoma"/>
                <a:cs typeface="Tahoma"/>
              </a:rPr>
              <a:t>Nasihat</a:t>
            </a:r>
            <a:r>
              <a:rPr sz="2450" b="1" spc="-65" dirty="0">
                <a:latin typeface="Tahoma"/>
                <a:cs typeface="Tahoma"/>
              </a:rPr>
              <a:t> </a:t>
            </a:r>
            <a:r>
              <a:rPr sz="2450" b="1" spc="-10" dirty="0">
                <a:latin typeface="Tahoma"/>
                <a:cs typeface="Tahoma"/>
              </a:rPr>
              <a:t>verme </a:t>
            </a:r>
            <a:r>
              <a:rPr sz="2450" b="1" spc="-65" dirty="0">
                <a:latin typeface="Tahoma"/>
                <a:cs typeface="Tahoma"/>
              </a:rPr>
              <a:t>Gereğinden</a:t>
            </a:r>
            <a:r>
              <a:rPr sz="2450" b="1" spc="-100" dirty="0">
                <a:latin typeface="Tahoma"/>
                <a:cs typeface="Tahoma"/>
              </a:rPr>
              <a:t> </a:t>
            </a:r>
            <a:r>
              <a:rPr sz="2450" b="1" dirty="0">
                <a:latin typeface="Tahoma"/>
                <a:cs typeface="Tahoma"/>
              </a:rPr>
              <a:t>fazla</a:t>
            </a:r>
            <a:r>
              <a:rPr sz="2450" b="1" spc="-100" dirty="0">
                <a:latin typeface="Tahoma"/>
                <a:cs typeface="Tahoma"/>
              </a:rPr>
              <a:t> </a:t>
            </a:r>
            <a:r>
              <a:rPr sz="2450" b="1" spc="-30" dirty="0">
                <a:latin typeface="Tahoma"/>
                <a:cs typeface="Tahoma"/>
              </a:rPr>
              <a:t>övmek</a:t>
            </a:r>
            <a:endParaRPr sz="245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785407" y="6044494"/>
            <a:ext cx="5272405" cy="300863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0014" indent="-117475">
              <a:lnSpc>
                <a:spcPct val="100000"/>
              </a:lnSpc>
              <a:spcBef>
                <a:spcPts val="515"/>
              </a:spcBef>
              <a:buSzPct val="53061"/>
              <a:buChar char="•"/>
              <a:tabLst>
                <a:tab pos="120014" algn="l"/>
              </a:tabLst>
            </a:pPr>
            <a:r>
              <a:rPr sz="2450" b="1" spc="-40" dirty="0">
                <a:latin typeface="Tahoma"/>
                <a:cs typeface="Tahoma"/>
              </a:rPr>
              <a:t>Hatalı</a:t>
            </a:r>
            <a:r>
              <a:rPr sz="2450" b="1" spc="-100" dirty="0">
                <a:latin typeface="Tahoma"/>
                <a:cs typeface="Tahoma"/>
              </a:rPr>
              <a:t> </a:t>
            </a:r>
            <a:r>
              <a:rPr sz="2450" b="1" spc="-85" dirty="0">
                <a:latin typeface="Tahoma"/>
                <a:cs typeface="Tahoma"/>
              </a:rPr>
              <a:t>kelime</a:t>
            </a:r>
            <a:r>
              <a:rPr sz="2450" b="1" spc="-90" dirty="0">
                <a:latin typeface="Tahoma"/>
                <a:cs typeface="Tahoma"/>
              </a:rPr>
              <a:t> </a:t>
            </a:r>
            <a:r>
              <a:rPr sz="2450" b="1" spc="-10" dirty="0">
                <a:latin typeface="Tahoma"/>
                <a:cs typeface="Tahoma"/>
              </a:rPr>
              <a:t>seçimi</a:t>
            </a:r>
            <a:endParaRPr sz="2450">
              <a:latin typeface="Tahoma"/>
              <a:cs typeface="Tahoma"/>
            </a:endParaRPr>
          </a:p>
          <a:p>
            <a:pPr marL="120014" indent="-117475">
              <a:lnSpc>
                <a:spcPct val="100000"/>
              </a:lnSpc>
              <a:spcBef>
                <a:spcPts val="415"/>
              </a:spcBef>
              <a:buSzPct val="53061"/>
              <a:buChar char="•"/>
              <a:tabLst>
                <a:tab pos="120014" algn="l"/>
              </a:tabLst>
            </a:pPr>
            <a:r>
              <a:rPr sz="2450" b="1" spc="-65" dirty="0">
                <a:latin typeface="Tahoma"/>
                <a:cs typeface="Tahoma"/>
              </a:rPr>
              <a:t>Yorumlama</a:t>
            </a:r>
            <a:r>
              <a:rPr sz="2450" b="1" spc="-35" dirty="0">
                <a:latin typeface="Tahoma"/>
                <a:cs typeface="Tahoma"/>
              </a:rPr>
              <a:t> </a:t>
            </a:r>
            <a:r>
              <a:rPr sz="2450" b="1" spc="-10" dirty="0">
                <a:latin typeface="Tahoma"/>
                <a:cs typeface="Tahoma"/>
              </a:rPr>
              <a:t>farklılıkları</a:t>
            </a:r>
            <a:endParaRPr sz="2450">
              <a:latin typeface="Tahoma"/>
              <a:cs typeface="Tahoma"/>
            </a:endParaRPr>
          </a:p>
          <a:p>
            <a:pPr marL="120014" indent="-117475">
              <a:lnSpc>
                <a:spcPct val="100000"/>
              </a:lnSpc>
              <a:spcBef>
                <a:spcPts val="415"/>
              </a:spcBef>
              <a:buSzPct val="53061"/>
              <a:buChar char="•"/>
              <a:tabLst>
                <a:tab pos="120014" algn="l"/>
              </a:tabLst>
            </a:pPr>
            <a:r>
              <a:rPr sz="2450" b="1" spc="-80" dirty="0">
                <a:latin typeface="Tahoma"/>
                <a:cs typeface="Tahoma"/>
              </a:rPr>
              <a:t>Kültürel</a:t>
            </a:r>
            <a:r>
              <a:rPr sz="2450" b="1" spc="-50" dirty="0">
                <a:latin typeface="Tahoma"/>
                <a:cs typeface="Tahoma"/>
              </a:rPr>
              <a:t> </a:t>
            </a:r>
            <a:r>
              <a:rPr sz="2450" b="1" spc="-10" dirty="0">
                <a:latin typeface="Tahoma"/>
                <a:cs typeface="Tahoma"/>
              </a:rPr>
              <a:t>farklılıklar</a:t>
            </a:r>
            <a:endParaRPr sz="2450">
              <a:latin typeface="Tahoma"/>
              <a:cs typeface="Tahoma"/>
            </a:endParaRPr>
          </a:p>
          <a:p>
            <a:pPr marL="120014" indent="-117475">
              <a:lnSpc>
                <a:spcPct val="100000"/>
              </a:lnSpc>
              <a:spcBef>
                <a:spcPts val="415"/>
              </a:spcBef>
              <a:buSzPct val="53061"/>
              <a:buChar char="•"/>
              <a:tabLst>
                <a:tab pos="120014" algn="l"/>
              </a:tabLst>
            </a:pPr>
            <a:r>
              <a:rPr sz="2450" b="1" spc="-135" dirty="0">
                <a:latin typeface="Tahoma"/>
                <a:cs typeface="Tahoma"/>
              </a:rPr>
              <a:t>İletişimde</a:t>
            </a:r>
            <a:r>
              <a:rPr sz="2450" b="1" spc="-45" dirty="0">
                <a:latin typeface="Tahoma"/>
                <a:cs typeface="Tahoma"/>
              </a:rPr>
              <a:t> </a:t>
            </a:r>
            <a:r>
              <a:rPr sz="2450" b="1" spc="-60" dirty="0">
                <a:latin typeface="Tahoma"/>
                <a:cs typeface="Tahoma"/>
              </a:rPr>
              <a:t>özgüven</a:t>
            </a:r>
            <a:r>
              <a:rPr sz="2450" b="1" spc="-45" dirty="0">
                <a:latin typeface="Tahoma"/>
                <a:cs typeface="Tahoma"/>
              </a:rPr>
              <a:t> </a:t>
            </a:r>
            <a:r>
              <a:rPr sz="2450" b="1" spc="-10" dirty="0">
                <a:latin typeface="Tahoma"/>
                <a:cs typeface="Tahoma"/>
              </a:rPr>
              <a:t>eksikliği</a:t>
            </a:r>
            <a:endParaRPr sz="2450">
              <a:latin typeface="Tahoma"/>
              <a:cs typeface="Tahoma"/>
            </a:endParaRPr>
          </a:p>
          <a:p>
            <a:pPr marL="120014" indent="-117475">
              <a:lnSpc>
                <a:spcPct val="100000"/>
              </a:lnSpc>
              <a:spcBef>
                <a:spcPts val="415"/>
              </a:spcBef>
              <a:buSzPct val="53061"/>
              <a:buChar char="•"/>
              <a:tabLst>
                <a:tab pos="120014" algn="l"/>
              </a:tabLst>
            </a:pPr>
            <a:r>
              <a:rPr sz="2450" b="1" spc="-95" dirty="0">
                <a:latin typeface="Tahoma"/>
                <a:cs typeface="Tahoma"/>
              </a:rPr>
              <a:t>Bilgi</a:t>
            </a:r>
            <a:r>
              <a:rPr sz="2450" b="1" spc="-70" dirty="0">
                <a:latin typeface="Tahoma"/>
                <a:cs typeface="Tahoma"/>
              </a:rPr>
              <a:t> </a:t>
            </a:r>
            <a:r>
              <a:rPr sz="2450" b="1" spc="-10" dirty="0">
                <a:latin typeface="Tahoma"/>
                <a:cs typeface="Tahoma"/>
              </a:rPr>
              <a:t>eksikliği</a:t>
            </a:r>
            <a:endParaRPr sz="2450">
              <a:latin typeface="Tahoma"/>
              <a:cs typeface="Tahoma"/>
            </a:endParaRPr>
          </a:p>
          <a:p>
            <a:pPr marL="120014" indent="-117475">
              <a:lnSpc>
                <a:spcPct val="100000"/>
              </a:lnSpc>
              <a:spcBef>
                <a:spcPts val="415"/>
              </a:spcBef>
              <a:buSzPct val="53061"/>
              <a:buChar char="•"/>
              <a:tabLst>
                <a:tab pos="120014" algn="l"/>
              </a:tabLst>
            </a:pPr>
            <a:r>
              <a:rPr sz="2450" b="1" spc="-114" dirty="0">
                <a:latin typeface="Tahoma"/>
                <a:cs typeface="Tahoma"/>
              </a:rPr>
              <a:t>Dil</a:t>
            </a:r>
            <a:r>
              <a:rPr sz="2450" b="1" spc="-65" dirty="0">
                <a:latin typeface="Tahoma"/>
                <a:cs typeface="Tahoma"/>
              </a:rPr>
              <a:t> </a:t>
            </a:r>
            <a:r>
              <a:rPr sz="2450" b="1" dirty="0">
                <a:latin typeface="Tahoma"/>
                <a:cs typeface="Tahoma"/>
              </a:rPr>
              <a:t>ve</a:t>
            </a:r>
            <a:r>
              <a:rPr sz="2450" b="1" spc="-90" dirty="0">
                <a:latin typeface="Tahoma"/>
                <a:cs typeface="Tahoma"/>
              </a:rPr>
              <a:t> </a:t>
            </a:r>
            <a:r>
              <a:rPr sz="2450" b="1" spc="-80" dirty="0">
                <a:latin typeface="Tahoma"/>
                <a:cs typeface="Tahoma"/>
              </a:rPr>
              <a:t>Anlatım </a:t>
            </a:r>
            <a:r>
              <a:rPr sz="2450" b="1" spc="-10" dirty="0">
                <a:latin typeface="Tahoma"/>
                <a:cs typeface="Tahoma"/>
              </a:rPr>
              <a:t>bozuklukları</a:t>
            </a:r>
            <a:endParaRPr sz="2450">
              <a:latin typeface="Tahoma"/>
              <a:cs typeface="Tahoma"/>
            </a:endParaRPr>
          </a:p>
          <a:p>
            <a:pPr marL="120014" indent="-117475">
              <a:lnSpc>
                <a:spcPct val="100000"/>
              </a:lnSpc>
              <a:spcBef>
                <a:spcPts val="415"/>
              </a:spcBef>
              <a:buSzPct val="53061"/>
              <a:buChar char="•"/>
              <a:tabLst>
                <a:tab pos="120014" algn="l"/>
              </a:tabLst>
            </a:pPr>
            <a:r>
              <a:rPr sz="2450" b="1" spc="-135" dirty="0">
                <a:latin typeface="Tahoma"/>
                <a:cs typeface="Tahoma"/>
              </a:rPr>
              <a:t>İletişimde</a:t>
            </a:r>
            <a:r>
              <a:rPr sz="2450" b="1" spc="-45" dirty="0">
                <a:latin typeface="Tahoma"/>
                <a:cs typeface="Tahoma"/>
              </a:rPr>
              <a:t> alıngan</a:t>
            </a:r>
            <a:r>
              <a:rPr sz="2450" b="1" spc="-125" dirty="0">
                <a:latin typeface="Tahoma"/>
                <a:cs typeface="Tahoma"/>
              </a:rPr>
              <a:t> </a:t>
            </a:r>
            <a:r>
              <a:rPr sz="2450" b="1" spc="-20" dirty="0">
                <a:latin typeface="Tahoma"/>
                <a:cs typeface="Tahoma"/>
              </a:rPr>
              <a:t>tavır</a:t>
            </a:r>
            <a:r>
              <a:rPr sz="2450" b="1" spc="-80" dirty="0">
                <a:latin typeface="Tahoma"/>
                <a:cs typeface="Tahoma"/>
              </a:rPr>
              <a:t> </a:t>
            </a:r>
            <a:r>
              <a:rPr sz="2450" b="1" spc="-40" dirty="0">
                <a:latin typeface="Tahoma"/>
                <a:cs typeface="Tahoma"/>
              </a:rPr>
              <a:t>sergilemek</a:t>
            </a:r>
            <a:endParaRPr sz="245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79544" y="2469857"/>
            <a:ext cx="17527270" cy="14160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412105" marR="5080" indent="-5400040">
              <a:lnSpc>
                <a:spcPct val="117000"/>
              </a:lnSpc>
              <a:spcBef>
                <a:spcPts val="90"/>
              </a:spcBef>
            </a:pPr>
            <a:r>
              <a:rPr sz="3900" spc="65" dirty="0">
                <a:solidFill>
                  <a:srgbClr val="E70304"/>
                </a:solidFill>
                <a:latin typeface="Lucida Sans Unicode"/>
                <a:cs typeface="Lucida Sans Unicode"/>
              </a:rPr>
              <a:t>İ</a:t>
            </a:r>
            <a:r>
              <a:rPr sz="3900" spc="65" dirty="0">
                <a:solidFill>
                  <a:srgbClr val="E70304"/>
                </a:solidFill>
                <a:latin typeface="Tahoma"/>
                <a:cs typeface="Tahoma"/>
              </a:rPr>
              <a:t>leti</a:t>
            </a:r>
            <a:r>
              <a:rPr sz="3900" spc="65" dirty="0">
                <a:solidFill>
                  <a:srgbClr val="E70304"/>
                </a:solidFill>
                <a:latin typeface="Lucida Sans Unicode"/>
                <a:cs typeface="Lucida Sans Unicode"/>
              </a:rPr>
              <a:t>ş</a:t>
            </a:r>
            <a:r>
              <a:rPr sz="3900" spc="65" dirty="0">
                <a:solidFill>
                  <a:srgbClr val="E70304"/>
                </a:solidFill>
                <a:latin typeface="Tahoma"/>
                <a:cs typeface="Tahoma"/>
              </a:rPr>
              <a:t>im</a:t>
            </a:r>
            <a:r>
              <a:rPr sz="3900" spc="-290" dirty="0">
                <a:solidFill>
                  <a:srgbClr val="E70304"/>
                </a:solidFill>
                <a:latin typeface="Tahoma"/>
                <a:cs typeface="Tahoma"/>
              </a:rPr>
              <a:t> </a:t>
            </a:r>
            <a:r>
              <a:rPr sz="3900" spc="-40" dirty="0">
                <a:solidFill>
                  <a:srgbClr val="E70304"/>
                </a:solidFill>
                <a:latin typeface="Tahoma"/>
                <a:cs typeface="Tahoma"/>
              </a:rPr>
              <a:t>engelleri,</a:t>
            </a:r>
            <a:r>
              <a:rPr sz="3900" spc="-285" dirty="0">
                <a:solidFill>
                  <a:srgbClr val="E70304"/>
                </a:solidFill>
                <a:latin typeface="Tahoma"/>
                <a:cs typeface="Tahoma"/>
              </a:rPr>
              <a:t> </a:t>
            </a:r>
            <a:r>
              <a:rPr sz="3900" dirty="0">
                <a:solidFill>
                  <a:srgbClr val="E70304"/>
                </a:solidFill>
                <a:latin typeface="Tahoma"/>
                <a:cs typeface="Tahoma"/>
              </a:rPr>
              <a:t>gönderilen</a:t>
            </a:r>
            <a:r>
              <a:rPr sz="3900" spc="-290" dirty="0">
                <a:solidFill>
                  <a:srgbClr val="E70304"/>
                </a:solidFill>
                <a:latin typeface="Tahoma"/>
                <a:cs typeface="Tahoma"/>
              </a:rPr>
              <a:t> </a:t>
            </a:r>
            <a:r>
              <a:rPr sz="3900" dirty="0">
                <a:solidFill>
                  <a:srgbClr val="E70304"/>
                </a:solidFill>
                <a:latin typeface="Tahoma"/>
                <a:cs typeface="Tahoma"/>
              </a:rPr>
              <a:t>mesajın</a:t>
            </a:r>
            <a:r>
              <a:rPr sz="3900" spc="-285" dirty="0">
                <a:solidFill>
                  <a:srgbClr val="E70304"/>
                </a:solidFill>
                <a:latin typeface="Tahoma"/>
                <a:cs typeface="Tahoma"/>
              </a:rPr>
              <a:t> </a:t>
            </a:r>
            <a:r>
              <a:rPr sz="3900" spc="55" dirty="0">
                <a:solidFill>
                  <a:srgbClr val="E70304"/>
                </a:solidFill>
                <a:latin typeface="Tahoma"/>
                <a:cs typeface="Tahoma"/>
              </a:rPr>
              <a:t>alıcı</a:t>
            </a:r>
            <a:r>
              <a:rPr sz="3900" spc="-290" dirty="0">
                <a:solidFill>
                  <a:srgbClr val="E70304"/>
                </a:solidFill>
                <a:latin typeface="Tahoma"/>
                <a:cs typeface="Tahoma"/>
              </a:rPr>
              <a:t> </a:t>
            </a:r>
            <a:r>
              <a:rPr sz="3900" spc="80" dirty="0">
                <a:solidFill>
                  <a:srgbClr val="E70304"/>
                </a:solidFill>
                <a:latin typeface="Tahoma"/>
                <a:cs typeface="Tahoma"/>
              </a:rPr>
              <a:t>tarafından</a:t>
            </a:r>
            <a:r>
              <a:rPr sz="3900" spc="-285" dirty="0">
                <a:solidFill>
                  <a:srgbClr val="E70304"/>
                </a:solidFill>
                <a:latin typeface="Tahoma"/>
                <a:cs typeface="Tahoma"/>
              </a:rPr>
              <a:t> </a:t>
            </a:r>
            <a:r>
              <a:rPr sz="3900" dirty="0">
                <a:solidFill>
                  <a:srgbClr val="E70304"/>
                </a:solidFill>
                <a:latin typeface="Tahoma"/>
                <a:cs typeface="Tahoma"/>
              </a:rPr>
              <a:t>do</a:t>
            </a:r>
            <a:r>
              <a:rPr sz="3900" dirty="0">
                <a:solidFill>
                  <a:srgbClr val="E70304"/>
                </a:solidFill>
                <a:latin typeface="Lucida Sans Unicode"/>
                <a:cs typeface="Lucida Sans Unicode"/>
              </a:rPr>
              <a:t>ğ</a:t>
            </a:r>
            <a:r>
              <a:rPr sz="3900" dirty="0">
                <a:solidFill>
                  <a:srgbClr val="E70304"/>
                </a:solidFill>
                <a:latin typeface="Tahoma"/>
                <a:cs typeface="Tahoma"/>
              </a:rPr>
              <a:t>ru</a:t>
            </a:r>
            <a:r>
              <a:rPr sz="3900" spc="-290" dirty="0">
                <a:solidFill>
                  <a:srgbClr val="E70304"/>
                </a:solidFill>
                <a:latin typeface="Tahoma"/>
                <a:cs typeface="Tahoma"/>
              </a:rPr>
              <a:t> </a:t>
            </a:r>
            <a:r>
              <a:rPr sz="3900" dirty="0">
                <a:solidFill>
                  <a:srgbClr val="E70304"/>
                </a:solidFill>
                <a:latin typeface="Lucida Sans Unicode"/>
                <a:cs typeface="Lucida Sans Unicode"/>
              </a:rPr>
              <a:t>ş</a:t>
            </a:r>
            <a:r>
              <a:rPr sz="3900" dirty="0">
                <a:solidFill>
                  <a:srgbClr val="E70304"/>
                </a:solidFill>
                <a:latin typeface="Tahoma"/>
                <a:cs typeface="Tahoma"/>
              </a:rPr>
              <a:t>ekilde</a:t>
            </a:r>
            <a:r>
              <a:rPr sz="3900" spc="-285" dirty="0">
                <a:solidFill>
                  <a:srgbClr val="E70304"/>
                </a:solidFill>
                <a:latin typeface="Tahoma"/>
                <a:cs typeface="Tahoma"/>
              </a:rPr>
              <a:t> </a:t>
            </a:r>
            <a:r>
              <a:rPr sz="3900" spc="35" dirty="0">
                <a:solidFill>
                  <a:srgbClr val="E70304"/>
                </a:solidFill>
                <a:latin typeface="Tahoma"/>
                <a:cs typeface="Tahoma"/>
              </a:rPr>
              <a:t>anla</a:t>
            </a:r>
            <a:r>
              <a:rPr sz="3900" spc="35" dirty="0">
                <a:solidFill>
                  <a:srgbClr val="E70304"/>
                </a:solidFill>
                <a:latin typeface="Lucida Sans Unicode"/>
                <a:cs typeface="Lucida Sans Unicode"/>
              </a:rPr>
              <a:t>ş</a:t>
            </a:r>
            <a:r>
              <a:rPr sz="3900" spc="35" dirty="0">
                <a:solidFill>
                  <a:srgbClr val="E70304"/>
                </a:solidFill>
                <a:latin typeface="Tahoma"/>
                <a:cs typeface="Tahoma"/>
              </a:rPr>
              <a:t>ılmasını </a:t>
            </a:r>
            <a:r>
              <a:rPr sz="3900" dirty="0">
                <a:solidFill>
                  <a:srgbClr val="E70304"/>
                </a:solidFill>
                <a:latin typeface="Tahoma"/>
                <a:cs typeface="Tahoma"/>
              </a:rPr>
              <a:t>engelleyen</a:t>
            </a:r>
            <a:r>
              <a:rPr sz="3900" spc="-140" dirty="0">
                <a:solidFill>
                  <a:srgbClr val="E70304"/>
                </a:solidFill>
                <a:latin typeface="Tahoma"/>
                <a:cs typeface="Tahoma"/>
              </a:rPr>
              <a:t> </a:t>
            </a:r>
            <a:r>
              <a:rPr sz="3900" dirty="0">
                <a:solidFill>
                  <a:srgbClr val="E70304"/>
                </a:solidFill>
                <a:latin typeface="Tahoma"/>
                <a:cs typeface="Tahoma"/>
              </a:rPr>
              <a:t>faktörlerdir.</a:t>
            </a:r>
            <a:r>
              <a:rPr sz="3900" spc="-135" dirty="0">
                <a:solidFill>
                  <a:srgbClr val="E70304"/>
                </a:solidFill>
                <a:latin typeface="Tahoma"/>
                <a:cs typeface="Tahoma"/>
              </a:rPr>
              <a:t> </a:t>
            </a:r>
            <a:r>
              <a:rPr sz="3900" spc="-10" dirty="0">
                <a:solidFill>
                  <a:srgbClr val="E70304"/>
                </a:solidFill>
                <a:latin typeface="Tahoma"/>
                <a:cs typeface="Tahoma"/>
              </a:rPr>
              <a:t>Bunlar;</a:t>
            </a:r>
            <a:endParaRPr sz="39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068938" cy="988649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833553" y="3362003"/>
            <a:ext cx="13321030" cy="5721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6799"/>
              </a:lnSpc>
              <a:spcBef>
                <a:spcPts val="95"/>
              </a:spcBef>
            </a:pP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Bazen</a:t>
            </a:r>
            <a:r>
              <a:rPr sz="2300" b="1" spc="4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ifade</a:t>
            </a:r>
            <a:r>
              <a:rPr sz="2300" b="1" spc="4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ettiklerimiz</a:t>
            </a:r>
            <a:r>
              <a:rPr sz="2300" b="1" spc="45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ile</a:t>
            </a:r>
            <a:r>
              <a:rPr sz="2300" b="1" spc="4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hissettiklerimiz</a:t>
            </a:r>
            <a:r>
              <a:rPr sz="2300" b="1" spc="4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birbirinden</a:t>
            </a:r>
            <a:r>
              <a:rPr sz="2300" b="1" spc="45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farklı</a:t>
            </a:r>
            <a:r>
              <a:rPr sz="2300" b="1" spc="4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olabilir.</a:t>
            </a:r>
            <a:r>
              <a:rPr sz="2300" b="1" spc="45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Sağlıklı</a:t>
            </a:r>
            <a:r>
              <a:rPr sz="2300" b="1" spc="4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ve</a:t>
            </a:r>
            <a:r>
              <a:rPr sz="2300" b="1" spc="4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etkili</a:t>
            </a:r>
            <a:r>
              <a:rPr sz="2300" b="1" spc="45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bir</a:t>
            </a:r>
            <a:r>
              <a:rPr sz="2300" b="1" spc="4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C492A"/>
                </a:solidFill>
                <a:latin typeface="Arial"/>
                <a:cs typeface="Arial"/>
              </a:rPr>
              <a:t>iletişim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için</a:t>
            </a:r>
            <a:r>
              <a:rPr sz="2300" b="1" spc="6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hissettiklerimizi</a:t>
            </a:r>
            <a:r>
              <a:rPr sz="2300" b="1" spc="6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doğru</a:t>
            </a:r>
            <a:r>
              <a:rPr sz="2300" b="1" spc="6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aktardığımızdan</a:t>
            </a:r>
            <a:r>
              <a:rPr sz="2300" b="1" spc="6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emin</a:t>
            </a:r>
            <a:r>
              <a:rPr sz="2300" b="1" spc="65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olmalıyız.</a:t>
            </a:r>
            <a:r>
              <a:rPr sz="2300" b="1" spc="6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C492A"/>
                </a:solidFill>
                <a:latin typeface="Arial"/>
                <a:cs typeface="Arial"/>
              </a:rPr>
              <a:t>Örneğin;</a:t>
            </a:r>
            <a:endParaRPr sz="2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45"/>
              </a:spcBef>
            </a:pPr>
            <a:endParaRPr sz="2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Dikkat</a:t>
            </a:r>
            <a:r>
              <a:rPr sz="2300" b="1" spc="45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etsene,</a:t>
            </a:r>
            <a:r>
              <a:rPr sz="2300" b="1" spc="5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kör</a:t>
            </a:r>
            <a:r>
              <a:rPr sz="2300" b="1" spc="5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müsün!</a:t>
            </a:r>
            <a:r>
              <a:rPr sz="2300" b="1" spc="5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Neredeyse</a:t>
            </a:r>
            <a:r>
              <a:rPr sz="2300" b="1" spc="5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araba</a:t>
            </a:r>
            <a:r>
              <a:rPr sz="2300" b="1" spc="5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C492A"/>
                </a:solidFill>
                <a:latin typeface="Arial"/>
                <a:cs typeface="Arial"/>
              </a:rPr>
              <a:t>çarpacaktı!</a:t>
            </a:r>
            <a:endParaRPr sz="2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65"/>
              </a:spcBef>
            </a:pP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Sana</a:t>
            </a:r>
            <a:r>
              <a:rPr sz="2300" b="1" spc="35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bir</a:t>
            </a:r>
            <a:r>
              <a:rPr sz="2300" b="1" spc="35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şey</a:t>
            </a:r>
            <a:r>
              <a:rPr sz="2300" b="1" spc="35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olacak</a:t>
            </a:r>
            <a:r>
              <a:rPr sz="2300" b="1" spc="35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diye</a:t>
            </a:r>
            <a:r>
              <a:rPr sz="2300" b="1" spc="35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çok</a:t>
            </a:r>
            <a:r>
              <a:rPr sz="2300" b="1" spc="4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C492A"/>
                </a:solidFill>
                <a:latin typeface="Arial"/>
                <a:cs typeface="Arial"/>
              </a:rPr>
              <a:t>korktum.</a:t>
            </a:r>
            <a:endParaRPr sz="2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45"/>
              </a:spcBef>
            </a:pPr>
            <a:endParaRPr sz="2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Bu</a:t>
            </a:r>
            <a:r>
              <a:rPr sz="2300" b="1" spc="4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odanın</a:t>
            </a:r>
            <a:r>
              <a:rPr sz="2300" b="1" spc="4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hali</a:t>
            </a:r>
            <a:r>
              <a:rPr sz="2300" b="1" spc="4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ne,</a:t>
            </a:r>
            <a:r>
              <a:rPr sz="2300" b="1" spc="4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yeter</a:t>
            </a:r>
            <a:r>
              <a:rPr sz="2300" b="1" spc="4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artık!</a:t>
            </a:r>
            <a:r>
              <a:rPr sz="2300" b="1" spc="4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Hep</a:t>
            </a:r>
            <a:r>
              <a:rPr sz="2300" b="1" spc="4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böyle</a:t>
            </a:r>
            <a:r>
              <a:rPr sz="2300" b="1" spc="4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dağınık</a:t>
            </a:r>
            <a:r>
              <a:rPr sz="2300" b="1" spc="45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olmak</a:t>
            </a:r>
            <a:r>
              <a:rPr sz="2300" b="1" spc="4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zorunda</a:t>
            </a:r>
            <a:r>
              <a:rPr sz="2300" b="1" spc="4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C492A"/>
                </a:solidFill>
                <a:latin typeface="Arial"/>
                <a:cs typeface="Arial"/>
              </a:rPr>
              <a:t>mısın?</a:t>
            </a:r>
            <a:endParaRPr sz="2300">
              <a:latin typeface="Arial"/>
              <a:cs typeface="Arial"/>
            </a:endParaRPr>
          </a:p>
          <a:p>
            <a:pPr marR="74295" algn="ctr">
              <a:lnSpc>
                <a:spcPct val="100000"/>
              </a:lnSpc>
              <a:spcBef>
                <a:spcPts val="465"/>
              </a:spcBef>
            </a:pP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Odanı</a:t>
            </a:r>
            <a:r>
              <a:rPr sz="2300" b="1" spc="6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dağıtıp</a:t>
            </a:r>
            <a:r>
              <a:rPr sz="2300" b="1" spc="6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toplamadığında</a:t>
            </a:r>
            <a:r>
              <a:rPr sz="2300" b="1" spc="6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çok</a:t>
            </a:r>
            <a:r>
              <a:rPr sz="2300" b="1" spc="6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C492A"/>
                </a:solidFill>
                <a:latin typeface="Arial"/>
                <a:cs typeface="Arial"/>
              </a:rPr>
              <a:t>yoruluyorum.</a:t>
            </a:r>
            <a:endParaRPr sz="2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45"/>
              </a:spcBef>
            </a:pPr>
            <a:endParaRPr sz="2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Sen</a:t>
            </a:r>
            <a:r>
              <a:rPr sz="2300" b="1" spc="55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zaten</a:t>
            </a:r>
            <a:r>
              <a:rPr sz="2300" b="1" spc="55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hep</a:t>
            </a:r>
            <a:r>
              <a:rPr sz="2300" b="1" spc="6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tembelsin.</a:t>
            </a:r>
            <a:r>
              <a:rPr sz="2300" b="1" spc="55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Bıktım</a:t>
            </a:r>
            <a:r>
              <a:rPr sz="2300" b="1" spc="55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öğretmenlerinden</a:t>
            </a:r>
            <a:r>
              <a:rPr sz="2300" b="1" spc="6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şikayet</a:t>
            </a:r>
            <a:r>
              <a:rPr sz="2300" b="1" spc="55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C492A"/>
                </a:solidFill>
                <a:latin typeface="Arial"/>
                <a:cs typeface="Arial"/>
              </a:rPr>
              <a:t>dinlemekten!</a:t>
            </a:r>
            <a:endParaRPr sz="2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65"/>
              </a:spcBef>
            </a:pP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Ödevlerini</a:t>
            </a:r>
            <a:r>
              <a:rPr sz="2300" b="1" spc="75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yapmadığında</a:t>
            </a:r>
            <a:r>
              <a:rPr sz="2300" b="1" spc="8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derslerinde</a:t>
            </a:r>
            <a:r>
              <a:rPr sz="2300" b="1" spc="8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başarılı</a:t>
            </a:r>
            <a:r>
              <a:rPr sz="2300" b="1" spc="8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olamayacağından</a:t>
            </a:r>
            <a:r>
              <a:rPr sz="2300" b="1" spc="8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C492A"/>
                </a:solidFill>
                <a:latin typeface="Arial"/>
                <a:cs typeface="Arial"/>
              </a:rPr>
              <a:t>endişeleniyorum.</a:t>
            </a:r>
            <a:endParaRPr sz="2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5"/>
              </a:spcBef>
            </a:pPr>
            <a:endParaRPr sz="2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Sana</a:t>
            </a:r>
            <a:r>
              <a:rPr sz="2300" b="1" spc="8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güvenemeyecek</a:t>
            </a:r>
            <a:r>
              <a:rPr sz="2300" b="1" spc="85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C492A"/>
                </a:solidFill>
                <a:latin typeface="Arial"/>
                <a:cs typeface="Arial"/>
              </a:rPr>
              <a:t>miyim?</a:t>
            </a:r>
            <a:endParaRPr sz="2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65"/>
              </a:spcBef>
            </a:pP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Sana</a:t>
            </a:r>
            <a:r>
              <a:rPr sz="2300" b="1" spc="60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C492A"/>
                </a:solidFill>
                <a:latin typeface="Arial"/>
                <a:cs typeface="Arial"/>
              </a:rPr>
              <a:t>güvenmek</a:t>
            </a:r>
            <a:r>
              <a:rPr sz="2300" b="1" spc="65" dirty="0">
                <a:solidFill>
                  <a:srgbClr val="5C492A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C492A"/>
                </a:solidFill>
                <a:latin typeface="Arial"/>
                <a:cs typeface="Arial"/>
              </a:rPr>
              <a:t>istiyorum.</a:t>
            </a:r>
            <a:endParaRPr sz="23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0719" rIns="0" bIns="0" rtlCol="0">
            <a:spAutoFit/>
          </a:bodyPr>
          <a:lstStyle/>
          <a:p>
            <a:pPr marL="612140">
              <a:lnSpc>
                <a:spcPct val="100000"/>
              </a:lnSpc>
              <a:spcBef>
                <a:spcPts val="100"/>
              </a:spcBef>
            </a:pPr>
            <a:r>
              <a:rPr sz="4900" spc="-130" dirty="0"/>
              <a:t>ÇOCU</a:t>
            </a:r>
            <a:r>
              <a:rPr sz="4900" spc="-130" dirty="0">
                <a:latin typeface="Lucida Sans Unicode"/>
                <a:cs typeface="Lucida Sans Unicode"/>
              </a:rPr>
              <a:t>Ğ</a:t>
            </a:r>
            <a:r>
              <a:rPr sz="4900" spc="-130" dirty="0"/>
              <a:t>UMLA</a:t>
            </a:r>
            <a:r>
              <a:rPr sz="4900" spc="-450" dirty="0"/>
              <a:t> </a:t>
            </a:r>
            <a:r>
              <a:rPr sz="4900" spc="-204" dirty="0"/>
              <a:t>NASIL</a:t>
            </a:r>
            <a:r>
              <a:rPr sz="4900" spc="-445" dirty="0"/>
              <a:t> </a:t>
            </a:r>
            <a:r>
              <a:rPr sz="4900" spc="-20" dirty="0"/>
              <a:t>ETK</a:t>
            </a:r>
            <a:r>
              <a:rPr sz="4900" spc="-20" dirty="0">
                <a:latin typeface="Lucida Sans Unicode"/>
                <a:cs typeface="Lucida Sans Unicode"/>
              </a:rPr>
              <a:t>İ</a:t>
            </a:r>
            <a:r>
              <a:rPr sz="4900" spc="-20" dirty="0"/>
              <a:t>L</a:t>
            </a:r>
            <a:r>
              <a:rPr sz="4900" spc="-20" dirty="0">
                <a:latin typeface="Lucida Sans Unicode"/>
                <a:cs typeface="Lucida Sans Unicode"/>
              </a:rPr>
              <a:t>İ</a:t>
            </a:r>
            <a:r>
              <a:rPr sz="4900" spc="-470" dirty="0">
                <a:latin typeface="Lucida Sans Unicode"/>
                <a:cs typeface="Lucida Sans Unicode"/>
              </a:rPr>
              <a:t> </a:t>
            </a:r>
            <a:r>
              <a:rPr sz="4900" dirty="0">
                <a:latin typeface="Lucida Sans Unicode"/>
                <a:cs typeface="Lucida Sans Unicode"/>
              </a:rPr>
              <a:t>İ</a:t>
            </a:r>
            <a:r>
              <a:rPr sz="4900" dirty="0"/>
              <a:t>LET</a:t>
            </a:r>
            <a:r>
              <a:rPr sz="4900" dirty="0">
                <a:latin typeface="Lucida Sans Unicode"/>
                <a:cs typeface="Lucida Sans Unicode"/>
              </a:rPr>
              <a:t>İŞİ</a:t>
            </a:r>
            <a:r>
              <a:rPr sz="4900" dirty="0"/>
              <a:t>M</a:t>
            </a:r>
            <a:r>
              <a:rPr sz="4900" spc="-445" dirty="0"/>
              <a:t> </a:t>
            </a:r>
            <a:r>
              <a:rPr sz="4900" spc="-10" dirty="0"/>
              <a:t>KURAB</a:t>
            </a:r>
            <a:r>
              <a:rPr sz="4900" spc="-10" dirty="0">
                <a:latin typeface="Lucida Sans Unicode"/>
                <a:cs typeface="Lucida Sans Unicode"/>
              </a:rPr>
              <a:t>İ</a:t>
            </a:r>
            <a:r>
              <a:rPr sz="4900" spc="-10" dirty="0"/>
              <a:t>L</a:t>
            </a:r>
            <a:r>
              <a:rPr sz="4900" spc="-10" dirty="0">
                <a:latin typeface="Lucida Sans Unicode"/>
                <a:cs typeface="Lucida Sans Unicode"/>
              </a:rPr>
              <a:t>İ</a:t>
            </a:r>
            <a:r>
              <a:rPr sz="4900" spc="-10" dirty="0"/>
              <a:t>R</a:t>
            </a:r>
            <a:r>
              <a:rPr sz="4900" spc="-10" dirty="0">
                <a:latin typeface="Lucida Sans Unicode"/>
                <a:cs typeface="Lucida Sans Unicode"/>
              </a:rPr>
              <a:t>İ</a:t>
            </a:r>
            <a:r>
              <a:rPr sz="4900" spc="-10" dirty="0"/>
              <a:t>M?</a:t>
            </a:r>
            <a:endParaRPr sz="49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2245" y="283918"/>
            <a:ext cx="2113077" cy="203736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2379345" cy="2390140"/>
            <a:chOff x="0" y="0"/>
            <a:chExt cx="2379345" cy="239014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379345" cy="2294255"/>
            </a:xfrm>
            <a:custGeom>
              <a:avLst/>
              <a:gdLst/>
              <a:ahLst/>
              <a:cxnLst/>
              <a:rect l="l" t="t" r="r" b="b"/>
              <a:pathLst>
                <a:path w="2379345" h="2294255">
                  <a:moveTo>
                    <a:pt x="0" y="0"/>
                  </a:moveTo>
                  <a:lnTo>
                    <a:pt x="2288759" y="0"/>
                  </a:lnTo>
                  <a:lnTo>
                    <a:pt x="2307128" y="54105"/>
                  </a:lnTo>
                  <a:lnTo>
                    <a:pt x="2321494" y="100572"/>
                  </a:lnTo>
                  <a:lnTo>
                    <a:pt x="2334722" y="147313"/>
                  </a:lnTo>
                  <a:lnTo>
                    <a:pt x="2346812" y="194327"/>
                  </a:lnTo>
                  <a:lnTo>
                    <a:pt x="2357765" y="241614"/>
                  </a:lnTo>
                  <a:lnTo>
                    <a:pt x="2365789" y="288711"/>
                  </a:lnTo>
                  <a:lnTo>
                    <a:pt x="2371850" y="335865"/>
                  </a:lnTo>
                  <a:lnTo>
                    <a:pt x="2375947" y="383079"/>
                  </a:lnTo>
                  <a:lnTo>
                    <a:pt x="2378080" y="430352"/>
                  </a:lnTo>
                  <a:lnTo>
                    <a:pt x="2378248" y="477683"/>
                  </a:lnTo>
                  <a:lnTo>
                    <a:pt x="2378922" y="507455"/>
                  </a:lnTo>
                  <a:lnTo>
                    <a:pt x="2375768" y="546872"/>
                  </a:lnTo>
                  <a:lnTo>
                    <a:pt x="2368787" y="595935"/>
                  </a:lnTo>
                  <a:lnTo>
                    <a:pt x="2357978" y="654644"/>
                  </a:lnTo>
                  <a:lnTo>
                    <a:pt x="2343342" y="723000"/>
                  </a:lnTo>
                  <a:lnTo>
                    <a:pt x="2324878" y="801001"/>
                  </a:lnTo>
                  <a:lnTo>
                    <a:pt x="2304649" y="872678"/>
                  </a:lnTo>
                  <a:lnTo>
                    <a:pt x="2291814" y="910490"/>
                  </a:lnTo>
                  <a:lnTo>
                    <a:pt x="2277167" y="949618"/>
                  </a:lnTo>
                  <a:lnTo>
                    <a:pt x="2260706" y="990061"/>
                  </a:lnTo>
                  <a:lnTo>
                    <a:pt x="2242432" y="1031821"/>
                  </a:lnTo>
                  <a:lnTo>
                    <a:pt x="2222345" y="1074896"/>
                  </a:lnTo>
                  <a:lnTo>
                    <a:pt x="2200444" y="1119287"/>
                  </a:lnTo>
                  <a:lnTo>
                    <a:pt x="2176731" y="1164994"/>
                  </a:lnTo>
                  <a:lnTo>
                    <a:pt x="2151204" y="1212017"/>
                  </a:lnTo>
                  <a:lnTo>
                    <a:pt x="2123865" y="1260355"/>
                  </a:lnTo>
                  <a:lnTo>
                    <a:pt x="2094712" y="1310010"/>
                  </a:lnTo>
                  <a:lnTo>
                    <a:pt x="2063745" y="1360980"/>
                  </a:lnTo>
                  <a:lnTo>
                    <a:pt x="2030966" y="1413266"/>
                  </a:lnTo>
                  <a:lnTo>
                    <a:pt x="1996374" y="1466868"/>
                  </a:lnTo>
                  <a:lnTo>
                    <a:pt x="1959352" y="1519269"/>
                  </a:lnTo>
                  <a:lnTo>
                    <a:pt x="1922786" y="1569916"/>
                  </a:lnTo>
                  <a:lnTo>
                    <a:pt x="1886675" y="1618810"/>
                  </a:lnTo>
                  <a:lnTo>
                    <a:pt x="1851019" y="1665950"/>
                  </a:lnTo>
                  <a:lnTo>
                    <a:pt x="1815818" y="1711335"/>
                  </a:lnTo>
                  <a:lnTo>
                    <a:pt x="1781072" y="1754967"/>
                  </a:lnTo>
                  <a:lnTo>
                    <a:pt x="1746644" y="1797008"/>
                  </a:lnTo>
                  <a:lnTo>
                    <a:pt x="1712946" y="1836970"/>
                  </a:lnTo>
                  <a:lnTo>
                    <a:pt x="1679565" y="1875340"/>
                  </a:lnTo>
                  <a:lnTo>
                    <a:pt x="1646640" y="1911957"/>
                  </a:lnTo>
                  <a:lnTo>
                    <a:pt x="1614169" y="1946820"/>
                  </a:lnTo>
                  <a:lnTo>
                    <a:pt x="1582154" y="1979928"/>
                  </a:lnTo>
                  <a:lnTo>
                    <a:pt x="1550594" y="2011284"/>
                  </a:lnTo>
                  <a:lnTo>
                    <a:pt x="1519488" y="2040885"/>
                  </a:lnTo>
                  <a:lnTo>
                    <a:pt x="1488838" y="2068732"/>
                  </a:lnTo>
                  <a:lnTo>
                    <a:pt x="1458643" y="2094826"/>
                  </a:lnTo>
                  <a:lnTo>
                    <a:pt x="1428903" y="2119165"/>
                  </a:lnTo>
                  <a:lnTo>
                    <a:pt x="1399618" y="2141751"/>
                  </a:lnTo>
                  <a:lnTo>
                    <a:pt x="1376435" y="2161055"/>
                  </a:lnTo>
                  <a:lnTo>
                    <a:pt x="1334962" y="2188885"/>
                  </a:lnTo>
                  <a:lnTo>
                    <a:pt x="1292409" y="2213405"/>
                  </a:lnTo>
                  <a:lnTo>
                    <a:pt x="1248775" y="2234616"/>
                  </a:lnTo>
                  <a:lnTo>
                    <a:pt x="1204060" y="2252517"/>
                  </a:lnTo>
                  <a:lnTo>
                    <a:pt x="1158263" y="2267109"/>
                  </a:lnTo>
                  <a:lnTo>
                    <a:pt x="1111386" y="2278391"/>
                  </a:lnTo>
                  <a:lnTo>
                    <a:pt x="1063428" y="2286363"/>
                  </a:lnTo>
                  <a:lnTo>
                    <a:pt x="1014388" y="2291026"/>
                  </a:lnTo>
                  <a:lnTo>
                    <a:pt x="964268" y="2292380"/>
                  </a:lnTo>
                  <a:lnTo>
                    <a:pt x="938249" y="2293686"/>
                  </a:lnTo>
                  <a:lnTo>
                    <a:pt x="873084" y="2290679"/>
                  </a:lnTo>
                  <a:lnTo>
                    <a:pt x="833685" y="2286347"/>
                  </a:lnTo>
                  <a:lnTo>
                    <a:pt x="789996" y="2280149"/>
                  </a:lnTo>
                  <a:lnTo>
                    <a:pt x="741888" y="2272074"/>
                  </a:lnTo>
                  <a:lnTo>
                    <a:pt x="689363" y="2262123"/>
                  </a:lnTo>
                  <a:lnTo>
                    <a:pt x="632420" y="2250295"/>
                  </a:lnTo>
                  <a:lnTo>
                    <a:pt x="571060" y="2236592"/>
                  </a:lnTo>
                  <a:lnTo>
                    <a:pt x="505281" y="2221012"/>
                  </a:lnTo>
                  <a:lnTo>
                    <a:pt x="435085" y="2203556"/>
                  </a:lnTo>
                  <a:lnTo>
                    <a:pt x="360472" y="2184224"/>
                  </a:lnTo>
                  <a:lnTo>
                    <a:pt x="311738" y="2171882"/>
                  </a:lnTo>
                  <a:lnTo>
                    <a:pt x="263035" y="2159269"/>
                  </a:lnTo>
                  <a:lnTo>
                    <a:pt x="214361" y="2146385"/>
                  </a:lnTo>
                  <a:lnTo>
                    <a:pt x="165718" y="2133230"/>
                  </a:lnTo>
                  <a:lnTo>
                    <a:pt x="117105" y="2119805"/>
                  </a:lnTo>
                  <a:lnTo>
                    <a:pt x="68522" y="2106108"/>
                  </a:lnTo>
                  <a:lnTo>
                    <a:pt x="19969" y="2092140"/>
                  </a:lnTo>
                  <a:lnTo>
                    <a:pt x="0" y="2086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AF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2071370" cy="2390140"/>
            </a:xfrm>
            <a:custGeom>
              <a:avLst/>
              <a:gdLst/>
              <a:ahLst/>
              <a:cxnLst/>
              <a:rect l="l" t="t" r="r" b="b"/>
              <a:pathLst>
                <a:path w="2071370" h="2390140">
                  <a:moveTo>
                    <a:pt x="1994323" y="0"/>
                  </a:moveTo>
                  <a:lnTo>
                    <a:pt x="2017817" y="0"/>
                  </a:lnTo>
                  <a:lnTo>
                    <a:pt x="1983544" y="85632"/>
                  </a:lnTo>
                  <a:lnTo>
                    <a:pt x="1953563" y="184403"/>
                  </a:lnTo>
                  <a:lnTo>
                    <a:pt x="1933061" y="225290"/>
                  </a:lnTo>
                  <a:lnTo>
                    <a:pt x="1919227" y="273800"/>
                  </a:lnTo>
                  <a:lnTo>
                    <a:pt x="1906090" y="321782"/>
                  </a:lnTo>
                  <a:lnTo>
                    <a:pt x="1893779" y="369137"/>
                  </a:lnTo>
                  <a:lnTo>
                    <a:pt x="1882425" y="415768"/>
                  </a:lnTo>
                  <a:lnTo>
                    <a:pt x="1872156" y="461576"/>
                  </a:lnTo>
                  <a:lnTo>
                    <a:pt x="1869206" y="514514"/>
                  </a:lnTo>
                  <a:lnTo>
                    <a:pt x="1861500" y="558380"/>
                  </a:lnTo>
                  <a:lnTo>
                    <a:pt x="1861372" y="609179"/>
                  </a:lnTo>
                  <a:lnTo>
                    <a:pt x="1862262" y="659207"/>
                  </a:lnTo>
                  <a:lnTo>
                    <a:pt x="1864571" y="708160"/>
                  </a:lnTo>
                  <a:lnTo>
                    <a:pt x="1868173" y="756132"/>
                  </a:lnTo>
                  <a:lnTo>
                    <a:pt x="1872945" y="803218"/>
                  </a:lnTo>
                  <a:lnTo>
                    <a:pt x="1878764" y="849511"/>
                  </a:lnTo>
                  <a:lnTo>
                    <a:pt x="1891607" y="903157"/>
                  </a:lnTo>
                  <a:lnTo>
                    <a:pt x="1899146" y="948146"/>
                  </a:lnTo>
                  <a:lnTo>
                    <a:pt x="1907360" y="992624"/>
                  </a:lnTo>
                  <a:lnTo>
                    <a:pt x="1926426" y="1054230"/>
                  </a:lnTo>
                  <a:lnTo>
                    <a:pt x="1939926" y="1107378"/>
                  </a:lnTo>
                  <a:lnTo>
                    <a:pt x="1953777" y="1160260"/>
                  </a:lnTo>
                  <a:lnTo>
                    <a:pt x="1981867" y="1265730"/>
                  </a:lnTo>
                  <a:lnTo>
                    <a:pt x="1995753" y="1318585"/>
                  </a:lnTo>
                  <a:lnTo>
                    <a:pt x="2015386" y="1379761"/>
                  </a:lnTo>
                  <a:lnTo>
                    <a:pt x="2028391" y="1433283"/>
                  </a:lnTo>
                  <a:lnTo>
                    <a:pt x="2037336" y="1477208"/>
                  </a:lnTo>
                  <a:lnTo>
                    <a:pt x="2045455" y="1521757"/>
                  </a:lnTo>
                  <a:lnTo>
                    <a:pt x="2058606" y="1575170"/>
                  </a:lnTo>
                  <a:lnTo>
                    <a:pt x="2064342" y="1621525"/>
                  </a:lnTo>
                  <a:lnTo>
                    <a:pt x="2068520" y="1669062"/>
                  </a:lnTo>
                  <a:lnTo>
                    <a:pt x="2070896" y="1717963"/>
                  </a:lnTo>
                  <a:lnTo>
                    <a:pt x="2071226" y="1768416"/>
                  </a:lnTo>
                  <a:lnTo>
                    <a:pt x="2069266" y="1820603"/>
                  </a:lnTo>
                  <a:lnTo>
                    <a:pt x="2058670" y="1866659"/>
                  </a:lnTo>
                  <a:lnTo>
                    <a:pt x="2045296" y="1914820"/>
                  </a:lnTo>
                  <a:lnTo>
                    <a:pt x="2023451" y="1956725"/>
                  </a:lnTo>
                  <a:lnTo>
                    <a:pt x="1999962" y="1999875"/>
                  </a:lnTo>
                  <a:lnTo>
                    <a:pt x="1975060" y="2044097"/>
                  </a:lnTo>
                  <a:lnTo>
                    <a:pt x="1875875" y="2157284"/>
                  </a:lnTo>
                  <a:lnTo>
                    <a:pt x="1713422" y="2280386"/>
                  </a:lnTo>
                  <a:lnTo>
                    <a:pt x="1621657" y="2324572"/>
                  </a:lnTo>
                  <a:lnTo>
                    <a:pt x="1861476" y="2142844"/>
                  </a:lnTo>
                  <a:lnTo>
                    <a:pt x="1957165" y="2032306"/>
                  </a:lnTo>
                  <a:lnTo>
                    <a:pt x="1980882" y="1988983"/>
                  </a:lnTo>
                  <a:lnTo>
                    <a:pt x="2003184" y="1946732"/>
                  </a:lnTo>
                  <a:lnTo>
                    <a:pt x="2023845" y="1905725"/>
                  </a:lnTo>
                  <a:lnTo>
                    <a:pt x="2035661" y="1858744"/>
                  </a:lnTo>
                  <a:lnTo>
                    <a:pt x="2044911" y="1813708"/>
                  </a:lnTo>
                  <a:lnTo>
                    <a:pt x="2051830" y="1770438"/>
                  </a:lnTo>
                  <a:lnTo>
                    <a:pt x="2050553" y="1720703"/>
                  </a:lnTo>
                  <a:lnTo>
                    <a:pt x="2047419" y="1672376"/>
                  </a:lnTo>
                  <a:lnTo>
                    <a:pt x="2042662" y="1625278"/>
                  </a:lnTo>
                  <a:lnTo>
                    <a:pt x="2036521" y="1579230"/>
                  </a:lnTo>
                  <a:lnTo>
                    <a:pt x="2023128" y="1526000"/>
                  </a:lnTo>
                  <a:lnTo>
                    <a:pt x="2014925" y="1481515"/>
                  </a:lnTo>
                  <a:lnTo>
                    <a:pt x="2006044" y="1437542"/>
                  </a:lnTo>
                  <a:lnTo>
                    <a:pt x="1992930" y="1384102"/>
                  </a:lnTo>
                  <a:lnTo>
                    <a:pt x="1979314" y="1331042"/>
                  </a:lnTo>
                  <a:lnTo>
                    <a:pt x="1959274" y="1270174"/>
                  </a:lnTo>
                  <a:lnTo>
                    <a:pt x="1931183" y="1164705"/>
                  </a:lnTo>
                  <a:lnTo>
                    <a:pt x="1917385" y="1111783"/>
                  </a:lnTo>
                  <a:lnTo>
                    <a:pt x="1903971" y="1058570"/>
                  </a:lnTo>
                  <a:lnTo>
                    <a:pt x="1891115" y="1004934"/>
                  </a:lnTo>
                  <a:lnTo>
                    <a:pt x="1876924" y="952310"/>
                  </a:lnTo>
                  <a:lnTo>
                    <a:pt x="1869554" y="907193"/>
                  </a:lnTo>
                  <a:lnTo>
                    <a:pt x="1856925" y="853385"/>
                  </a:lnTo>
                  <a:lnTo>
                    <a:pt x="1851368" y="806893"/>
                  </a:lnTo>
                  <a:lnTo>
                    <a:pt x="1846908" y="759571"/>
                  </a:lnTo>
                  <a:lnTo>
                    <a:pt x="1837568" y="703271"/>
                  </a:lnTo>
                  <a:lnTo>
                    <a:pt x="1835678" y="654001"/>
                  </a:lnTo>
                  <a:lnTo>
                    <a:pt x="1835263" y="603613"/>
                  </a:lnTo>
                  <a:lnTo>
                    <a:pt x="1842048" y="560444"/>
                  </a:lnTo>
                  <a:lnTo>
                    <a:pt x="1844218" y="508098"/>
                  </a:lnTo>
                  <a:lnTo>
                    <a:pt x="1853832" y="462786"/>
                  </a:lnTo>
                  <a:lnTo>
                    <a:pt x="1864644" y="416566"/>
                  </a:lnTo>
                  <a:lnTo>
                    <a:pt x="1870412" y="361493"/>
                  </a:lnTo>
                  <a:lnTo>
                    <a:pt x="1883194" y="313781"/>
                  </a:lnTo>
                  <a:lnTo>
                    <a:pt x="1896746" y="265485"/>
                  </a:lnTo>
                  <a:lnTo>
                    <a:pt x="1917026" y="224765"/>
                  </a:lnTo>
                  <a:lnTo>
                    <a:pt x="1961896" y="76685"/>
                  </a:lnTo>
                  <a:lnTo>
                    <a:pt x="1994323" y="0"/>
                  </a:lnTo>
                  <a:close/>
                </a:path>
                <a:path w="2071370" h="2390140">
                  <a:moveTo>
                    <a:pt x="0" y="1562752"/>
                  </a:moveTo>
                  <a:lnTo>
                    <a:pt x="30997" y="1590572"/>
                  </a:lnTo>
                  <a:lnTo>
                    <a:pt x="69321" y="1624909"/>
                  </a:lnTo>
                  <a:lnTo>
                    <a:pt x="101635" y="1651124"/>
                  </a:lnTo>
                  <a:lnTo>
                    <a:pt x="140194" y="1685283"/>
                  </a:lnTo>
                  <a:lnTo>
                    <a:pt x="178947" y="1719295"/>
                  </a:lnTo>
                  <a:lnTo>
                    <a:pt x="217944" y="1753122"/>
                  </a:lnTo>
                  <a:lnTo>
                    <a:pt x="257505" y="1786521"/>
                  </a:lnTo>
                  <a:lnTo>
                    <a:pt x="297178" y="1819836"/>
                  </a:lnTo>
                  <a:lnTo>
                    <a:pt x="337011" y="1853030"/>
                  </a:lnTo>
                  <a:lnTo>
                    <a:pt x="377050" y="1886067"/>
                  </a:lnTo>
                  <a:lnTo>
                    <a:pt x="423444" y="1926964"/>
                  </a:lnTo>
                  <a:lnTo>
                    <a:pt x="464038" y="1959581"/>
                  </a:lnTo>
                  <a:lnTo>
                    <a:pt x="504979" y="1991934"/>
                  </a:lnTo>
                  <a:lnTo>
                    <a:pt x="546317" y="2023988"/>
                  </a:lnTo>
                  <a:lnTo>
                    <a:pt x="588096" y="2055706"/>
                  </a:lnTo>
                  <a:lnTo>
                    <a:pt x="630365" y="2087053"/>
                  </a:lnTo>
                  <a:lnTo>
                    <a:pt x="673172" y="2117994"/>
                  </a:lnTo>
                  <a:lnTo>
                    <a:pt x="716562" y="2148491"/>
                  </a:lnTo>
                  <a:lnTo>
                    <a:pt x="760584" y="2178511"/>
                  </a:lnTo>
                  <a:lnTo>
                    <a:pt x="800623" y="2198872"/>
                  </a:lnTo>
                  <a:lnTo>
                    <a:pt x="857198" y="2232055"/>
                  </a:lnTo>
                  <a:lnTo>
                    <a:pt x="916129" y="2263452"/>
                  </a:lnTo>
                  <a:lnTo>
                    <a:pt x="969339" y="2286508"/>
                  </a:lnTo>
                  <a:lnTo>
                    <a:pt x="1020955" y="2310773"/>
                  </a:lnTo>
                  <a:lnTo>
                    <a:pt x="1069001" y="2337743"/>
                  </a:lnTo>
                  <a:lnTo>
                    <a:pt x="1093196" y="2344759"/>
                  </a:lnTo>
                  <a:lnTo>
                    <a:pt x="1103769" y="2349423"/>
                  </a:lnTo>
                  <a:lnTo>
                    <a:pt x="1102237" y="2350584"/>
                  </a:lnTo>
                  <a:lnTo>
                    <a:pt x="1115271" y="2353383"/>
                  </a:lnTo>
                  <a:lnTo>
                    <a:pt x="1192689" y="2358095"/>
                  </a:lnTo>
                  <a:lnTo>
                    <a:pt x="1252165" y="2363728"/>
                  </a:lnTo>
                  <a:lnTo>
                    <a:pt x="1316111" y="2365973"/>
                  </a:lnTo>
                  <a:lnTo>
                    <a:pt x="1382075" y="2366690"/>
                  </a:lnTo>
                  <a:lnTo>
                    <a:pt x="1441500" y="2359686"/>
                  </a:lnTo>
                  <a:lnTo>
                    <a:pt x="1491932" y="2346821"/>
                  </a:lnTo>
                  <a:lnTo>
                    <a:pt x="1503726" y="2350560"/>
                  </a:lnTo>
                  <a:lnTo>
                    <a:pt x="1515221" y="2341849"/>
                  </a:lnTo>
                  <a:lnTo>
                    <a:pt x="1527125" y="2345503"/>
                  </a:lnTo>
                  <a:lnTo>
                    <a:pt x="1569809" y="2325834"/>
                  </a:lnTo>
                  <a:lnTo>
                    <a:pt x="1703372" y="2262651"/>
                  </a:lnTo>
                  <a:lnTo>
                    <a:pt x="1621657" y="2324572"/>
                  </a:lnTo>
                  <a:lnTo>
                    <a:pt x="1533461" y="2366054"/>
                  </a:lnTo>
                  <a:lnTo>
                    <a:pt x="1521392" y="2362524"/>
                  </a:lnTo>
                  <a:lnTo>
                    <a:pt x="1503709" y="2375924"/>
                  </a:lnTo>
                  <a:lnTo>
                    <a:pt x="1445697" y="2381856"/>
                  </a:lnTo>
                  <a:lnTo>
                    <a:pt x="1384945" y="2389866"/>
                  </a:lnTo>
                  <a:lnTo>
                    <a:pt x="1317834" y="2390019"/>
                  </a:lnTo>
                  <a:lnTo>
                    <a:pt x="1252952" y="2388483"/>
                  </a:lnTo>
                  <a:lnTo>
                    <a:pt x="1192783" y="2383375"/>
                  </a:lnTo>
                  <a:lnTo>
                    <a:pt x="1145913" y="2380865"/>
                  </a:lnTo>
                  <a:lnTo>
                    <a:pt x="1108726" y="2371017"/>
                  </a:lnTo>
                  <a:lnTo>
                    <a:pt x="1101407" y="2376564"/>
                  </a:lnTo>
                  <a:lnTo>
                    <a:pt x="1094790" y="2368903"/>
                  </a:lnTo>
                  <a:lnTo>
                    <a:pt x="1083857" y="2364512"/>
                  </a:lnTo>
                  <a:lnTo>
                    <a:pt x="1059620" y="2357527"/>
                  </a:lnTo>
                  <a:lnTo>
                    <a:pt x="1017558" y="2338698"/>
                  </a:lnTo>
                  <a:lnTo>
                    <a:pt x="959663" y="2306516"/>
                  </a:lnTo>
                  <a:lnTo>
                    <a:pt x="906233" y="2283626"/>
                  </a:lnTo>
                  <a:lnTo>
                    <a:pt x="847057" y="2252414"/>
                  </a:lnTo>
                  <a:lnTo>
                    <a:pt x="790231" y="2219423"/>
                  </a:lnTo>
                  <a:lnTo>
                    <a:pt x="706789" y="2168573"/>
                  </a:lnTo>
                  <a:lnTo>
                    <a:pt x="664183" y="2137481"/>
                  </a:lnTo>
                  <a:lnTo>
                    <a:pt x="622093" y="2105998"/>
                  </a:lnTo>
                  <a:lnTo>
                    <a:pt x="586582" y="2082205"/>
                  </a:lnTo>
                  <a:lnTo>
                    <a:pt x="545409" y="2050027"/>
                  </a:lnTo>
                  <a:lnTo>
                    <a:pt x="504639" y="2017544"/>
                  </a:lnTo>
                  <a:lnTo>
                    <a:pt x="470334" y="1992836"/>
                  </a:lnTo>
                  <a:lnTo>
                    <a:pt x="430255" y="1959830"/>
                  </a:lnTo>
                  <a:lnTo>
                    <a:pt x="390464" y="1926604"/>
                  </a:lnTo>
                  <a:lnTo>
                    <a:pt x="357026" y="1901241"/>
                  </a:lnTo>
                  <a:lnTo>
                    <a:pt x="317699" y="1867663"/>
                  </a:lnTo>
                  <a:lnTo>
                    <a:pt x="278548" y="1833953"/>
                  </a:lnTo>
                  <a:lnTo>
                    <a:pt x="239535" y="1800139"/>
                  </a:lnTo>
                  <a:lnTo>
                    <a:pt x="206722" y="1774301"/>
                  </a:lnTo>
                  <a:lnTo>
                    <a:pt x="167702" y="1740491"/>
                  </a:lnTo>
                  <a:lnTo>
                    <a:pt x="128928" y="1706496"/>
                  </a:lnTo>
                  <a:lnTo>
                    <a:pt x="90351" y="1672351"/>
                  </a:lnTo>
                  <a:lnTo>
                    <a:pt x="51921" y="1638094"/>
                  </a:lnTo>
                  <a:lnTo>
                    <a:pt x="0" y="1591567"/>
                  </a:lnTo>
                  <a:lnTo>
                    <a:pt x="0" y="1562752"/>
                  </a:lnTo>
                  <a:close/>
                </a:path>
              </a:pathLst>
            </a:custGeom>
            <a:solidFill>
              <a:srgbClr val="CFB48B">
                <a:alpha val="96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43324" y="0"/>
            <a:ext cx="9458840" cy="980141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8965" y="5765118"/>
            <a:ext cx="6057899" cy="403859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06305" y="2357486"/>
            <a:ext cx="7018020" cy="303149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7870"/>
              </a:lnSpc>
              <a:spcBef>
                <a:spcPts val="259"/>
              </a:spcBef>
            </a:pPr>
            <a:r>
              <a:rPr sz="6600" spc="-170" dirty="0"/>
              <a:t>ÇOCU</a:t>
            </a:r>
            <a:r>
              <a:rPr sz="6600" spc="-170" dirty="0">
                <a:latin typeface="Lucida Sans Unicode"/>
                <a:cs typeface="Lucida Sans Unicode"/>
              </a:rPr>
              <a:t>Ğ</a:t>
            </a:r>
            <a:r>
              <a:rPr sz="6600" spc="-170" dirty="0"/>
              <a:t>UMLA</a:t>
            </a:r>
            <a:r>
              <a:rPr sz="6600" spc="-620" dirty="0"/>
              <a:t> </a:t>
            </a:r>
            <a:r>
              <a:rPr sz="6600" spc="-275" dirty="0"/>
              <a:t>NASIL </a:t>
            </a:r>
            <a:r>
              <a:rPr sz="6600" spc="-20" dirty="0"/>
              <a:t>ETK</a:t>
            </a:r>
            <a:r>
              <a:rPr sz="6600" spc="-20" dirty="0">
                <a:latin typeface="Lucida Sans Unicode"/>
                <a:cs typeface="Lucida Sans Unicode"/>
              </a:rPr>
              <a:t>İ</a:t>
            </a:r>
            <a:r>
              <a:rPr sz="6600" spc="-20" dirty="0"/>
              <a:t>L</a:t>
            </a:r>
            <a:r>
              <a:rPr sz="6600" spc="-20" dirty="0">
                <a:latin typeface="Lucida Sans Unicode"/>
                <a:cs typeface="Lucida Sans Unicode"/>
              </a:rPr>
              <a:t>İ</a:t>
            </a:r>
            <a:r>
              <a:rPr sz="6600" spc="-665" dirty="0">
                <a:latin typeface="Lucida Sans Unicode"/>
                <a:cs typeface="Lucida Sans Unicode"/>
              </a:rPr>
              <a:t> 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LET</a:t>
            </a:r>
            <a:r>
              <a:rPr sz="6600" spc="-10" dirty="0">
                <a:latin typeface="Lucida Sans Unicode"/>
                <a:cs typeface="Lucida Sans Unicode"/>
              </a:rPr>
              <a:t>İŞİ</a:t>
            </a:r>
            <a:r>
              <a:rPr sz="6600" spc="-10" dirty="0"/>
              <a:t>M KURAB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L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R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M?</a:t>
            </a:r>
            <a:endParaRPr sz="66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93212" y="1457114"/>
            <a:ext cx="7162165" cy="29400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18100"/>
              </a:lnSpc>
              <a:spcBef>
                <a:spcPts val="90"/>
              </a:spcBef>
            </a:pPr>
            <a:r>
              <a:rPr sz="2700" dirty="0">
                <a:solidFill>
                  <a:srgbClr val="5C492A"/>
                </a:solidFill>
                <a:latin typeface="Tahoma"/>
                <a:cs typeface="Tahoma"/>
              </a:rPr>
              <a:t>Anne</a:t>
            </a:r>
            <a:r>
              <a:rPr sz="2700" spc="-1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spc="80" dirty="0">
                <a:solidFill>
                  <a:srgbClr val="5C492A"/>
                </a:solidFill>
                <a:latin typeface="Tahoma"/>
                <a:cs typeface="Tahoma"/>
              </a:rPr>
              <a:t>babaların</a:t>
            </a:r>
            <a:r>
              <a:rPr sz="2700" spc="-1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dirty="0">
                <a:solidFill>
                  <a:srgbClr val="5C492A"/>
                </a:solidFill>
                <a:latin typeface="Tahoma"/>
                <a:cs typeface="Tahoma"/>
              </a:rPr>
              <a:t>öncelikle</a:t>
            </a:r>
            <a:r>
              <a:rPr sz="2700" spc="49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dirty="0">
                <a:solidFill>
                  <a:srgbClr val="5C492A"/>
                </a:solidFill>
                <a:latin typeface="Tahoma"/>
                <a:cs typeface="Tahoma"/>
              </a:rPr>
              <a:t>ergenin</a:t>
            </a:r>
            <a:r>
              <a:rPr sz="2700" spc="-1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spc="-10" dirty="0">
                <a:solidFill>
                  <a:srgbClr val="5C492A"/>
                </a:solidFill>
                <a:latin typeface="Tahoma"/>
                <a:cs typeface="Tahoma"/>
              </a:rPr>
              <a:t>psikolojik </a:t>
            </a:r>
            <a:r>
              <a:rPr sz="2700" spc="50" dirty="0">
                <a:solidFill>
                  <a:srgbClr val="5C492A"/>
                </a:solidFill>
                <a:latin typeface="Tahoma"/>
                <a:cs typeface="Tahoma"/>
              </a:rPr>
              <a:t>ihtiyaçlarını</a:t>
            </a:r>
            <a:r>
              <a:rPr sz="2700" spc="-1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spc="-10" dirty="0">
                <a:solidFill>
                  <a:srgbClr val="5C492A"/>
                </a:solidFill>
                <a:latin typeface="Tahoma"/>
                <a:cs typeface="Tahoma"/>
              </a:rPr>
              <a:t>ve</a:t>
            </a:r>
            <a:r>
              <a:rPr sz="2700" spc="-1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dirty="0">
                <a:solidFill>
                  <a:srgbClr val="5C492A"/>
                </a:solidFill>
                <a:latin typeface="Tahoma"/>
                <a:cs typeface="Tahoma"/>
              </a:rPr>
              <a:t>geli</a:t>
            </a:r>
            <a:r>
              <a:rPr sz="270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2700" dirty="0">
                <a:solidFill>
                  <a:srgbClr val="5C492A"/>
                </a:solidFill>
                <a:latin typeface="Tahoma"/>
                <a:cs typeface="Tahoma"/>
              </a:rPr>
              <a:t>im</a:t>
            </a:r>
            <a:r>
              <a:rPr sz="2700" spc="-16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dirty="0">
                <a:solidFill>
                  <a:srgbClr val="5C492A"/>
                </a:solidFill>
                <a:latin typeface="Tahoma"/>
                <a:cs typeface="Tahoma"/>
              </a:rPr>
              <a:t>özelliklerini</a:t>
            </a:r>
            <a:r>
              <a:rPr sz="2700" spc="-1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spc="70" dirty="0">
                <a:solidFill>
                  <a:srgbClr val="5C492A"/>
                </a:solidFill>
                <a:latin typeface="Tahoma"/>
                <a:cs typeface="Tahoma"/>
              </a:rPr>
              <a:t>dikkate </a:t>
            </a:r>
            <a:r>
              <a:rPr sz="2700" spc="75" dirty="0">
                <a:solidFill>
                  <a:srgbClr val="5C492A"/>
                </a:solidFill>
                <a:latin typeface="Tahoma"/>
                <a:cs typeface="Tahoma"/>
              </a:rPr>
              <a:t>almaları</a:t>
            </a:r>
            <a:r>
              <a:rPr sz="2700" spc="-22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spc="-25" dirty="0">
                <a:solidFill>
                  <a:srgbClr val="5C492A"/>
                </a:solidFill>
                <a:latin typeface="Tahoma"/>
                <a:cs typeface="Tahoma"/>
              </a:rPr>
              <a:t>gerekir.</a:t>
            </a:r>
            <a:r>
              <a:rPr sz="2700" spc="-22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spc="70" dirty="0">
                <a:solidFill>
                  <a:srgbClr val="5C492A"/>
                </a:solidFill>
                <a:latin typeface="Tahoma"/>
                <a:cs typeface="Tahoma"/>
              </a:rPr>
              <a:t>Anne-</a:t>
            </a:r>
            <a:r>
              <a:rPr sz="2700" spc="130" dirty="0">
                <a:solidFill>
                  <a:srgbClr val="5C492A"/>
                </a:solidFill>
                <a:latin typeface="Tahoma"/>
                <a:cs typeface="Tahoma"/>
              </a:rPr>
              <a:t>baba</a:t>
            </a:r>
            <a:r>
              <a:rPr sz="2700" spc="-2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spc="-10" dirty="0">
                <a:solidFill>
                  <a:srgbClr val="5C492A"/>
                </a:solidFill>
                <a:latin typeface="Tahoma"/>
                <a:cs typeface="Tahoma"/>
              </a:rPr>
              <a:t>ve</a:t>
            </a:r>
            <a:r>
              <a:rPr sz="2700" spc="-22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dirty="0">
                <a:solidFill>
                  <a:srgbClr val="5C492A"/>
                </a:solidFill>
                <a:latin typeface="Tahoma"/>
                <a:cs typeface="Tahoma"/>
              </a:rPr>
              <a:t>ergen</a:t>
            </a:r>
            <a:r>
              <a:rPr sz="2700" spc="-2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spc="60" dirty="0">
                <a:solidFill>
                  <a:srgbClr val="5C492A"/>
                </a:solidFill>
                <a:latin typeface="Tahoma"/>
                <a:cs typeface="Tahoma"/>
              </a:rPr>
              <a:t>arasında </a:t>
            </a:r>
            <a:r>
              <a:rPr sz="2700" spc="65" dirty="0">
                <a:solidFill>
                  <a:srgbClr val="5C492A"/>
                </a:solidFill>
                <a:latin typeface="Tahoma"/>
                <a:cs typeface="Tahoma"/>
              </a:rPr>
              <a:t>ya</a:t>
            </a:r>
            <a:r>
              <a:rPr sz="2700" spc="65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2700" spc="65" dirty="0">
                <a:solidFill>
                  <a:srgbClr val="5C492A"/>
                </a:solidFill>
                <a:latin typeface="Tahoma"/>
                <a:cs typeface="Tahoma"/>
              </a:rPr>
              <a:t>anan</a:t>
            </a:r>
            <a:r>
              <a:rPr sz="2700" spc="-254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spc="65" dirty="0">
                <a:solidFill>
                  <a:srgbClr val="5C492A"/>
                </a:solidFill>
                <a:latin typeface="Tahoma"/>
                <a:cs typeface="Tahoma"/>
              </a:rPr>
              <a:t>birçok</a:t>
            </a:r>
            <a:r>
              <a:rPr sz="2700" spc="-2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spc="60" dirty="0">
                <a:solidFill>
                  <a:srgbClr val="5C492A"/>
                </a:solidFill>
                <a:latin typeface="Tahoma"/>
                <a:cs typeface="Tahoma"/>
              </a:rPr>
              <a:t>çatı</a:t>
            </a:r>
            <a:r>
              <a:rPr sz="2700" spc="6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2700" spc="60" dirty="0">
                <a:solidFill>
                  <a:srgbClr val="5C492A"/>
                </a:solidFill>
                <a:latin typeface="Tahoma"/>
                <a:cs typeface="Tahoma"/>
              </a:rPr>
              <a:t>manın</a:t>
            </a:r>
            <a:r>
              <a:rPr sz="2700" spc="-254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spc="55" dirty="0">
                <a:solidFill>
                  <a:srgbClr val="5C492A"/>
                </a:solidFill>
                <a:latin typeface="Tahoma"/>
                <a:cs typeface="Tahoma"/>
              </a:rPr>
              <a:t>temeli</a:t>
            </a:r>
            <a:r>
              <a:rPr sz="2700" spc="-2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spc="-10" dirty="0">
                <a:solidFill>
                  <a:srgbClr val="5C492A"/>
                </a:solidFill>
                <a:latin typeface="Tahoma"/>
                <a:cs typeface="Tahoma"/>
              </a:rPr>
              <a:t>ailelerin </a:t>
            </a:r>
            <a:r>
              <a:rPr sz="2700" dirty="0">
                <a:solidFill>
                  <a:srgbClr val="5C492A"/>
                </a:solidFill>
                <a:latin typeface="Tahoma"/>
                <a:cs typeface="Tahoma"/>
              </a:rPr>
              <a:t>çocuklarının</a:t>
            </a:r>
            <a:r>
              <a:rPr sz="2700" spc="-9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dirty="0">
                <a:solidFill>
                  <a:srgbClr val="5C492A"/>
                </a:solidFill>
                <a:latin typeface="Tahoma"/>
                <a:cs typeface="Tahoma"/>
              </a:rPr>
              <a:t>geli</a:t>
            </a:r>
            <a:r>
              <a:rPr sz="270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2700" dirty="0">
                <a:solidFill>
                  <a:srgbClr val="5C492A"/>
                </a:solidFill>
                <a:latin typeface="Tahoma"/>
                <a:cs typeface="Tahoma"/>
              </a:rPr>
              <a:t>imsel</a:t>
            </a:r>
            <a:r>
              <a:rPr sz="2700" spc="-9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spc="80" dirty="0">
                <a:solidFill>
                  <a:srgbClr val="5C492A"/>
                </a:solidFill>
                <a:latin typeface="Tahoma"/>
                <a:cs typeface="Tahoma"/>
              </a:rPr>
              <a:t>olarak</a:t>
            </a:r>
            <a:r>
              <a:rPr sz="2700" spc="-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dirty="0">
                <a:solidFill>
                  <a:srgbClr val="5C492A"/>
                </a:solidFill>
                <a:latin typeface="Tahoma"/>
                <a:cs typeface="Tahoma"/>
              </a:rPr>
              <a:t>ne</a:t>
            </a:r>
            <a:r>
              <a:rPr sz="2700" spc="-9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spc="-10" dirty="0">
                <a:solidFill>
                  <a:srgbClr val="5C492A"/>
                </a:solidFill>
                <a:latin typeface="Tahoma"/>
                <a:cs typeface="Tahoma"/>
              </a:rPr>
              <a:t>ya</a:t>
            </a:r>
            <a:r>
              <a:rPr sz="27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2700" spc="-10" dirty="0">
                <a:solidFill>
                  <a:srgbClr val="5C492A"/>
                </a:solidFill>
                <a:latin typeface="Tahoma"/>
                <a:cs typeface="Tahoma"/>
              </a:rPr>
              <a:t>adı</a:t>
            </a:r>
            <a:r>
              <a:rPr sz="27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2700" spc="-10" dirty="0">
                <a:solidFill>
                  <a:srgbClr val="5C492A"/>
                </a:solidFill>
                <a:latin typeface="Tahoma"/>
                <a:cs typeface="Tahoma"/>
              </a:rPr>
              <a:t>ını </a:t>
            </a:r>
            <a:r>
              <a:rPr sz="2700" dirty="0">
                <a:solidFill>
                  <a:srgbClr val="5C492A"/>
                </a:solidFill>
                <a:latin typeface="Tahoma"/>
                <a:cs typeface="Tahoma"/>
              </a:rPr>
              <a:t>bilmemelerine</a:t>
            </a:r>
            <a:r>
              <a:rPr sz="2700" spc="229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700" spc="-10" dirty="0">
                <a:solidFill>
                  <a:srgbClr val="5C492A"/>
                </a:solidFill>
                <a:latin typeface="Tahoma"/>
                <a:cs typeface="Tahoma"/>
              </a:rPr>
              <a:t>dayanır.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15129" y="6593974"/>
            <a:ext cx="7270750" cy="2235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900"/>
              </a:lnSpc>
              <a:spcBef>
                <a:spcPts val="95"/>
              </a:spcBef>
            </a:pP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Anne</a:t>
            </a:r>
            <a:r>
              <a:rPr sz="3100" spc="-23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145" dirty="0">
                <a:solidFill>
                  <a:srgbClr val="5C492A"/>
                </a:solidFill>
                <a:latin typeface="Tahoma"/>
                <a:cs typeface="Tahoma"/>
              </a:rPr>
              <a:t>baba</a:t>
            </a:r>
            <a:r>
              <a:rPr sz="3100" spc="-23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a</a:t>
            </a:r>
            <a:r>
              <a:rPr sz="310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ırı</a:t>
            </a:r>
            <a:r>
              <a:rPr sz="3100" spc="-229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45" dirty="0">
                <a:solidFill>
                  <a:srgbClr val="5C492A"/>
                </a:solidFill>
                <a:latin typeface="Tahoma"/>
                <a:cs typeface="Tahoma"/>
              </a:rPr>
              <a:t>derecede</a:t>
            </a:r>
            <a:r>
              <a:rPr sz="3100" spc="-23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koruyucu</a:t>
            </a:r>
            <a:r>
              <a:rPr sz="3100" spc="-229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105" dirty="0">
                <a:solidFill>
                  <a:srgbClr val="5C492A"/>
                </a:solidFill>
                <a:latin typeface="Tahoma"/>
                <a:cs typeface="Tahoma"/>
              </a:rPr>
              <a:t>ya</a:t>
            </a:r>
            <a:r>
              <a:rPr sz="3100" spc="-23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75" dirty="0">
                <a:solidFill>
                  <a:srgbClr val="5C492A"/>
                </a:solidFill>
                <a:latin typeface="Tahoma"/>
                <a:cs typeface="Tahoma"/>
              </a:rPr>
              <a:t>da </a:t>
            </a: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a</a:t>
            </a:r>
            <a:r>
              <a:rPr sz="310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ırı</a:t>
            </a:r>
            <a:r>
              <a:rPr sz="3100" spc="-2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45" dirty="0">
                <a:solidFill>
                  <a:srgbClr val="5C492A"/>
                </a:solidFill>
                <a:latin typeface="Tahoma"/>
                <a:cs typeface="Tahoma"/>
              </a:rPr>
              <a:t>derecede</a:t>
            </a:r>
            <a:r>
              <a:rPr sz="3100" spc="-2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75" dirty="0">
                <a:solidFill>
                  <a:srgbClr val="5C492A"/>
                </a:solidFill>
                <a:latin typeface="Tahoma"/>
                <a:cs typeface="Tahoma"/>
              </a:rPr>
              <a:t>serbest</a:t>
            </a:r>
            <a:r>
              <a:rPr sz="3100" spc="-2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95" dirty="0">
                <a:solidFill>
                  <a:srgbClr val="5C492A"/>
                </a:solidFill>
                <a:latin typeface="Tahoma"/>
                <a:cs typeface="Tahoma"/>
              </a:rPr>
              <a:t>tutum</a:t>
            </a:r>
            <a:r>
              <a:rPr sz="3100" spc="-2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-10" dirty="0">
                <a:solidFill>
                  <a:srgbClr val="5C492A"/>
                </a:solidFill>
                <a:latin typeface="Tahoma"/>
                <a:cs typeface="Tahoma"/>
              </a:rPr>
              <a:t>yerine </a:t>
            </a:r>
            <a:r>
              <a:rPr sz="3100" spc="45" dirty="0">
                <a:solidFill>
                  <a:srgbClr val="5C492A"/>
                </a:solidFill>
                <a:latin typeface="Tahoma"/>
                <a:cs typeface="Tahoma"/>
              </a:rPr>
              <a:t>destekleyici</a:t>
            </a:r>
            <a:r>
              <a:rPr sz="3100" spc="-24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60" dirty="0">
                <a:solidFill>
                  <a:srgbClr val="5C492A"/>
                </a:solidFill>
                <a:latin typeface="Tahoma"/>
                <a:cs typeface="Tahoma"/>
              </a:rPr>
              <a:t>bir</a:t>
            </a:r>
            <a:r>
              <a:rPr sz="3100" spc="-22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95" dirty="0">
                <a:solidFill>
                  <a:srgbClr val="5C492A"/>
                </a:solidFill>
                <a:latin typeface="Tahoma"/>
                <a:cs typeface="Tahoma"/>
              </a:rPr>
              <a:t>tutum</a:t>
            </a:r>
            <a:r>
              <a:rPr sz="3100" spc="-22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sergilerse</a:t>
            </a:r>
            <a:r>
              <a:rPr sz="3100" spc="-22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-10" dirty="0">
                <a:solidFill>
                  <a:srgbClr val="5C492A"/>
                </a:solidFill>
                <a:latin typeface="Tahoma"/>
                <a:cs typeface="Tahoma"/>
              </a:rPr>
              <a:t>ergen </a:t>
            </a: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için</a:t>
            </a:r>
            <a:r>
              <a:rPr sz="3100" spc="-1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90" dirty="0">
                <a:solidFill>
                  <a:srgbClr val="5C492A"/>
                </a:solidFill>
                <a:latin typeface="Tahoma"/>
                <a:cs typeface="Tahoma"/>
              </a:rPr>
              <a:t>daha</a:t>
            </a:r>
            <a:r>
              <a:rPr sz="3100" spc="-1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geli</a:t>
            </a:r>
            <a:r>
              <a:rPr sz="310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tirici</a:t>
            </a:r>
            <a:r>
              <a:rPr sz="3100" spc="-1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-10" dirty="0">
                <a:solidFill>
                  <a:srgbClr val="5C492A"/>
                </a:solidFill>
                <a:latin typeface="Tahoma"/>
                <a:cs typeface="Tahoma"/>
              </a:rPr>
              <a:t>olabilir.</a:t>
            </a:r>
            <a:endParaRPr sz="31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2245" y="283918"/>
            <a:ext cx="2113077" cy="203736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2379345" cy="2390140"/>
            <a:chOff x="0" y="0"/>
            <a:chExt cx="2379345" cy="239014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2379345" cy="2294255"/>
            </a:xfrm>
            <a:custGeom>
              <a:avLst/>
              <a:gdLst/>
              <a:ahLst/>
              <a:cxnLst/>
              <a:rect l="l" t="t" r="r" b="b"/>
              <a:pathLst>
                <a:path w="2379345" h="2294255">
                  <a:moveTo>
                    <a:pt x="0" y="0"/>
                  </a:moveTo>
                  <a:lnTo>
                    <a:pt x="2288759" y="0"/>
                  </a:lnTo>
                  <a:lnTo>
                    <a:pt x="2307128" y="54103"/>
                  </a:lnTo>
                  <a:lnTo>
                    <a:pt x="2321494" y="100571"/>
                  </a:lnTo>
                  <a:lnTo>
                    <a:pt x="2334722" y="147312"/>
                  </a:lnTo>
                  <a:lnTo>
                    <a:pt x="2346812" y="194326"/>
                  </a:lnTo>
                  <a:lnTo>
                    <a:pt x="2357765" y="241613"/>
                  </a:lnTo>
                  <a:lnTo>
                    <a:pt x="2365789" y="288709"/>
                  </a:lnTo>
                  <a:lnTo>
                    <a:pt x="2371850" y="335864"/>
                  </a:lnTo>
                  <a:lnTo>
                    <a:pt x="2375947" y="383078"/>
                  </a:lnTo>
                  <a:lnTo>
                    <a:pt x="2378080" y="430350"/>
                  </a:lnTo>
                  <a:lnTo>
                    <a:pt x="2378248" y="477682"/>
                  </a:lnTo>
                  <a:lnTo>
                    <a:pt x="2378922" y="507453"/>
                  </a:lnTo>
                  <a:lnTo>
                    <a:pt x="2375768" y="546870"/>
                  </a:lnTo>
                  <a:lnTo>
                    <a:pt x="2368787" y="595933"/>
                  </a:lnTo>
                  <a:lnTo>
                    <a:pt x="2357978" y="654643"/>
                  </a:lnTo>
                  <a:lnTo>
                    <a:pt x="2343342" y="722998"/>
                  </a:lnTo>
                  <a:lnTo>
                    <a:pt x="2324878" y="801000"/>
                  </a:lnTo>
                  <a:lnTo>
                    <a:pt x="2304649" y="872676"/>
                  </a:lnTo>
                  <a:lnTo>
                    <a:pt x="2291814" y="910488"/>
                  </a:lnTo>
                  <a:lnTo>
                    <a:pt x="2277167" y="949616"/>
                  </a:lnTo>
                  <a:lnTo>
                    <a:pt x="2260706" y="990060"/>
                  </a:lnTo>
                  <a:lnTo>
                    <a:pt x="2242432" y="1031819"/>
                  </a:lnTo>
                  <a:lnTo>
                    <a:pt x="2222345" y="1074894"/>
                  </a:lnTo>
                  <a:lnTo>
                    <a:pt x="2200444" y="1119285"/>
                  </a:lnTo>
                  <a:lnTo>
                    <a:pt x="2176731" y="1164992"/>
                  </a:lnTo>
                  <a:lnTo>
                    <a:pt x="2151204" y="1212015"/>
                  </a:lnTo>
                  <a:lnTo>
                    <a:pt x="2123865" y="1260354"/>
                  </a:lnTo>
                  <a:lnTo>
                    <a:pt x="2094712" y="1310008"/>
                  </a:lnTo>
                  <a:lnTo>
                    <a:pt x="2063745" y="1360978"/>
                  </a:lnTo>
                  <a:lnTo>
                    <a:pt x="2030966" y="1413264"/>
                  </a:lnTo>
                  <a:lnTo>
                    <a:pt x="1996374" y="1466866"/>
                  </a:lnTo>
                  <a:lnTo>
                    <a:pt x="1959352" y="1519268"/>
                  </a:lnTo>
                  <a:lnTo>
                    <a:pt x="1922786" y="1569915"/>
                  </a:lnTo>
                  <a:lnTo>
                    <a:pt x="1886675" y="1618808"/>
                  </a:lnTo>
                  <a:lnTo>
                    <a:pt x="1851019" y="1665948"/>
                  </a:lnTo>
                  <a:lnTo>
                    <a:pt x="1815818" y="1711334"/>
                  </a:lnTo>
                  <a:lnTo>
                    <a:pt x="1781072" y="1754966"/>
                  </a:lnTo>
                  <a:lnTo>
                    <a:pt x="1746644" y="1797007"/>
                  </a:lnTo>
                  <a:lnTo>
                    <a:pt x="1712946" y="1836968"/>
                  </a:lnTo>
                  <a:lnTo>
                    <a:pt x="1679565" y="1875339"/>
                  </a:lnTo>
                  <a:lnTo>
                    <a:pt x="1646640" y="1911955"/>
                  </a:lnTo>
                  <a:lnTo>
                    <a:pt x="1614169" y="1946818"/>
                  </a:lnTo>
                  <a:lnTo>
                    <a:pt x="1582154" y="1979927"/>
                  </a:lnTo>
                  <a:lnTo>
                    <a:pt x="1550594" y="2011282"/>
                  </a:lnTo>
                  <a:lnTo>
                    <a:pt x="1519488" y="2040883"/>
                  </a:lnTo>
                  <a:lnTo>
                    <a:pt x="1488838" y="2068731"/>
                  </a:lnTo>
                  <a:lnTo>
                    <a:pt x="1458643" y="2094824"/>
                  </a:lnTo>
                  <a:lnTo>
                    <a:pt x="1428903" y="2119164"/>
                  </a:lnTo>
                  <a:lnTo>
                    <a:pt x="1399618" y="2141750"/>
                  </a:lnTo>
                  <a:lnTo>
                    <a:pt x="1376435" y="2161053"/>
                  </a:lnTo>
                  <a:lnTo>
                    <a:pt x="1334962" y="2188883"/>
                  </a:lnTo>
                  <a:lnTo>
                    <a:pt x="1292409" y="2213403"/>
                  </a:lnTo>
                  <a:lnTo>
                    <a:pt x="1248775" y="2234614"/>
                  </a:lnTo>
                  <a:lnTo>
                    <a:pt x="1204060" y="2252515"/>
                  </a:lnTo>
                  <a:lnTo>
                    <a:pt x="1158263" y="2267107"/>
                  </a:lnTo>
                  <a:lnTo>
                    <a:pt x="1111386" y="2278389"/>
                  </a:lnTo>
                  <a:lnTo>
                    <a:pt x="1063428" y="2286362"/>
                  </a:lnTo>
                  <a:lnTo>
                    <a:pt x="1014388" y="2291025"/>
                  </a:lnTo>
                  <a:lnTo>
                    <a:pt x="964268" y="2292378"/>
                  </a:lnTo>
                  <a:lnTo>
                    <a:pt x="938249" y="2293685"/>
                  </a:lnTo>
                  <a:lnTo>
                    <a:pt x="873084" y="2290677"/>
                  </a:lnTo>
                  <a:lnTo>
                    <a:pt x="833685" y="2286346"/>
                  </a:lnTo>
                  <a:lnTo>
                    <a:pt x="789996" y="2280147"/>
                  </a:lnTo>
                  <a:lnTo>
                    <a:pt x="741888" y="2272072"/>
                  </a:lnTo>
                  <a:lnTo>
                    <a:pt x="689363" y="2262121"/>
                  </a:lnTo>
                  <a:lnTo>
                    <a:pt x="632420" y="2250294"/>
                  </a:lnTo>
                  <a:lnTo>
                    <a:pt x="571060" y="2236590"/>
                  </a:lnTo>
                  <a:lnTo>
                    <a:pt x="505281" y="2221010"/>
                  </a:lnTo>
                  <a:lnTo>
                    <a:pt x="435085" y="2203554"/>
                  </a:lnTo>
                  <a:lnTo>
                    <a:pt x="360472" y="2184222"/>
                  </a:lnTo>
                  <a:lnTo>
                    <a:pt x="311738" y="2171880"/>
                  </a:lnTo>
                  <a:lnTo>
                    <a:pt x="263035" y="2159267"/>
                  </a:lnTo>
                  <a:lnTo>
                    <a:pt x="214361" y="2146384"/>
                  </a:lnTo>
                  <a:lnTo>
                    <a:pt x="165718" y="2133229"/>
                  </a:lnTo>
                  <a:lnTo>
                    <a:pt x="117105" y="2119803"/>
                  </a:lnTo>
                  <a:lnTo>
                    <a:pt x="68522" y="2106106"/>
                  </a:lnTo>
                  <a:lnTo>
                    <a:pt x="19969" y="2092138"/>
                  </a:lnTo>
                  <a:lnTo>
                    <a:pt x="0" y="2086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AF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2071370" cy="2390140"/>
            </a:xfrm>
            <a:custGeom>
              <a:avLst/>
              <a:gdLst/>
              <a:ahLst/>
              <a:cxnLst/>
              <a:rect l="l" t="t" r="r" b="b"/>
              <a:pathLst>
                <a:path w="2071370" h="2390140">
                  <a:moveTo>
                    <a:pt x="1994322" y="0"/>
                  </a:moveTo>
                  <a:lnTo>
                    <a:pt x="2017817" y="0"/>
                  </a:lnTo>
                  <a:lnTo>
                    <a:pt x="1983544" y="85630"/>
                  </a:lnTo>
                  <a:lnTo>
                    <a:pt x="1953563" y="184402"/>
                  </a:lnTo>
                  <a:lnTo>
                    <a:pt x="1933061" y="225289"/>
                  </a:lnTo>
                  <a:lnTo>
                    <a:pt x="1919227" y="273798"/>
                  </a:lnTo>
                  <a:lnTo>
                    <a:pt x="1906090" y="321780"/>
                  </a:lnTo>
                  <a:lnTo>
                    <a:pt x="1893779" y="369136"/>
                  </a:lnTo>
                  <a:lnTo>
                    <a:pt x="1882425" y="415766"/>
                  </a:lnTo>
                  <a:lnTo>
                    <a:pt x="1872156" y="461574"/>
                  </a:lnTo>
                  <a:lnTo>
                    <a:pt x="1869206" y="514512"/>
                  </a:lnTo>
                  <a:lnTo>
                    <a:pt x="1861500" y="558378"/>
                  </a:lnTo>
                  <a:lnTo>
                    <a:pt x="1861372" y="609178"/>
                  </a:lnTo>
                  <a:lnTo>
                    <a:pt x="1862262" y="659205"/>
                  </a:lnTo>
                  <a:lnTo>
                    <a:pt x="1864571" y="708158"/>
                  </a:lnTo>
                  <a:lnTo>
                    <a:pt x="1868173" y="756131"/>
                  </a:lnTo>
                  <a:lnTo>
                    <a:pt x="1872945" y="803217"/>
                  </a:lnTo>
                  <a:lnTo>
                    <a:pt x="1878764" y="849510"/>
                  </a:lnTo>
                  <a:lnTo>
                    <a:pt x="1891607" y="903156"/>
                  </a:lnTo>
                  <a:lnTo>
                    <a:pt x="1899146" y="948145"/>
                  </a:lnTo>
                  <a:lnTo>
                    <a:pt x="1907360" y="992622"/>
                  </a:lnTo>
                  <a:lnTo>
                    <a:pt x="1926426" y="1054229"/>
                  </a:lnTo>
                  <a:lnTo>
                    <a:pt x="1939926" y="1107376"/>
                  </a:lnTo>
                  <a:lnTo>
                    <a:pt x="1953777" y="1160258"/>
                  </a:lnTo>
                  <a:lnTo>
                    <a:pt x="1981867" y="1265728"/>
                  </a:lnTo>
                  <a:lnTo>
                    <a:pt x="1995753" y="1318583"/>
                  </a:lnTo>
                  <a:lnTo>
                    <a:pt x="2015386" y="1379760"/>
                  </a:lnTo>
                  <a:lnTo>
                    <a:pt x="2028391" y="1433282"/>
                  </a:lnTo>
                  <a:lnTo>
                    <a:pt x="2037336" y="1477206"/>
                  </a:lnTo>
                  <a:lnTo>
                    <a:pt x="2045455" y="1521756"/>
                  </a:lnTo>
                  <a:lnTo>
                    <a:pt x="2058606" y="1575168"/>
                  </a:lnTo>
                  <a:lnTo>
                    <a:pt x="2064342" y="1621524"/>
                  </a:lnTo>
                  <a:lnTo>
                    <a:pt x="2068520" y="1669060"/>
                  </a:lnTo>
                  <a:lnTo>
                    <a:pt x="2070896" y="1717962"/>
                  </a:lnTo>
                  <a:lnTo>
                    <a:pt x="2071226" y="1768414"/>
                  </a:lnTo>
                  <a:lnTo>
                    <a:pt x="2069266" y="1820602"/>
                  </a:lnTo>
                  <a:lnTo>
                    <a:pt x="2058670" y="1866658"/>
                  </a:lnTo>
                  <a:lnTo>
                    <a:pt x="2045296" y="1914819"/>
                  </a:lnTo>
                  <a:lnTo>
                    <a:pt x="2023451" y="1956723"/>
                  </a:lnTo>
                  <a:lnTo>
                    <a:pt x="1999962" y="1999874"/>
                  </a:lnTo>
                  <a:lnTo>
                    <a:pt x="1975060" y="2044095"/>
                  </a:lnTo>
                  <a:lnTo>
                    <a:pt x="1875875" y="2157282"/>
                  </a:lnTo>
                  <a:lnTo>
                    <a:pt x="1713422" y="2280385"/>
                  </a:lnTo>
                  <a:lnTo>
                    <a:pt x="1621657" y="2324571"/>
                  </a:lnTo>
                  <a:lnTo>
                    <a:pt x="1861476" y="2142842"/>
                  </a:lnTo>
                  <a:lnTo>
                    <a:pt x="1957165" y="2032305"/>
                  </a:lnTo>
                  <a:lnTo>
                    <a:pt x="1980882" y="1988981"/>
                  </a:lnTo>
                  <a:lnTo>
                    <a:pt x="2003184" y="1946730"/>
                  </a:lnTo>
                  <a:lnTo>
                    <a:pt x="2023845" y="1905723"/>
                  </a:lnTo>
                  <a:lnTo>
                    <a:pt x="2035661" y="1858742"/>
                  </a:lnTo>
                  <a:lnTo>
                    <a:pt x="2044911" y="1813707"/>
                  </a:lnTo>
                  <a:lnTo>
                    <a:pt x="2051830" y="1770437"/>
                  </a:lnTo>
                  <a:lnTo>
                    <a:pt x="2050553" y="1720702"/>
                  </a:lnTo>
                  <a:lnTo>
                    <a:pt x="2047419" y="1672375"/>
                  </a:lnTo>
                  <a:lnTo>
                    <a:pt x="2042662" y="1625277"/>
                  </a:lnTo>
                  <a:lnTo>
                    <a:pt x="2036521" y="1579228"/>
                  </a:lnTo>
                  <a:lnTo>
                    <a:pt x="2023128" y="1525999"/>
                  </a:lnTo>
                  <a:lnTo>
                    <a:pt x="2014925" y="1481513"/>
                  </a:lnTo>
                  <a:lnTo>
                    <a:pt x="2006044" y="1437540"/>
                  </a:lnTo>
                  <a:lnTo>
                    <a:pt x="1992930" y="1384101"/>
                  </a:lnTo>
                  <a:lnTo>
                    <a:pt x="1979314" y="1331040"/>
                  </a:lnTo>
                  <a:lnTo>
                    <a:pt x="1959274" y="1270173"/>
                  </a:lnTo>
                  <a:lnTo>
                    <a:pt x="1931183" y="1164704"/>
                  </a:lnTo>
                  <a:lnTo>
                    <a:pt x="1917385" y="1111782"/>
                  </a:lnTo>
                  <a:lnTo>
                    <a:pt x="1903971" y="1058568"/>
                  </a:lnTo>
                  <a:lnTo>
                    <a:pt x="1891115" y="1004933"/>
                  </a:lnTo>
                  <a:lnTo>
                    <a:pt x="1876924" y="952308"/>
                  </a:lnTo>
                  <a:lnTo>
                    <a:pt x="1869554" y="907191"/>
                  </a:lnTo>
                  <a:lnTo>
                    <a:pt x="1856925" y="853383"/>
                  </a:lnTo>
                  <a:lnTo>
                    <a:pt x="1851368" y="806892"/>
                  </a:lnTo>
                  <a:lnTo>
                    <a:pt x="1846908" y="759569"/>
                  </a:lnTo>
                  <a:lnTo>
                    <a:pt x="1837568" y="703269"/>
                  </a:lnTo>
                  <a:lnTo>
                    <a:pt x="1835678" y="653999"/>
                  </a:lnTo>
                  <a:lnTo>
                    <a:pt x="1835263" y="603612"/>
                  </a:lnTo>
                  <a:lnTo>
                    <a:pt x="1842048" y="560443"/>
                  </a:lnTo>
                  <a:lnTo>
                    <a:pt x="1844218" y="508096"/>
                  </a:lnTo>
                  <a:lnTo>
                    <a:pt x="1853832" y="462785"/>
                  </a:lnTo>
                  <a:lnTo>
                    <a:pt x="1864644" y="416564"/>
                  </a:lnTo>
                  <a:lnTo>
                    <a:pt x="1870412" y="361492"/>
                  </a:lnTo>
                  <a:lnTo>
                    <a:pt x="1883194" y="313779"/>
                  </a:lnTo>
                  <a:lnTo>
                    <a:pt x="1896746" y="265483"/>
                  </a:lnTo>
                  <a:lnTo>
                    <a:pt x="1917026" y="224764"/>
                  </a:lnTo>
                  <a:lnTo>
                    <a:pt x="1961896" y="76683"/>
                  </a:lnTo>
                  <a:lnTo>
                    <a:pt x="1994322" y="0"/>
                  </a:lnTo>
                  <a:close/>
                </a:path>
                <a:path w="2071370" h="2390140">
                  <a:moveTo>
                    <a:pt x="0" y="1562751"/>
                  </a:moveTo>
                  <a:lnTo>
                    <a:pt x="30997" y="1590570"/>
                  </a:lnTo>
                  <a:lnTo>
                    <a:pt x="69321" y="1624907"/>
                  </a:lnTo>
                  <a:lnTo>
                    <a:pt x="101635" y="1651123"/>
                  </a:lnTo>
                  <a:lnTo>
                    <a:pt x="140194" y="1685282"/>
                  </a:lnTo>
                  <a:lnTo>
                    <a:pt x="178947" y="1719294"/>
                  </a:lnTo>
                  <a:lnTo>
                    <a:pt x="217944" y="1753120"/>
                  </a:lnTo>
                  <a:lnTo>
                    <a:pt x="257505" y="1786520"/>
                  </a:lnTo>
                  <a:lnTo>
                    <a:pt x="297178" y="1819834"/>
                  </a:lnTo>
                  <a:lnTo>
                    <a:pt x="337011" y="1853028"/>
                  </a:lnTo>
                  <a:lnTo>
                    <a:pt x="377050" y="1886065"/>
                  </a:lnTo>
                  <a:lnTo>
                    <a:pt x="423444" y="1926962"/>
                  </a:lnTo>
                  <a:lnTo>
                    <a:pt x="464038" y="1959579"/>
                  </a:lnTo>
                  <a:lnTo>
                    <a:pt x="504979" y="1991933"/>
                  </a:lnTo>
                  <a:lnTo>
                    <a:pt x="546317" y="2023986"/>
                  </a:lnTo>
                  <a:lnTo>
                    <a:pt x="588096" y="2055705"/>
                  </a:lnTo>
                  <a:lnTo>
                    <a:pt x="630365" y="2087052"/>
                  </a:lnTo>
                  <a:lnTo>
                    <a:pt x="673172" y="2117992"/>
                  </a:lnTo>
                  <a:lnTo>
                    <a:pt x="716562" y="2148490"/>
                  </a:lnTo>
                  <a:lnTo>
                    <a:pt x="760584" y="2178509"/>
                  </a:lnTo>
                  <a:lnTo>
                    <a:pt x="800623" y="2198871"/>
                  </a:lnTo>
                  <a:lnTo>
                    <a:pt x="857198" y="2232053"/>
                  </a:lnTo>
                  <a:lnTo>
                    <a:pt x="916129" y="2263450"/>
                  </a:lnTo>
                  <a:lnTo>
                    <a:pt x="969339" y="2286507"/>
                  </a:lnTo>
                  <a:lnTo>
                    <a:pt x="1020955" y="2310771"/>
                  </a:lnTo>
                  <a:lnTo>
                    <a:pt x="1069001" y="2337741"/>
                  </a:lnTo>
                  <a:lnTo>
                    <a:pt x="1093196" y="2344758"/>
                  </a:lnTo>
                  <a:lnTo>
                    <a:pt x="1103769" y="2349421"/>
                  </a:lnTo>
                  <a:lnTo>
                    <a:pt x="1102237" y="2350582"/>
                  </a:lnTo>
                  <a:lnTo>
                    <a:pt x="1115271" y="2353381"/>
                  </a:lnTo>
                  <a:lnTo>
                    <a:pt x="1192689" y="2358094"/>
                  </a:lnTo>
                  <a:lnTo>
                    <a:pt x="1252165" y="2363727"/>
                  </a:lnTo>
                  <a:lnTo>
                    <a:pt x="1316111" y="2365972"/>
                  </a:lnTo>
                  <a:lnTo>
                    <a:pt x="1382075" y="2366688"/>
                  </a:lnTo>
                  <a:lnTo>
                    <a:pt x="1441500" y="2359684"/>
                  </a:lnTo>
                  <a:lnTo>
                    <a:pt x="1491932" y="2346819"/>
                  </a:lnTo>
                  <a:lnTo>
                    <a:pt x="1503726" y="2350558"/>
                  </a:lnTo>
                  <a:lnTo>
                    <a:pt x="1515221" y="2341847"/>
                  </a:lnTo>
                  <a:lnTo>
                    <a:pt x="1527125" y="2345502"/>
                  </a:lnTo>
                  <a:lnTo>
                    <a:pt x="1569809" y="2325833"/>
                  </a:lnTo>
                  <a:lnTo>
                    <a:pt x="1703372" y="2262649"/>
                  </a:lnTo>
                  <a:lnTo>
                    <a:pt x="1621657" y="2324571"/>
                  </a:lnTo>
                  <a:lnTo>
                    <a:pt x="1533461" y="2366052"/>
                  </a:lnTo>
                  <a:lnTo>
                    <a:pt x="1521392" y="2362522"/>
                  </a:lnTo>
                  <a:lnTo>
                    <a:pt x="1503709" y="2375922"/>
                  </a:lnTo>
                  <a:lnTo>
                    <a:pt x="1445697" y="2381855"/>
                  </a:lnTo>
                  <a:lnTo>
                    <a:pt x="1384945" y="2389865"/>
                  </a:lnTo>
                  <a:lnTo>
                    <a:pt x="1317834" y="2390017"/>
                  </a:lnTo>
                  <a:lnTo>
                    <a:pt x="1252952" y="2388481"/>
                  </a:lnTo>
                  <a:lnTo>
                    <a:pt x="1192783" y="2383373"/>
                  </a:lnTo>
                  <a:lnTo>
                    <a:pt x="1145913" y="2380863"/>
                  </a:lnTo>
                  <a:lnTo>
                    <a:pt x="1108726" y="2371016"/>
                  </a:lnTo>
                  <a:lnTo>
                    <a:pt x="1101407" y="2376562"/>
                  </a:lnTo>
                  <a:lnTo>
                    <a:pt x="1094790" y="2368901"/>
                  </a:lnTo>
                  <a:lnTo>
                    <a:pt x="1083857" y="2364510"/>
                  </a:lnTo>
                  <a:lnTo>
                    <a:pt x="1059620" y="2357525"/>
                  </a:lnTo>
                  <a:lnTo>
                    <a:pt x="1017558" y="2338697"/>
                  </a:lnTo>
                  <a:lnTo>
                    <a:pt x="959663" y="2306515"/>
                  </a:lnTo>
                  <a:lnTo>
                    <a:pt x="906233" y="2283625"/>
                  </a:lnTo>
                  <a:lnTo>
                    <a:pt x="847057" y="2252413"/>
                  </a:lnTo>
                  <a:lnTo>
                    <a:pt x="790231" y="2219421"/>
                  </a:lnTo>
                  <a:lnTo>
                    <a:pt x="706789" y="2168571"/>
                  </a:lnTo>
                  <a:lnTo>
                    <a:pt x="664183" y="2137479"/>
                  </a:lnTo>
                  <a:lnTo>
                    <a:pt x="622093" y="2105996"/>
                  </a:lnTo>
                  <a:lnTo>
                    <a:pt x="586582" y="2082203"/>
                  </a:lnTo>
                  <a:lnTo>
                    <a:pt x="545409" y="2050025"/>
                  </a:lnTo>
                  <a:lnTo>
                    <a:pt x="504639" y="2017542"/>
                  </a:lnTo>
                  <a:lnTo>
                    <a:pt x="470334" y="1992835"/>
                  </a:lnTo>
                  <a:lnTo>
                    <a:pt x="430255" y="1959828"/>
                  </a:lnTo>
                  <a:lnTo>
                    <a:pt x="390464" y="1926603"/>
                  </a:lnTo>
                  <a:lnTo>
                    <a:pt x="357026" y="1901239"/>
                  </a:lnTo>
                  <a:lnTo>
                    <a:pt x="317699" y="1867662"/>
                  </a:lnTo>
                  <a:lnTo>
                    <a:pt x="278548" y="1833952"/>
                  </a:lnTo>
                  <a:lnTo>
                    <a:pt x="239535" y="1800137"/>
                  </a:lnTo>
                  <a:lnTo>
                    <a:pt x="206722" y="1774299"/>
                  </a:lnTo>
                  <a:lnTo>
                    <a:pt x="167702" y="1740490"/>
                  </a:lnTo>
                  <a:lnTo>
                    <a:pt x="128928" y="1706494"/>
                  </a:lnTo>
                  <a:lnTo>
                    <a:pt x="90351" y="1672349"/>
                  </a:lnTo>
                  <a:lnTo>
                    <a:pt x="51921" y="1638092"/>
                  </a:lnTo>
                  <a:lnTo>
                    <a:pt x="0" y="1591565"/>
                  </a:lnTo>
                  <a:lnTo>
                    <a:pt x="0" y="1562751"/>
                  </a:lnTo>
                  <a:close/>
                </a:path>
              </a:pathLst>
            </a:custGeom>
            <a:solidFill>
              <a:srgbClr val="CFB48B">
                <a:alpha val="96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43324" y="0"/>
            <a:ext cx="9458840" cy="980141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9005" y="5551535"/>
            <a:ext cx="6391274" cy="424814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06305" y="2357486"/>
            <a:ext cx="7018020" cy="303149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7870"/>
              </a:lnSpc>
              <a:spcBef>
                <a:spcPts val="259"/>
              </a:spcBef>
            </a:pPr>
            <a:r>
              <a:rPr sz="6600" spc="-170" dirty="0">
                <a:solidFill>
                  <a:srgbClr val="5C492A"/>
                </a:solidFill>
                <a:latin typeface="Tahoma"/>
                <a:cs typeface="Tahoma"/>
              </a:rPr>
              <a:t>ÇOCU</a:t>
            </a:r>
            <a:r>
              <a:rPr sz="6600" spc="-17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6600" spc="-170" dirty="0">
                <a:solidFill>
                  <a:srgbClr val="5C492A"/>
                </a:solidFill>
                <a:latin typeface="Tahoma"/>
                <a:cs typeface="Tahoma"/>
              </a:rPr>
              <a:t>UMLA</a:t>
            </a:r>
            <a:r>
              <a:rPr sz="6600" spc="-6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6600" spc="-275" dirty="0">
                <a:solidFill>
                  <a:srgbClr val="5C492A"/>
                </a:solidFill>
                <a:latin typeface="Tahoma"/>
                <a:cs typeface="Tahoma"/>
              </a:rPr>
              <a:t>NASIL </a:t>
            </a:r>
            <a:r>
              <a:rPr sz="6600" spc="-20" dirty="0">
                <a:solidFill>
                  <a:srgbClr val="5C492A"/>
                </a:solidFill>
                <a:latin typeface="Tahoma"/>
                <a:cs typeface="Tahoma"/>
              </a:rPr>
              <a:t>ETK</a:t>
            </a:r>
            <a:r>
              <a:rPr sz="6600" spc="-2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20" dirty="0">
                <a:solidFill>
                  <a:srgbClr val="5C492A"/>
                </a:solidFill>
                <a:latin typeface="Tahoma"/>
                <a:cs typeface="Tahoma"/>
              </a:rPr>
              <a:t>L</a:t>
            </a:r>
            <a:r>
              <a:rPr sz="6600" spc="-2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665" dirty="0">
                <a:solidFill>
                  <a:srgbClr val="5C492A"/>
                </a:solidFill>
                <a:latin typeface="Lucida Sans Unicode"/>
                <a:cs typeface="Lucida Sans Unicode"/>
              </a:rPr>
              <a:t> </a:t>
            </a:r>
            <a:r>
              <a:rPr sz="6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10" dirty="0">
                <a:solidFill>
                  <a:srgbClr val="5C492A"/>
                </a:solidFill>
                <a:latin typeface="Tahoma"/>
                <a:cs typeface="Tahoma"/>
              </a:rPr>
              <a:t>LET</a:t>
            </a:r>
            <a:r>
              <a:rPr sz="6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İŞİ</a:t>
            </a:r>
            <a:r>
              <a:rPr sz="6600" spc="-10" dirty="0">
                <a:solidFill>
                  <a:srgbClr val="5C492A"/>
                </a:solidFill>
                <a:latin typeface="Tahoma"/>
                <a:cs typeface="Tahoma"/>
              </a:rPr>
              <a:t>M KURAB</a:t>
            </a:r>
            <a:r>
              <a:rPr sz="6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10" dirty="0">
                <a:solidFill>
                  <a:srgbClr val="5C492A"/>
                </a:solidFill>
                <a:latin typeface="Tahoma"/>
                <a:cs typeface="Tahoma"/>
              </a:rPr>
              <a:t>L</a:t>
            </a:r>
            <a:r>
              <a:rPr sz="6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10" dirty="0">
                <a:solidFill>
                  <a:srgbClr val="5C492A"/>
                </a:solidFill>
                <a:latin typeface="Tahoma"/>
                <a:cs typeface="Tahoma"/>
              </a:rPr>
              <a:t>R</a:t>
            </a:r>
            <a:r>
              <a:rPr sz="6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10" dirty="0">
                <a:solidFill>
                  <a:srgbClr val="5C492A"/>
                </a:solidFill>
                <a:latin typeface="Tahoma"/>
                <a:cs typeface="Tahoma"/>
              </a:rPr>
              <a:t>M?</a:t>
            </a:r>
            <a:endParaRPr sz="660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137550" y="1917870"/>
            <a:ext cx="7273290" cy="20066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90"/>
              </a:spcBef>
            </a:pPr>
            <a:r>
              <a:rPr sz="2800" spc="-25" dirty="0"/>
              <a:t>Bu</a:t>
            </a:r>
            <a:r>
              <a:rPr sz="2800" spc="-215" dirty="0"/>
              <a:t> </a:t>
            </a:r>
            <a:r>
              <a:rPr sz="2800" spc="45" dirty="0"/>
              <a:t>dönemde</a:t>
            </a:r>
            <a:r>
              <a:rPr sz="2800" spc="-210" dirty="0"/>
              <a:t> </a:t>
            </a:r>
            <a:r>
              <a:rPr sz="2800" dirty="0"/>
              <a:t>ergenler</a:t>
            </a:r>
            <a:r>
              <a:rPr sz="2800" spc="-210" dirty="0"/>
              <a:t> </a:t>
            </a:r>
            <a:r>
              <a:rPr sz="2800" spc="-20" dirty="0"/>
              <a:t>dı</a:t>
            </a:r>
            <a:r>
              <a:rPr sz="2800" spc="-20" dirty="0">
                <a:latin typeface="Lucida Sans Unicode"/>
                <a:cs typeface="Lucida Sans Unicode"/>
              </a:rPr>
              <a:t>ş</a:t>
            </a:r>
            <a:r>
              <a:rPr sz="2800" spc="-220" dirty="0">
                <a:latin typeface="Lucida Sans Unicode"/>
                <a:cs typeface="Lucida Sans Unicode"/>
              </a:rPr>
              <a:t> </a:t>
            </a:r>
            <a:r>
              <a:rPr sz="2800" dirty="0"/>
              <a:t>görünü</a:t>
            </a:r>
            <a:r>
              <a:rPr sz="2800" dirty="0">
                <a:latin typeface="Lucida Sans Unicode"/>
                <a:cs typeface="Lucida Sans Unicode"/>
              </a:rPr>
              <a:t>ş</a:t>
            </a:r>
            <a:r>
              <a:rPr sz="2800" dirty="0"/>
              <a:t>leriyle</a:t>
            </a:r>
            <a:r>
              <a:rPr sz="2800" spc="-210" dirty="0"/>
              <a:t> </a:t>
            </a:r>
            <a:r>
              <a:rPr sz="2800" spc="-10" dirty="0"/>
              <a:t>ilgili </a:t>
            </a:r>
            <a:r>
              <a:rPr sz="2800" spc="80" dirty="0"/>
              <a:t>çok</a:t>
            </a:r>
            <a:r>
              <a:rPr sz="2800" spc="-200" dirty="0"/>
              <a:t> </a:t>
            </a:r>
            <a:r>
              <a:rPr sz="2800" spc="80" dirty="0"/>
              <a:t>daha</a:t>
            </a:r>
            <a:r>
              <a:rPr sz="2800" spc="-195" dirty="0"/>
              <a:t> </a:t>
            </a:r>
            <a:r>
              <a:rPr sz="2800" spc="70" dirty="0"/>
              <a:t>hassas</a:t>
            </a:r>
            <a:r>
              <a:rPr sz="2800" spc="-200" dirty="0"/>
              <a:t> </a:t>
            </a:r>
            <a:r>
              <a:rPr sz="2800" dirty="0"/>
              <a:t>oldukları</a:t>
            </a:r>
            <a:r>
              <a:rPr sz="2800" spc="-195" dirty="0"/>
              <a:t> </a:t>
            </a:r>
            <a:r>
              <a:rPr sz="2800" dirty="0"/>
              <a:t>için</a:t>
            </a:r>
            <a:r>
              <a:rPr sz="2800" spc="-200" dirty="0"/>
              <a:t> </a:t>
            </a:r>
            <a:r>
              <a:rPr sz="2800" spc="-10" dirty="0"/>
              <a:t>bedensel </a:t>
            </a:r>
            <a:r>
              <a:rPr sz="2800" dirty="0"/>
              <a:t>özelliklerine</a:t>
            </a:r>
            <a:r>
              <a:rPr sz="2800" spc="-114" dirty="0"/>
              <a:t> </a:t>
            </a:r>
            <a:r>
              <a:rPr sz="2800" dirty="0"/>
              <a:t>yönelik</a:t>
            </a:r>
            <a:r>
              <a:rPr sz="2800" spc="-114" dirty="0"/>
              <a:t> </a:t>
            </a:r>
            <a:r>
              <a:rPr sz="2800" spc="70" dirty="0"/>
              <a:t>alaycı</a:t>
            </a:r>
            <a:r>
              <a:rPr sz="2800" spc="-110" dirty="0"/>
              <a:t> </a:t>
            </a:r>
            <a:r>
              <a:rPr sz="2800" dirty="0"/>
              <a:t>ele</a:t>
            </a:r>
            <a:r>
              <a:rPr sz="2800" dirty="0">
                <a:latin typeface="Lucida Sans Unicode"/>
                <a:cs typeface="Lucida Sans Unicode"/>
              </a:rPr>
              <a:t>ş</a:t>
            </a:r>
            <a:r>
              <a:rPr sz="2800" dirty="0"/>
              <a:t>tiriler</a:t>
            </a:r>
            <a:r>
              <a:rPr sz="2800" spc="-114" dirty="0"/>
              <a:t> </a:t>
            </a:r>
            <a:r>
              <a:rPr sz="2800" dirty="0"/>
              <a:t>a</a:t>
            </a:r>
            <a:r>
              <a:rPr sz="2800" dirty="0">
                <a:latin typeface="Lucida Sans Unicode"/>
                <a:cs typeface="Lucida Sans Unicode"/>
              </a:rPr>
              <a:t>ş</a:t>
            </a:r>
            <a:r>
              <a:rPr sz="2800" dirty="0"/>
              <a:t>ırı</a:t>
            </a:r>
            <a:r>
              <a:rPr sz="2800" spc="-114" dirty="0"/>
              <a:t> </a:t>
            </a:r>
            <a:r>
              <a:rPr sz="2800" spc="-10" dirty="0"/>
              <a:t>kırıcı</a:t>
            </a:r>
            <a:endParaRPr sz="2800">
              <a:latin typeface="Lucida Sans Unicode"/>
              <a:cs typeface="Lucida Sans Unicode"/>
            </a:endParaRPr>
          </a:p>
          <a:p>
            <a:pPr marR="142240" algn="ctr">
              <a:lnSpc>
                <a:spcPct val="100000"/>
              </a:lnSpc>
              <a:spcBef>
                <a:spcPts val="540"/>
              </a:spcBef>
            </a:pPr>
            <a:r>
              <a:rPr sz="2800" spc="-10" dirty="0"/>
              <a:t>olabilir.</a:t>
            </a:r>
            <a:endParaRPr sz="2800"/>
          </a:p>
        </p:txBody>
      </p:sp>
      <p:sp>
        <p:nvSpPr>
          <p:cNvPr id="11" name="object 11"/>
          <p:cNvSpPr txBox="1"/>
          <p:nvPr/>
        </p:nvSpPr>
        <p:spPr>
          <a:xfrm>
            <a:off x="9315250" y="6603033"/>
            <a:ext cx="6917690" cy="20066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90"/>
              </a:spcBef>
            </a:pPr>
            <a:r>
              <a:rPr sz="2800" dirty="0">
                <a:solidFill>
                  <a:srgbClr val="5C492A"/>
                </a:solidFill>
                <a:latin typeface="Tahoma"/>
                <a:cs typeface="Tahoma"/>
              </a:rPr>
              <a:t>Çocuklarınızın</a:t>
            </a:r>
            <a:r>
              <a:rPr sz="2800" spc="-14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800" spc="90" dirty="0">
                <a:solidFill>
                  <a:srgbClr val="5C492A"/>
                </a:solidFill>
                <a:latin typeface="Tahoma"/>
                <a:cs typeface="Tahoma"/>
              </a:rPr>
              <a:t>da</a:t>
            </a:r>
            <a:r>
              <a:rPr sz="2800" spc="-14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800" spc="55" dirty="0">
                <a:solidFill>
                  <a:srgbClr val="5C492A"/>
                </a:solidFill>
                <a:latin typeface="Tahoma"/>
                <a:cs typeface="Tahoma"/>
              </a:rPr>
              <a:t>ayrı</a:t>
            </a:r>
            <a:r>
              <a:rPr sz="2800" spc="-14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800" spc="50" dirty="0">
                <a:solidFill>
                  <a:srgbClr val="5C492A"/>
                </a:solidFill>
                <a:latin typeface="Tahoma"/>
                <a:cs typeface="Tahoma"/>
              </a:rPr>
              <a:t>bir</a:t>
            </a:r>
            <a:r>
              <a:rPr sz="2800" spc="-13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5C492A"/>
                </a:solidFill>
                <a:latin typeface="Tahoma"/>
                <a:cs typeface="Tahoma"/>
              </a:rPr>
              <a:t>birey</a:t>
            </a:r>
            <a:r>
              <a:rPr sz="2800" spc="-14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5C492A"/>
                </a:solidFill>
                <a:latin typeface="Tahoma"/>
                <a:cs typeface="Tahoma"/>
              </a:rPr>
              <a:t>oldu</a:t>
            </a:r>
            <a:r>
              <a:rPr sz="28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2800" spc="-10" dirty="0">
                <a:solidFill>
                  <a:srgbClr val="5C492A"/>
                </a:solidFill>
                <a:latin typeface="Tahoma"/>
                <a:cs typeface="Tahoma"/>
              </a:rPr>
              <a:t>unu </a:t>
            </a:r>
            <a:r>
              <a:rPr sz="2800" spc="65" dirty="0">
                <a:solidFill>
                  <a:srgbClr val="5C492A"/>
                </a:solidFill>
                <a:latin typeface="Tahoma"/>
                <a:cs typeface="Tahoma"/>
              </a:rPr>
              <a:t>unutmamalı</a:t>
            </a:r>
            <a:r>
              <a:rPr sz="2800" spc="-2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5C492A"/>
                </a:solidFill>
                <a:latin typeface="Tahoma"/>
                <a:cs typeface="Tahoma"/>
              </a:rPr>
              <a:t>ve</a:t>
            </a:r>
            <a:r>
              <a:rPr sz="2800" spc="-2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800" spc="65" dirty="0">
                <a:solidFill>
                  <a:srgbClr val="5C492A"/>
                </a:solidFill>
                <a:latin typeface="Tahoma"/>
                <a:cs typeface="Tahoma"/>
              </a:rPr>
              <a:t>onlara</a:t>
            </a:r>
            <a:r>
              <a:rPr sz="2800" spc="-2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800" spc="70" dirty="0">
                <a:solidFill>
                  <a:srgbClr val="5C492A"/>
                </a:solidFill>
                <a:latin typeface="Tahoma"/>
                <a:cs typeface="Tahoma"/>
              </a:rPr>
              <a:t>toplum</a:t>
            </a:r>
            <a:r>
              <a:rPr sz="2800" spc="-2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5C492A"/>
                </a:solidFill>
                <a:latin typeface="Tahoma"/>
                <a:cs typeface="Tahoma"/>
              </a:rPr>
              <a:t>içinde</a:t>
            </a:r>
            <a:r>
              <a:rPr sz="2800" spc="-2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800" spc="75" dirty="0">
                <a:solidFill>
                  <a:srgbClr val="5C492A"/>
                </a:solidFill>
                <a:latin typeface="Tahoma"/>
                <a:cs typeface="Tahoma"/>
              </a:rPr>
              <a:t>sert</a:t>
            </a:r>
            <a:r>
              <a:rPr sz="2800" spc="-2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800" spc="-35" dirty="0">
                <a:solidFill>
                  <a:srgbClr val="5C492A"/>
                </a:solidFill>
                <a:latin typeface="Tahoma"/>
                <a:cs typeface="Tahoma"/>
              </a:rPr>
              <a:t>ve </a:t>
            </a:r>
            <a:r>
              <a:rPr sz="2800" dirty="0">
                <a:solidFill>
                  <a:srgbClr val="5C492A"/>
                </a:solidFill>
                <a:latin typeface="Tahoma"/>
                <a:cs typeface="Tahoma"/>
              </a:rPr>
              <a:t>küçük</a:t>
            </a:r>
            <a:r>
              <a:rPr sz="2800" spc="-1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5C492A"/>
                </a:solidFill>
                <a:latin typeface="Tahoma"/>
                <a:cs typeface="Tahoma"/>
              </a:rPr>
              <a:t>dü</a:t>
            </a:r>
            <a:r>
              <a:rPr sz="28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2800" spc="-10" dirty="0">
                <a:solidFill>
                  <a:srgbClr val="5C492A"/>
                </a:solidFill>
                <a:latin typeface="Tahoma"/>
                <a:cs typeface="Tahoma"/>
              </a:rPr>
              <a:t>ürücü</a:t>
            </a:r>
            <a:r>
              <a:rPr sz="2800" spc="-114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5C492A"/>
                </a:solidFill>
                <a:latin typeface="Tahoma"/>
                <a:cs typeface="Tahoma"/>
              </a:rPr>
              <a:t>ele</a:t>
            </a:r>
            <a:r>
              <a:rPr sz="280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2800" dirty="0">
                <a:solidFill>
                  <a:srgbClr val="5C492A"/>
                </a:solidFill>
                <a:latin typeface="Tahoma"/>
                <a:cs typeface="Tahoma"/>
              </a:rPr>
              <a:t>tiriler</a:t>
            </a:r>
            <a:r>
              <a:rPr sz="2800" spc="-114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800" spc="100" dirty="0">
                <a:solidFill>
                  <a:srgbClr val="5C492A"/>
                </a:solidFill>
                <a:latin typeface="Tahoma"/>
                <a:cs typeface="Tahoma"/>
              </a:rPr>
              <a:t>yapmaktan </a:t>
            </a:r>
            <a:r>
              <a:rPr sz="2800" spc="-10" dirty="0">
                <a:solidFill>
                  <a:srgbClr val="5C492A"/>
                </a:solidFill>
                <a:latin typeface="Tahoma"/>
                <a:cs typeface="Tahoma"/>
              </a:rPr>
              <a:t>kaçınmalısınız.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2245" y="283918"/>
            <a:ext cx="2113077" cy="203736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2379345" cy="2390140"/>
            <a:chOff x="0" y="0"/>
            <a:chExt cx="2379345" cy="239014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2379345" cy="2294255"/>
            </a:xfrm>
            <a:custGeom>
              <a:avLst/>
              <a:gdLst/>
              <a:ahLst/>
              <a:cxnLst/>
              <a:rect l="l" t="t" r="r" b="b"/>
              <a:pathLst>
                <a:path w="2379345" h="2294255">
                  <a:moveTo>
                    <a:pt x="0" y="0"/>
                  </a:moveTo>
                  <a:lnTo>
                    <a:pt x="2288759" y="0"/>
                  </a:lnTo>
                  <a:lnTo>
                    <a:pt x="2307128" y="54105"/>
                  </a:lnTo>
                  <a:lnTo>
                    <a:pt x="2321494" y="100572"/>
                  </a:lnTo>
                  <a:lnTo>
                    <a:pt x="2334722" y="147313"/>
                  </a:lnTo>
                  <a:lnTo>
                    <a:pt x="2346812" y="194327"/>
                  </a:lnTo>
                  <a:lnTo>
                    <a:pt x="2357765" y="241614"/>
                  </a:lnTo>
                  <a:lnTo>
                    <a:pt x="2365789" y="288711"/>
                  </a:lnTo>
                  <a:lnTo>
                    <a:pt x="2371850" y="335865"/>
                  </a:lnTo>
                  <a:lnTo>
                    <a:pt x="2375947" y="383079"/>
                  </a:lnTo>
                  <a:lnTo>
                    <a:pt x="2378080" y="430352"/>
                  </a:lnTo>
                  <a:lnTo>
                    <a:pt x="2378248" y="477683"/>
                  </a:lnTo>
                  <a:lnTo>
                    <a:pt x="2378922" y="507455"/>
                  </a:lnTo>
                  <a:lnTo>
                    <a:pt x="2375768" y="546872"/>
                  </a:lnTo>
                  <a:lnTo>
                    <a:pt x="2368787" y="595935"/>
                  </a:lnTo>
                  <a:lnTo>
                    <a:pt x="2357978" y="654644"/>
                  </a:lnTo>
                  <a:lnTo>
                    <a:pt x="2343342" y="723000"/>
                  </a:lnTo>
                  <a:lnTo>
                    <a:pt x="2324878" y="801001"/>
                  </a:lnTo>
                  <a:lnTo>
                    <a:pt x="2304649" y="872678"/>
                  </a:lnTo>
                  <a:lnTo>
                    <a:pt x="2291814" y="910490"/>
                  </a:lnTo>
                  <a:lnTo>
                    <a:pt x="2277167" y="949618"/>
                  </a:lnTo>
                  <a:lnTo>
                    <a:pt x="2260706" y="990061"/>
                  </a:lnTo>
                  <a:lnTo>
                    <a:pt x="2242432" y="1031821"/>
                  </a:lnTo>
                  <a:lnTo>
                    <a:pt x="2222345" y="1074896"/>
                  </a:lnTo>
                  <a:lnTo>
                    <a:pt x="2200444" y="1119287"/>
                  </a:lnTo>
                  <a:lnTo>
                    <a:pt x="2176731" y="1164994"/>
                  </a:lnTo>
                  <a:lnTo>
                    <a:pt x="2151204" y="1212017"/>
                  </a:lnTo>
                  <a:lnTo>
                    <a:pt x="2123865" y="1260355"/>
                  </a:lnTo>
                  <a:lnTo>
                    <a:pt x="2094712" y="1310010"/>
                  </a:lnTo>
                  <a:lnTo>
                    <a:pt x="2063745" y="1360980"/>
                  </a:lnTo>
                  <a:lnTo>
                    <a:pt x="2030966" y="1413266"/>
                  </a:lnTo>
                  <a:lnTo>
                    <a:pt x="1996374" y="1466868"/>
                  </a:lnTo>
                  <a:lnTo>
                    <a:pt x="1959352" y="1519269"/>
                  </a:lnTo>
                  <a:lnTo>
                    <a:pt x="1922786" y="1569916"/>
                  </a:lnTo>
                  <a:lnTo>
                    <a:pt x="1886675" y="1618810"/>
                  </a:lnTo>
                  <a:lnTo>
                    <a:pt x="1851019" y="1665950"/>
                  </a:lnTo>
                  <a:lnTo>
                    <a:pt x="1815818" y="1711335"/>
                  </a:lnTo>
                  <a:lnTo>
                    <a:pt x="1781072" y="1754967"/>
                  </a:lnTo>
                  <a:lnTo>
                    <a:pt x="1746644" y="1797008"/>
                  </a:lnTo>
                  <a:lnTo>
                    <a:pt x="1712946" y="1836970"/>
                  </a:lnTo>
                  <a:lnTo>
                    <a:pt x="1679565" y="1875340"/>
                  </a:lnTo>
                  <a:lnTo>
                    <a:pt x="1646640" y="1911957"/>
                  </a:lnTo>
                  <a:lnTo>
                    <a:pt x="1614169" y="1946820"/>
                  </a:lnTo>
                  <a:lnTo>
                    <a:pt x="1582154" y="1979928"/>
                  </a:lnTo>
                  <a:lnTo>
                    <a:pt x="1550594" y="2011284"/>
                  </a:lnTo>
                  <a:lnTo>
                    <a:pt x="1519488" y="2040885"/>
                  </a:lnTo>
                  <a:lnTo>
                    <a:pt x="1488838" y="2068732"/>
                  </a:lnTo>
                  <a:lnTo>
                    <a:pt x="1458643" y="2094826"/>
                  </a:lnTo>
                  <a:lnTo>
                    <a:pt x="1428903" y="2119165"/>
                  </a:lnTo>
                  <a:lnTo>
                    <a:pt x="1399618" y="2141751"/>
                  </a:lnTo>
                  <a:lnTo>
                    <a:pt x="1376435" y="2161055"/>
                  </a:lnTo>
                  <a:lnTo>
                    <a:pt x="1334962" y="2188885"/>
                  </a:lnTo>
                  <a:lnTo>
                    <a:pt x="1292409" y="2213405"/>
                  </a:lnTo>
                  <a:lnTo>
                    <a:pt x="1248775" y="2234616"/>
                  </a:lnTo>
                  <a:lnTo>
                    <a:pt x="1204060" y="2252517"/>
                  </a:lnTo>
                  <a:lnTo>
                    <a:pt x="1158263" y="2267109"/>
                  </a:lnTo>
                  <a:lnTo>
                    <a:pt x="1111386" y="2278391"/>
                  </a:lnTo>
                  <a:lnTo>
                    <a:pt x="1063428" y="2286363"/>
                  </a:lnTo>
                  <a:lnTo>
                    <a:pt x="1014388" y="2291026"/>
                  </a:lnTo>
                  <a:lnTo>
                    <a:pt x="964268" y="2292380"/>
                  </a:lnTo>
                  <a:lnTo>
                    <a:pt x="938249" y="2293686"/>
                  </a:lnTo>
                  <a:lnTo>
                    <a:pt x="873084" y="2290679"/>
                  </a:lnTo>
                  <a:lnTo>
                    <a:pt x="833685" y="2286347"/>
                  </a:lnTo>
                  <a:lnTo>
                    <a:pt x="789996" y="2280149"/>
                  </a:lnTo>
                  <a:lnTo>
                    <a:pt x="741888" y="2272074"/>
                  </a:lnTo>
                  <a:lnTo>
                    <a:pt x="689363" y="2262123"/>
                  </a:lnTo>
                  <a:lnTo>
                    <a:pt x="632420" y="2250295"/>
                  </a:lnTo>
                  <a:lnTo>
                    <a:pt x="571060" y="2236592"/>
                  </a:lnTo>
                  <a:lnTo>
                    <a:pt x="505281" y="2221012"/>
                  </a:lnTo>
                  <a:lnTo>
                    <a:pt x="435085" y="2203556"/>
                  </a:lnTo>
                  <a:lnTo>
                    <a:pt x="360472" y="2184224"/>
                  </a:lnTo>
                  <a:lnTo>
                    <a:pt x="311738" y="2171882"/>
                  </a:lnTo>
                  <a:lnTo>
                    <a:pt x="263035" y="2159269"/>
                  </a:lnTo>
                  <a:lnTo>
                    <a:pt x="214361" y="2146385"/>
                  </a:lnTo>
                  <a:lnTo>
                    <a:pt x="165718" y="2133230"/>
                  </a:lnTo>
                  <a:lnTo>
                    <a:pt x="117105" y="2119805"/>
                  </a:lnTo>
                  <a:lnTo>
                    <a:pt x="68522" y="2106108"/>
                  </a:lnTo>
                  <a:lnTo>
                    <a:pt x="19969" y="2092140"/>
                  </a:lnTo>
                  <a:lnTo>
                    <a:pt x="0" y="2086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AF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2071370" cy="2390140"/>
            </a:xfrm>
            <a:custGeom>
              <a:avLst/>
              <a:gdLst/>
              <a:ahLst/>
              <a:cxnLst/>
              <a:rect l="l" t="t" r="r" b="b"/>
              <a:pathLst>
                <a:path w="2071370" h="2390140">
                  <a:moveTo>
                    <a:pt x="1994323" y="0"/>
                  </a:moveTo>
                  <a:lnTo>
                    <a:pt x="2017817" y="0"/>
                  </a:lnTo>
                  <a:lnTo>
                    <a:pt x="1983544" y="85632"/>
                  </a:lnTo>
                  <a:lnTo>
                    <a:pt x="1953563" y="184403"/>
                  </a:lnTo>
                  <a:lnTo>
                    <a:pt x="1933061" y="225290"/>
                  </a:lnTo>
                  <a:lnTo>
                    <a:pt x="1919227" y="273800"/>
                  </a:lnTo>
                  <a:lnTo>
                    <a:pt x="1906090" y="321782"/>
                  </a:lnTo>
                  <a:lnTo>
                    <a:pt x="1893779" y="369137"/>
                  </a:lnTo>
                  <a:lnTo>
                    <a:pt x="1882425" y="415768"/>
                  </a:lnTo>
                  <a:lnTo>
                    <a:pt x="1872156" y="461576"/>
                  </a:lnTo>
                  <a:lnTo>
                    <a:pt x="1869206" y="514514"/>
                  </a:lnTo>
                  <a:lnTo>
                    <a:pt x="1861500" y="558380"/>
                  </a:lnTo>
                  <a:lnTo>
                    <a:pt x="1861372" y="609179"/>
                  </a:lnTo>
                  <a:lnTo>
                    <a:pt x="1862262" y="659207"/>
                  </a:lnTo>
                  <a:lnTo>
                    <a:pt x="1864571" y="708160"/>
                  </a:lnTo>
                  <a:lnTo>
                    <a:pt x="1868173" y="756132"/>
                  </a:lnTo>
                  <a:lnTo>
                    <a:pt x="1872945" y="803218"/>
                  </a:lnTo>
                  <a:lnTo>
                    <a:pt x="1878764" y="849511"/>
                  </a:lnTo>
                  <a:lnTo>
                    <a:pt x="1891607" y="903157"/>
                  </a:lnTo>
                  <a:lnTo>
                    <a:pt x="1899146" y="948146"/>
                  </a:lnTo>
                  <a:lnTo>
                    <a:pt x="1907360" y="992624"/>
                  </a:lnTo>
                  <a:lnTo>
                    <a:pt x="1926426" y="1054230"/>
                  </a:lnTo>
                  <a:lnTo>
                    <a:pt x="1939926" y="1107378"/>
                  </a:lnTo>
                  <a:lnTo>
                    <a:pt x="1953777" y="1160260"/>
                  </a:lnTo>
                  <a:lnTo>
                    <a:pt x="1981867" y="1265730"/>
                  </a:lnTo>
                  <a:lnTo>
                    <a:pt x="1995753" y="1318585"/>
                  </a:lnTo>
                  <a:lnTo>
                    <a:pt x="2015386" y="1379761"/>
                  </a:lnTo>
                  <a:lnTo>
                    <a:pt x="2028391" y="1433283"/>
                  </a:lnTo>
                  <a:lnTo>
                    <a:pt x="2037336" y="1477208"/>
                  </a:lnTo>
                  <a:lnTo>
                    <a:pt x="2045455" y="1521757"/>
                  </a:lnTo>
                  <a:lnTo>
                    <a:pt x="2058606" y="1575170"/>
                  </a:lnTo>
                  <a:lnTo>
                    <a:pt x="2064342" y="1621525"/>
                  </a:lnTo>
                  <a:lnTo>
                    <a:pt x="2068520" y="1669062"/>
                  </a:lnTo>
                  <a:lnTo>
                    <a:pt x="2070896" y="1717963"/>
                  </a:lnTo>
                  <a:lnTo>
                    <a:pt x="2071226" y="1768416"/>
                  </a:lnTo>
                  <a:lnTo>
                    <a:pt x="2069266" y="1820603"/>
                  </a:lnTo>
                  <a:lnTo>
                    <a:pt x="2058670" y="1866659"/>
                  </a:lnTo>
                  <a:lnTo>
                    <a:pt x="2045296" y="1914820"/>
                  </a:lnTo>
                  <a:lnTo>
                    <a:pt x="2023451" y="1956725"/>
                  </a:lnTo>
                  <a:lnTo>
                    <a:pt x="1999962" y="1999875"/>
                  </a:lnTo>
                  <a:lnTo>
                    <a:pt x="1975060" y="2044097"/>
                  </a:lnTo>
                  <a:lnTo>
                    <a:pt x="1875875" y="2157284"/>
                  </a:lnTo>
                  <a:lnTo>
                    <a:pt x="1713422" y="2280386"/>
                  </a:lnTo>
                  <a:lnTo>
                    <a:pt x="1621657" y="2324572"/>
                  </a:lnTo>
                  <a:lnTo>
                    <a:pt x="1861476" y="2142844"/>
                  </a:lnTo>
                  <a:lnTo>
                    <a:pt x="1957165" y="2032306"/>
                  </a:lnTo>
                  <a:lnTo>
                    <a:pt x="1980882" y="1988983"/>
                  </a:lnTo>
                  <a:lnTo>
                    <a:pt x="2003184" y="1946732"/>
                  </a:lnTo>
                  <a:lnTo>
                    <a:pt x="2023845" y="1905725"/>
                  </a:lnTo>
                  <a:lnTo>
                    <a:pt x="2035661" y="1858744"/>
                  </a:lnTo>
                  <a:lnTo>
                    <a:pt x="2044911" y="1813708"/>
                  </a:lnTo>
                  <a:lnTo>
                    <a:pt x="2051830" y="1770438"/>
                  </a:lnTo>
                  <a:lnTo>
                    <a:pt x="2050553" y="1720703"/>
                  </a:lnTo>
                  <a:lnTo>
                    <a:pt x="2047419" y="1672376"/>
                  </a:lnTo>
                  <a:lnTo>
                    <a:pt x="2042662" y="1625278"/>
                  </a:lnTo>
                  <a:lnTo>
                    <a:pt x="2036521" y="1579230"/>
                  </a:lnTo>
                  <a:lnTo>
                    <a:pt x="2023128" y="1526000"/>
                  </a:lnTo>
                  <a:lnTo>
                    <a:pt x="2014925" y="1481515"/>
                  </a:lnTo>
                  <a:lnTo>
                    <a:pt x="2006044" y="1437542"/>
                  </a:lnTo>
                  <a:lnTo>
                    <a:pt x="1992930" y="1384102"/>
                  </a:lnTo>
                  <a:lnTo>
                    <a:pt x="1979314" y="1331042"/>
                  </a:lnTo>
                  <a:lnTo>
                    <a:pt x="1959274" y="1270174"/>
                  </a:lnTo>
                  <a:lnTo>
                    <a:pt x="1931183" y="1164705"/>
                  </a:lnTo>
                  <a:lnTo>
                    <a:pt x="1917385" y="1111783"/>
                  </a:lnTo>
                  <a:lnTo>
                    <a:pt x="1903971" y="1058570"/>
                  </a:lnTo>
                  <a:lnTo>
                    <a:pt x="1891115" y="1004934"/>
                  </a:lnTo>
                  <a:lnTo>
                    <a:pt x="1876924" y="952310"/>
                  </a:lnTo>
                  <a:lnTo>
                    <a:pt x="1869554" y="907193"/>
                  </a:lnTo>
                  <a:lnTo>
                    <a:pt x="1856925" y="853385"/>
                  </a:lnTo>
                  <a:lnTo>
                    <a:pt x="1851368" y="806893"/>
                  </a:lnTo>
                  <a:lnTo>
                    <a:pt x="1846908" y="759571"/>
                  </a:lnTo>
                  <a:lnTo>
                    <a:pt x="1837568" y="703271"/>
                  </a:lnTo>
                  <a:lnTo>
                    <a:pt x="1835678" y="654001"/>
                  </a:lnTo>
                  <a:lnTo>
                    <a:pt x="1835263" y="603613"/>
                  </a:lnTo>
                  <a:lnTo>
                    <a:pt x="1842048" y="560444"/>
                  </a:lnTo>
                  <a:lnTo>
                    <a:pt x="1844218" y="508098"/>
                  </a:lnTo>
                  <a:lnTo>
                    <a:pt x="1853832" y="462786"/>
                  </a:lnTo>
                  <a:lnTo>
                    <a:pt x="1864644" y="416566"/>
                  </a:lnTo>
                  <a:lnTo>
                    <a:pt x="1870412" y="361493"/>
                  </a:lnTo>
                  <a:lnTo>
                    <a:pt x="1883194" y="313781"/>
                  </a:lnTo>
                  <a:lnTo>
                    <a:pt x="1896746" y="265485"/>
                  </a:lnTo>
                  <a:lnTo>
                    <a:pt x="1917026" y="224765"/>
                  </a:lnTo>
                  <a:lnTo>
                    <a:pt x="1961896" y="76685"/>
                  </a:lnTo>
                  <a:lnTo>
                    <a:pt x="1994323" y="0"/>
                  </a:lnTo>
                  <a:close/>
                </a:path>
                <a:path w="2071370" h="2390140">
                  <a:moveTo>
                    <a:pt x="0" y="1562752"/>
                  </a:moveTo>
                  <a:lnTo>
                    <a:pt x="30997" y="1590572"/>
                  </a:lnTo>
                  <a:lnTo>
                    <a:pt x="69321" y="1624909"/>
                  </a:lnTo>
                  <a:lnTo>
                    <a:pt x="101635" y="1651124"/>
                  </a:lnTo>
                  <a:lnTo>
                    <a:pt x="140194" y="1685283"/>
                  </a:lnTo>
                  <a:lnTo>
                    <a:pt x="178947" y="1719295"/>
                  </a:lnTo>
                  <a:lnTo>
                    <a:pt x="217944" y="1753122"/>
                  </a:lnTo>
                  <a:lnTo>
                    <a:pt x="257505" y="1786521"/>
                  </a:lnTo>
                  <a:lnTo>
                    <a:pt x="297178" y="1819836"/>
                  </a:lnTo>
                  <a:lnTo>
                    <a:pt x="337011" y="1853030"/>
                  </a:lnTo>
                  <a:lnTo>
                    <a:pt x="377050" y="1886067"/>
                  </a:lnTo>
                  <a:lnTo>
                    <a:pt x="423444" y="1926964"/>
                  </a:lnTo>
                  <a:lnTo>
                    <a:pt x="464038" y="1959581"/>
                  </a:lnTo>
                  <a:lnTo>
                    <a:pt x="504979" y="1991934"/>
                  </a:lnTo>
                  <a:lnTo>
                    <a:pt x="546317" y="2023988"/>
                  </a:lnTo>
                  <a:lnTo>
                    <a:pt x="588096" y="2055706"/>
                  </a:lnTo>
                  <a:lnTo>
                    <a:pt x="630365" y="2087053"/>
                  </a:lnTo>
                  <a:lnTo>
                    <a:pt x="673172" y="2117994"/>
                  </a:lnTo>
                  <a:lnTo>
                    <a:pt x="716562" y="2148491"/>
                  </a:lnTo>
                  <a:lnTo>
                    <a:pt x="760584" y="2178511"/>
                  </a:lnTo>
                  <a:lnTo>
                    <a:pt x="800623" y="2198872"/>
                  </a:lnTo>
                  <a:lnTo>
                    <a:pt x="857198" y="2232055"/>
                  </a:lnTo>
                  <a:lnTo>
                    <a:pt x="916129" y="2263452"/>
                  </a:lnTo>
                  <a:lnTo>
                    <a:pt x="969339" y="2286508"/>
                  </a:lnTo>
                  <a:lnTo>
                    <a:pt x="1020955" y="2310773"/>
                  </a:lnTo>
                  <a:lnTo>
                    <a:pt x="1069001" y="2337743"/>
                  </a:lnTo>
                  <a:lnTo>
                    <a:pt x="1093196" y="2344759"/>
                  </a:lnTo>
                  <a:lnTo>
                    <a:pt x="1103769" y="2349423"/>
                  </a:lnTo>
                  <a:lnTo>
                    <a:pt x="1102237" y="2350584"/>
                  </a:lnTo>
                  <a:lnTo>
                    <a:pt x="1115271" y="2353383"/>
                  </a:lnTo>
                  <a:lnTo>
                    <a:pt x="1192689" y="2358095"/>
                  </a:lnTo>
                  <a:lnTo>
                    <a:pt x="1252165" y="2363728"/>
                  </a:lnTo>
                  <a:lnTo>
                    <a:pt x="1316111" y="2365973"/>
                  </a:lnTo>
                  <a:lnTo>
                    <a:pt x="1382075" y="2366690"/>
                  </a:lnTo>
                  <a:lnTo>
                    <a:pt x="1441500" y="2359686"/>
                  </a:lnTo>
                  <a:lnTo>
                    <a:pt x="1491932" y="2346821"/>
                  </a:lnTo>
                  <a:lnTo>
                    <a:pt x="1503726" y="2350560"/>
                  </a:lnTo>
                  <a:lnTo>
                    <a:pt x="1515221" y="2341849"/>
                  </a:lnTo>
                  <a:lnTo>
                    <a:pt x="1527125" y="2345503"/>
                  </a:lnTo>
                  <a:lnTo>
                    <a:pt x="1569809" y="2325834"/>
                  </a:lnTo>
                  <a:lnTo>
                    <a:pt x="1703372" y="2262651"/>
                  </a:lnTo>
                  <a:lnTo>
                    <a:pt x="1621657" y="2324572"/>
                  </a:lnTo>
                  <a:lnTo>
                    <a:pt x="1533461" y="2366054"/>
                  </a:lnTo>
                  <a:lnTo>
                    <a:pt x="1521392" y="2362524"/>
                  </a:lnTo>
                  <a:lnTo>
                    <a:pt x="1503709" y="2375924"/>
                  </a:lnTo>
                  <a:lnTo>
                    <a:pt x="1445697" y="2381856"/>
                  </a:lnTo>
                  <a:lnTo>
                    <a:pt x="1384945" y="2389866"/>
                  </a:lnTo>
                  <a:lnTo>
                    <a:pt x="1317834" y="2390019"/>
                  </a:lnTo>
                  <a:lnTo>
                    <a:pt x="1252952" y="2388483"/>
                  </a:lnTo>
                  <a:lnTo>
                    <a:pt x="1192783" y="2383375"/>
                  </a:lnTo>
                  <a:lnTo>
                    <a:pt x="1145913" y="2380865"/>
                  </a:lnTo>
                  <a:lnTo>
                    <a:pt x="1108726" y="2371017"/>
                  </a:lnTo>
                  <a:lnTo>
                    <a:pt x="1101407" y="2376564"/>
                  </a:lnTo>
                  <a:lnTo>
                    <a:pt x="1094790" y="2368903"/>
                  </a:lnTo>
                  <a:lnTo>
                    <a:pt x="1083857" y="2364512"/>
                  </a:lnTo>
                  <a:lnTo>
                    <a:pt x="1059620" y="2357527"/>
                  </a:lnTo>
                  <a:lnTo>
                    <a:pt x="1017558" y="2338698"/>
                  </a:lnTo>
                  <a:lnTo>
                    <a:pt x="959663" y="2306516"/>
                  </a:lnTo>
                  <a:lnTo>
                    <a:pt x="906233" y="2283626"/>
                  </a:lnTo>
                  <a:lnTo>
                    <a:pt x="847057" y="2252414"/>
                  </a:lnTo>
                  <a:lnTo>
                    <a:pt x="790231" y="2219423"/>
                  </a:lnTo>
                  <a:lnTo>
                    <a:pt x="706789" y="2168573"/>
                  </a:lnTo>
                  <a:lnTo>
                    <a:pt x="664183" y="2137481"/>
                  </a:lnTo>
                  <a:lnTo>
                    <a:pt x="622093" y="2105998"/>
                  </a:lnTo>
                  <a:lnTo>
                    <a:pt x="586582" y="2082205"/>
                  </a:lnTo>
                  <a:lnTo>
                    <a:pt x="545409" y="2050027"/>
                  </a:lnTo>
                  <a:lnTo>
                    <a:pt x="504639" y="2017544"/>
                  </a:lnTo>
                  <a:lnTo>
                    <a:pt x="470334" y="1992836"/>
                  </a:lnTo>
                  <a:lnTo>
                    <a:pt x="430255" y="1959830"/>
                  </a:lnTo>
                  <a:lnTo>
                    <a:pt x="390464" y="1926604"/>
                  </a:lnTo>
                  <a:lnTo>
                    <a:pt x="357026" y="1901241"/>
                  </a:lnTo>
                  <a:lnTo>
                    <a:pt x="317699" y="1867663"/>
                  </a:lnTo>
                  <a:lnTo>
                    <a:pt x="278548" y="1833953"/>
                  </a:lnTo>
                  <a:lnTo>
                    <a:pt x="239535" y="1800139"/>
                  </a:lnTo>
                  <a:lnTo>
                    <a:pt x="206722" y="1774301"/>
                  </a:lnTo>
                  <a:lnTo>
                    <a:pt x="167702" y="1740491"/>
                  </a:lnTo>
                  <a:lnTo>
                    <a:pt x="128928" y="1706496"/>
                  </a:lnTo>
                  <a:lnTo>
                    <a:pt x="90351" y="1672351"/>
                  </a:lnTo>
                  <a:lnTo>
                    <a:pt x="51921" y="1638094"/>
                  </a:lnTo>
                  <a:lnTo>
                    <a:pt x="0" y="1591567"/>
                  </a:lnTo>
                  <a:lnTo>
                    <a:pt x="0" y="1562752"/>
                  </a:lnTo>
                  <a:close/>
                </a:path>
              </a:pathLst>
            </a:custGeom>
            <a:solidFill>
              <a:srgbClr val="CFB48B">
                <a:alpha val="96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43324" y="0"/>
            <a:ext cx="9458840" cy="980141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8700" y="5774614"/>
            <a:ext cx="6048374" cy="402907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06305" y="2357486"/>
            <a:ext cx="7018020" cy="303149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7870"/>
              </a:lnSpc>
              <a:spcBef>
                <a:spcPts val="259"/>
              </a:spcBef>
            </a:pPr>
            <a:r>
              <a:rPr sz="6600" spc="-170" dirty="0">
                <a:solidFill>
                  <a:srgbClr val="5C492A"/>
                </a:solidFill>
                <a:latin typeface="Tahoma"/>
                <a:cs typeface="Tahoma"/>
              </a:rPr>
              <a:t>ÇOCU</a:t>
            </a:r>
            <a:r>
              <a:rPr sz="6600" spc="-17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6600" spc="-170" dirty="0">
                <a:solidFill>
                  <a:srgbClr val="5C492A"/>
                </a:solidFill>
                <a:latin typeface="Tahoma"/>
                <a:cs typeface="Tahoma"/>
              </a:rPr>
              <a:t>UMLA</a:t>
            </a:r>
            <a:r>
              <a:rPr sz="6600" spc="-6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6600" spc="-275" dirty="0">
                <a:solidFill>
                  <a:srgbClr val="5C492A"/>
                </a:solidFill>
                <a:latin typeface="Tahoma"/>
                <a:cs typeface="Tahoma"/>
              </a:rPr>
              <a:t>NASIL </a:t>
            </a:r>
            <a:r>
              <a:rPr sz="6600" spc="-20" dirty="0">
                <a:solidFill>
                  <a:srgbClr val="5C492A"/>
                </a:solidFill>
                <a:latin typeface="Tahoma"/>
                <a:cs typeface="Tahoma"/>
              </a:rPr>
              <a:t>ETK</a:t>
            </a:r>
            <a:r>
              <a:rPr sz="6600" spc="-2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20" dirty="0">
                <a:solidFill>
                  <a:srgbClr val="5C492A"/>
                </a:solidFill>
                <a:latin typeface="Tahoma"/>
                <a:cs typeface="Tahoma"/>
              </a:rPr>
              <a:t>L</a:t>
            </a:r>
            <a:r>
              <a:rPr sz="6600" spc="-2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665" dirty="0">
                <a:solidFill>
                  <a:srgbClr val="5C492A"/>
                </a:solidFill>
                <a:latin typeface="Lucida Sans Unicode"/>
                <a:cs typeface="Lucida Sans Unicode"/>
              </a:rPr>
              <a:t> </a:t>
            </a:r>
            <a:r>
              <a:rPr sz="6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10" dirty="0">
                <a:solidFill>
                  <a:srgbClr val="5C492A"/>
                </a:solidFill>
                <a:latin typeface="Tahoma"/>
                <a:cs typeface="Tahoma"/>
              </a:rPr>
              <a:t>LET</a:t>
            </a:r>
            <a:r>
              <a:rPr sz="6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İŞİ</a:t>
            </a:r>
            <a:r>
              <a:rPr sz="6600" spc="-10" dirty="0">
                <a:solidFill>
                  <a:srgbClr val="5C492A"/>
                </a:solidFill>
                <a:latin typeface="Tahoma"/>
                <a:cs typeface="Tahoma"/>
              </a:rPr>
              <a:t>M KURAB</a:t>
            </a:r>
            <a:r>
              <a:rPr sz="6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10" dirty="0">
                <a:solidFill>
                  <a:srgbClr val="5C492A"/>
                </a:solidFill>
                <a:latin typeface="Tahoma"/>
                <a:cs typeface="Tahoma"/>
              </a:rPr>
              <a:t>L</a:t>
            </a:r>
            <a:r>
              <a:rPr sz="6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10" dirty="0">
                <a:solidFill>
                  <a:srgbClr val="5C492A"/>
                </a:solidFill>
                <a:latin typeface="Tahoma"/>
                <a:cs typeface="Tahoma"/>
              </a:rPr>
              <a:t>R</a:t>
            </a:r>
            <a:r>
              <a:rPr sz="6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10" dirty="0">
                <a:solidFill>
                  <a:srgbClr val="5C492A"/>
                </a:solidFill>
                <a:latin typeface="Tahoma"/>
                <a:cs typeface="Tahoma"/>
              </a:rPr>
              <a:t>M?</a:t>
            </a:r>
            <a:endParaRPr sz="660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301707" y="1450116"/>
            <a:ext cx="6944995" cy="2597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-635" algn="ctr">
              <a:lnSpc>
                <a:spcPct val="116399"/>
              </a:lnSpc>
              <a:spcBef>
                <a:spcPts val="90"/>
              </a:spcBef>
            </a:pPr>
            <a:r>
              <a:rPr sz="2900" spc="-35" dirty="0"/>
              <a:t>Bu</a:t>
            </a:r>
            <a:r>
              <a:rPr sz="2900" spc="-235" dirty="0"/>
              <a:t> </a:t>
            </a:r>
            <a:r>
              <a:rPr sz="2900" spc="55" dirty="0"/>
              <a:t>dönemde</a:t>
            </a:r>
            <a:r>
              <a:rPr sz="2900" spc="-229" dirty="0"/>
              <a:t> </a:t>
            </a:r>
            <a:r>
              <a:rPr sz="2900" spc="55" dirty="0"/>
              <a:t>onlarla</a:t>
            </a:r>
            <a:r>
              <a:rPr sz="2900" spc="-229" dirty="0"/>
              <a:t> </a:t>
            </a:r>
            <a:r>
              <a:rPr sz="2900" dirty="0"/>
              <a:t>kurdu</a:t>
            </a:r>
            <a:r>
              <a:rPr sz="2900" dirty="0">
                <a:latin typeface="Lucida Sans Unicode"/>
                <a:cs typeface="Lucida Sans Unicode"/>
              </a:rPr>
              <a:t>ğ</a:t>
            </a:r>
            <a:r>
              <a:rPr sz="2900" dirty="0"/>
              <a:t>umuz</a:t>
            </a:r>
            <a:r>
              <a:rPr sz="2900" spc="-229" dirty="0"/>
              <a:t> </a:t>
            </a:r>
            <a:r>
              <a:rPr sz="2900" spc="-10" dirty="0"/>
              <a:t>sa</a:t>
            </a:r>
            <a:r>
              <a:rPr sz="2900" spc="-10" dirty="0">
                <a:latin typeface="Lucida Sans Unicode"/>
                <a:cs typeface="Lucida Sans Unicode"/>
              </a:rPr>
              <a:t>ğ</a:t>
            </a:r>
            <a:r>
              <a:rPr sz="2900" spc="-10" dirty="0"/>
              <a:t>lıklı </a:t>
            </a:r>
            <a:r>
              <a:rPr sz="2900" dirty="0"/>
              <a:t>ileti</a:t>
            </a:r>
            <a:r>
              <a:rPr sz="2900" dirty="0">
                <a:latin typeface="Lucida Sans Unicode"/>
                <a:cs typeface="Lucida Sans Unicode"/>
              </a:rPr>
              <a:t>ş</a:t>
            </a:r>
            <a:r>
              <a:rPr sz="2900" dirty="0"/>
              <a:t>im</a:t>
            </a:r>
            <a:r>
              <a:rPr sz="2900" spc="-105" dirty="0"/>
              <a:t> </a:t>
            </a:r>
            <a:r>
              <a:rPr sz="2900" dirty="0"/>
              <a:t>onları</a:t>
            </a:r>
            <a:r>
              <a:rPr sz="2900" spc="-100" dirty="0"/>
              <a:t> </a:t>
            </a:r>
            <a:r>
              <a:rPr sz="2900" dirty="0"/>
              <a:t>olumsuz</a:t>
            </a:r>
            <a:r>
              <a:rPr sz="2900" spc="-105" dirty="0"/>
              <a:t> </a:t>
            </a:r>
            <a:r>
              <a:rPr sz="2900" spc="85" dirty="0"/>
              <a:t>akran</a:t>
            </a:r>
            <a:r>
              <a:rPr sz="2900" spc="-100" dirty="0"/>
              <a:t> </a:t>
            </a:r>
            <a:r>
              <a:rPr sz="2900" spc="35" dirty="0"/>
              <a:t>gruplarından </a:t>
            </a:r>
            <a:r>
              <a:rPr sz="2900" dirty="0"/>
              <a:t>koruyabilir.</a:t>
            </a:r>
            <a:r>
              <a:rPr sz="2900" spc="-110" dirty="0"/>
              <a:t> </a:t>
            </a:r>
            <a:r>
              <a:rPr sz="2900" spc="-35" dirty="0"/>
              <a:t>Bu</a:t>
            </a:r>
            <a:r>
              <a:rPr sz="2900" spc="-110" dirty="0"/>
              <a:t> </a:t>
            </a:r>
            <a:r>
              <a:rPr sz="2900" dirty="0"/>
              <a:t>do</a:t>
            </a:r>
            <a:r>
              <a:rPr sz="2900" dirty="0">
                <a:latin typeface="Lucida Sans Unicode"/>
                <a:cs typeface="Lucida Sans Unicode"/>
              </a:rPr>
              <a:t>ğ</a:t>
            </a:r>
            <a:r>
              <a:rPr sz="2900" dirty="0"/>
              <a:t>rultuda</a:t>
            </a:r>
            <a:r>
              <a:rPr sz="2900" spc="-110" dirty="0"/>
              <a:t> </a:t>
            </a:r>
            <a:r>
              <a:rPr sz="2900" spc="40" dirty="0"/>
              <a:t>çocuklarımızın </a:t>
            </a:r>
            <a:r>
              <a:rPr sz="2900" spc="55" dirty="0"/>
              <a:t>arkada</a:t>
            </a:r>
            <a:r>
              <a:rPr sz="2900" spc="55" dirty="0">
                <a:latin typeface="Lucida Sans Unicode"/>
                <a:cs typeface="Lucida Sans Unicode"/>
              </a:rPr>
              <a:t>ş</a:t>
            </a:r>
            <a:r>
              <a:rPr sz="2900" spc="55" dirty="0"/>
              <a:t>larını</a:t>
            </a:r>
            <a:r>
              <a:rPr sz="2900" spc="440" dirty="0"/>
              <a:t> </a:t>
            </a:r>
            <a:r>
              <a:rPr sz="2900" dirty="0"/>
              <a:t>ve</a:t>
            </a:r>
            <a:r>
              <a:rPr sz="2900" spc="440" dirty="0"/>
              <a:t> </a:t>
            </a:r>
            <a:r>
              <a:rPr sz="2900" dirty="0"/>
              <a:t>onların</a:t>
            </a:r>
            <a:r>
              <a:rPr sz="2900" spc="-235" dirty="0"/>
              <a:t> </a:t>
            </a:r>
            <a:r>
              <a:rPr sz="2900" spc="-10" dirty="0"/>
              <a:t>ailelerini </a:t>
            </a:r>
            <a:r>
              <a:rPr sz="2900" spc="90" dirty="0"/>
              <a:t>tanımamız</a:t>
            </a:r>
            <a:r>
              <a:rPr sz="2900" spc="-290" dirty="0"/>
              <a:t> </a:t>
            </a:r>
            <a:r>
              <a:rPr sz="2900" spc="90" dirty="0"/>
              <a:t>çok</a:t>
            </a:r>
            <a:r>
              <a:rPr sz="2900" spc="-285" dirty="0"/>
              <a:t> </a:t>
            </a:r>
            <a:r>
              <a:rPr sz="2900" spc="-10" dirty="0"/>
              <a:t>önemlidir.</a:t>
            </a:r>
            <a:endParaRPr sz="29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97147" y="6689724"/>
            <a:ext cx="7353934" cy="2082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399"/>
              </a:lnSpc>
              <a:spcBef>
                <a:spcPts val="95"/>
              </a:spcBef>
            </a:pPr>
            <a:r>
              <a:rPr sz="2900" dirty="0">
                <a:solidFill>
                  <a:srgbClr val="5C492A"/>
                </a:solidFill>
                <a:latin typeface="Tahoma"/>
                <a:cs typeface="Tahoma"/>
              </a:rPr>
              <a:t>Ergenlik</a:t>
            </a:r>
            <a:r>
              <a:rPr sz="2900" spc="-1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900" dirty="0">
                <a:solidFill>
                  <a:srgbClr val="5C492A"/>
                </a:solidFill>
                <a:latin typeface="Tahoma"/>
                <a:cs typeface="Tahoma"/>
              </a:rPr>
              <a:t>dönemini</a:t>
            </a:r>
            <a:r>
              <a:rPr sz="2900" spc="-1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900" dirty="0">
                <a:solidFill>
                  <a:srgbClr val="5C492A"/>
                </a:solidFill>
                <a:latin typeface="Tahoma"/>
                <a:cs typeface="Tahoma"/>
              </a:rPr>
              <a:t>her</a:t>
            </a:r>
            <a:r>
              <a:rPr sz="2900" spc="-1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900" dirty="0">
                <a:solidFill>
                  <a:srgbClr val="5C492A"/>
                </a:solidFill>
                <a:latin typeface="Tahoma"/>
                <a:cs typeface="Tahoma"/>
              </a:rPr>
              <a:t>genç</a:t>
            </a:r>
            <a:r>
              <a:rPr sz="2900" spc="54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900" dirty="0">
                <a:solidFill>
                  <a:srgbClr val="5C492A"/>
                </a:solidFill>
                <a:latin typeface="Tahoma"/>
                <a:cs typeface="Tahoma"/>
              </a:rPr>
              <a:t>farklı</a:t>
            </a:r>
            <a:r>
              <a:rPr sz="2900" spc="-1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900" spc="-10" dirty="0">
                <a:solidFill>
                  <a:srgbClr val="5C492A"/>
                </a:solidFill>
                <a:latin typeface="Tahoma"/>
                <a:cs typeface="Tahoma"/>
              </a:rPr>
              <a:t>ya</a:t>
            </a:r>
            <a:r>
              <a:rPr sz="29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2900" spc="-10" dirty="0">
                <a:solidFill>
                  <a:srgbClr val="5C492A"/>
                </a:solidFill>
                <a:latin typeface="Tahoma"/>
                <a:cs typeface="Tahoma"/>
              </a:rPr>
              <a:t>ayabilir, </a:t>
            </a:r>
            <a:r>
              <a:rPr sz="2900" dirty="0">
                <a:solidFill>
                  <a:srgbClr val="5C492A"/>
                </a:solidFill>
                <a:latin typeface="Tahoma"/>
                <a:cs typeface="Tahoma"/>
              </a:rPr>
              <a:t>Gençlerin</a:t>
            </a:r>
            <a:r>
              <a:rPr sz="2900" spc="-21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900" dirty="0">
                <a:solidFill>
                  <a:srgbClr val="5C492A"/>
                </a:solidFill>
                <a:latin typeface="Tahoma"/>
                <a:cs typeface="Tahoma"/>
              </a:rPr>
              <a:t>verdikleri</a:t>
            </a:r>
            <a:r>
              <a:rPr sz="2900" spc="-2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900" spc="50" dirty="0">
                <a:solidFill>
                  <a:srgbClr val="5C492A"/>
                </a:solidFill>
                <a:latin typeface="Tahoma"/>
                <a:cs typeface="Tahoma"/>
              </a:rPr>
              <a:t>tepkiler</a:t>
            </a:r>
            <a:r>
              <a:rPr sz="2900" spc="-21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900" spc="40" dirty="0">
                <a:solidFill>
                  <a:srgbClr val="5C492A"/>
                </a:solidFill>
                <a:latin typeface="Tahoma"/>
                <a:cs typeface="Tahoma"/>
              </a:rPr>
              <a:t>akranlarından </a:t>
            </a:r>
            <a:r>
              <a:rPr sz="2900" dirty="0">
                <a:solidFill>
                  <a:srgbClr val="5C492A"/>
                </a:solidFill>
                <a:latin typeface="Tahoma"/>
                <a:cs typeface="Tahoma"/>
              </a:rPr>
              <a:t>farklı</a:t>
            </a:r>
            <a:r>
              <a:rPr sz="2900" spc="-2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900" spc="-20" dirty="0">
                <a:solidFill>
                  <a:srgbClr val="5C492A"/>
                </a:solidFill>
                <a:latin typeface="Tahoma"/>
                <a:cs typeface="Tahoma"/>
              </a:rPr>
              <a:t>olabilir.</a:t>
            </a:r>
            <a:r>
              <a:rPr sz="2900" spc="-21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900" spc="-45" dirty="0">
                <a:solidFill>
                  <a:srgbClr val="5C492A"/>
                </a:solidFill>
                <a:latin typeface="Tahoma"/>
                <a:cs typeface="Tahoma"/>
              </a:rPr>
              <a:t>Bu</a:t>
            </a:r>
            <a:r>
              <a:rPr sz="2900" spc="-2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900" dirty="0">
                <a:solidFill>
                  <a:srgbClr val="5C492A"/>
                </a:solidFill>
                <a:latin typeface="Tahoma"/>
                <a:cs typeface="Tahoma"/>
              </a:rPr>
              <a:t>nedenle</a:t>
            </a:r>
            <a:r>
              <a:rPr sz="2900" spc="-21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2900" spc="55" dirty="0">
                <a:solidFill>
                  <a:srgbClr val="5C492A"/>
                </a:solidFill>
                <a:latin typeface="Tahoma"/>
                <a:cs typeface="Tahoma"/>
              </a:rPr>
              <a:t>kıyaslamalardan </a:t>
            </a:r>
            <a:r>
              <a:rPr sz="2900" spc="-10" dirty="0">
                <a:solidFill>
                  <a:srgbClr val="5C492A"/>
                </a:solidFill>
                <a:latin typeface="Tahoma"/>
                <a:cs typeface="Tahoma"/>
              </a:rPr>
              <a:t>kaçınılmalıdır.</a:t>
            </a:r>
            <a:endParaRPr sz="29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2245" y="283915"/>
            <a:ext cx="2113077" cy="203736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2379345" cy="2390140"/>
            <a:chOff x="0" y="0"/>
            <a:chExt cx="2379345" cy="239014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2379345" cy="2294255"/>
            </a:xfrm>
            <a:custGeom>
              <a:avLst/>
              <a:gdLst/>
              <a:ahLst/>
              <a:cxnLst/>
              <a:rect l="l" t="t" r="r" b="b"/>
              <a:pathLst>
                <a:path w="2379345" h="2294255">
                  <a:moveTo>
                    <a:pt x="0" y="0"/>
                  </a:moveTo>
                  <a:lnTo>
                    <a:pt x="2288759" y="0"/>
                  </a:lnTo>
                  <a:lnTo>
                    <a:pt x="2307128" y="54105"/>
                  </a:lnTo>
                  <a:lnTo>
                    <a:pt x="2321494" y="100572"/>
                  </a:lnTo>
                  <a:lnTo>
                    <a:pt x="2334722" y="147313"/>
                  </a:lnTo>
                  <a:lnTo>
                    <a:pt x="2346812" y="194327"/>
                  </a:lnTo>
                  <a:lnTo>
                    <a:pt x="2357765" y="241614"/>
                  </a:lnTo>
                  <a:lnTo>
                    <a:pt x="2365789" y="288711"/>
                  </a:lnTo>
                  <a:lnTo>
                    <a:pt x="2371850" y="335865"/>
                  </a:lnTo>
                  <a:lnTo>
                    <a:pt x="2375947" y="383079"/>
                  </a:lnTo>
                  <a:lnTo>
                    <a:pt x="2378080" y="430352"/>
                  </a:lnTo>
                  <a:lnTo>
                    <a:pt x="2378248" y="477683"/>
                  </a:lnTo>
                  <a:lnTo>
                    <a:pt x="2378922" y="507455"/>
                  </a:lnTo>
                  <a:lnTo>
                    <a:pt x="2375768" y="546872"/>
                  </a:lnTo>
                  <a:lnTo>
                    <a:pt x="2368787" y="595935"/>
                  </a:lnTo>
                  <a:lnTo>
                    <a:pt x="2357978" y="654644"/>
                  </a:lnTo>
                  <a:lnTo>
                    <a:pt x="2343342" y="723000"/>
                  </a:lnTo>
                  <a:lnTo>
                    <a:pt x="2324878" y="801001"/>
                  </a:lnTo>
                  <a:lnTo>
                    <a:pt x="2304649" y="872678"/>
                  </a:lnTo>
                  <a:lnTo>
                    <a:pt x="2291814" y="910490"/>
                  </a:lnTo>
                  <a:lnTo>
                    <a:pt x="2277167" y="949618"/>
                  </a:lnTo>
                  <a:lnTo>
                    <a:pt x="2260706" y="990061"/>
                  </a:lnTo>
                  <a:lnTo>
                    <a:pt x="2242432" y="1031821"/>
                  </a:lnTo>
                  <a:lnTo>
                    <a:pt x="2222345" y="1074896"/>
                  </a:lnTo>
                  <a:lnTo>
                    <a:pt x="2200444" y="1119287"/>
                  </a:lnTo>
                  <a:lnTo>
                    <a:pt x="2176731" y="1164994"/>
                  </a:lnTo>
                  <a:lnTo>
                    <a:pt x="2151204" y="1212017"/>
                  </a:lnTo>
                  <a:lnTo>
                    <a:pt x="2123865" y="1260355"/>
                  </a:lnTo>
                  <a:lnTo>
                    <a:pt x="2094712" y="1310010"/>
                  </a:lnTo>
                  <a:lnTo>
                    <a:pt x="2063745" y="1360980"/>
                  </a:lnTo>
                  <a:lnTo>
                    <a:pt x="2030966" y="1413266"/>
                  </a:lnTo>
                  <a:lnTo>
                    <a:pt x="1996374" y="1466868"/>
                  </a:lnTo>
                  <a:lnTo>
                    <a:pt x="1959352" y="1519269"/>
                  </a:lnTo>
                  <a:lnTo>
                    <a:pt x="1922786" y="1569916"/>
                  </a:lnTo>
                  <a:lnTo>
                    <a:pt x="1886675" y="1618810"/>
                  </a:lnTo>
                  <a:lnTo>
                    <a:pt x="1851019" y="1665950"/>
                  </a:lnTo>
                  <a:lnTo>
                    <a:pt x="1815818" y="1711335"/>
                  </a:lnTo>
                  <a:lnTo>
                    <a:pt x="1781072" y="1754967"/>
                  </a:lnTo>
                  <a:lnTo>
                    <a:pt x="1746644" y="1797008"/>
                  </a:lnTo>
                  <a:lnTo>
                    <a:pt x="1712946" y="1836970"/>
                  </a:lnTo>
                  <a:lnTo>
                    <a:pt x="1679565" y="1875340"/>
                  </a:lnTo>
                  <a:lnTo>
                    <a:pt x="1646640" y="1911957"/>
                  </a:lnTo>
                  <a:lnTo>
                    <a:pt x="1614169" y="1946820"/>
                  </a:lnTo>
                  <a:lnTo>
                    <a:pt x="1582154" y="1979928"/>
                  </a:lnTo>
                  <a:lnTo>
                    <a:pt x="1550594" y="2011284"/>
                  </a:lnTo>
                  <a:lnTo>
                    <a:pt x="1519488" y="2040885"/>
                  </a:lnTo>
                  <a:lnTo>
                    <a:pt x="1488838" y="2068732"/>
                  </a:lnTo>
                  <a:lnTo>
                    <a:pt x="1458643" y="2094826"/>
                  </a:lnTo>
                  <a:lnTo>
                    <a:pt x="1428903" y="2119165"/>
                  </a:lnTo>
                  <a:lnTo>
                    <a:pt x="1399618" y="2141751"/>
                  </a:lnTo>
                  <a:lnTo>
                    <a:pt x="1376435" y="2161055"/>
                  </a:lnTo>
                  <a:lnTo>
                    <a:pt x="1334962" y="2188885"/>
                  </a:lnTo>
                  <a:lnTo>
                    <a:pt x="1292409" y="2213405"/>
                  </a:lnTo>
                  <a:lnTo>
                    <a:pt x="1248775" y="2234616"/>
                  </a:lnTo>
                  <a:lnTo>
                    <a:pt x="1204060" y="2252517"/>
                  </a:lnTo>
                  <a:lnTo>
                    <a:pt x="1158263" y="2267109"/>
                  </a:lnTo>
                  <a:lnTo>
                    <a:pt x="1111386" y="2278391"/>
                  </a:lnTo>
                  <a:lnTo>
                    <a:pt x="1063428" y="2286363"/>
                  </a:lnTo>
                  <a:lnTo>
                    <a:pt x="1014388" y="2291026"/>
                  </a:lnTo>
                  <a:lnTo>
                    <a:pt x="964268" y="2292380"/>
                  </a:lnTo>
                  <a:lnTo>
                    <a:pt x="938249" y="2293686"/>
                  </a:lnTo>
                  <a:lnTo>
                    <a:pt x="873084" y="2290679"/>
                  </a:lnTo>
                  <a:lnTo>
                    <a:pt x="833685" y="2286347"/>
                  </a:lnTo>
                  <a:lnTo>
                    <a:pt x="789996" y="2280149"/>
                  </a:lnTo>
                  <a:lnTo>
                    <a:pt x="741888" y="2272074"/>
                  </a:lnTo>
                  <a:lnTo>
                    <a:pt x="689363" y="2262123"/>
                  </a:lnTo>
                  <a:lnTo>
                    <a:pt x="632420" y="2250295"/>
                  </a:lnTo>
                  <a:lnTo>
                    <a:pt x="571060" y="2236592"/>
                  </a:lnTo>
                  <a:lnTo>
                    <a:pt x="505281" y="2221012"/>
                  </a:lnTo>
                  <a:lnTo>
                    <a:pt x="435085" y="2203556"/>
                  </a:lnTo>
                  <a:lnTo>
                    <a:pt x="360472" y="2184224"/>
                  </a:lnTo>
                  <a:lnTo>
                    <a:pt x="311738" y="2171882"/>
                  </a:lnTo>
                  <a:lnTo>
                    <a:pt x="263035" y="2159269"/>
                  </a:lnTo>
                  <a:lnTo>
                    <a:pt x="214361" y="2146385"/>
                  </a:lnTo>
                  <a:lnTo>
                    <a:pt x="165718" y="2133230"/>
                  </a:lnTo>
                  <a:lnTo>
                    <a:pt x="117105" y="2119805"/>
                  </a:lnTo>
                  <a:lnTo>
                    <a:pt x="68522" y="2106108"/>
                  </a:lnTo>
                  <a:lnTo>
                    <a:pt x="19969" y="2092140"/>
                  </a:lnTo>
                  <a:lnTo>
                    <a:pt x="0" y="2086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AF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2071370" cy="2390140"/>
            </a:xfrm>
            <a:custGeom>
              <a:avLst/>
              <a:gdLst/>
              <a:ahLst/>
              <a:cxnLst/>
              <a:rect l="l" t="t" r="r" b="b"/>
              <a:pathLst>
                <a:path w="2071370" h="2390140">
                  <a:moveTo>
                    <a:pt x="1994323" y="0"/>
                  </a:moveTo>
                  <a:lnTo>
                    <a:pt x="2017817" y="0"/>
                  </a:lnTo>
                  <a:lnTo>
                    <a:pt x="1983544" y="85632"/>
                  </a:lnTo>
                  <a:lnTo>
                    <a:pt x="1953563" y="184403"/>
                  </a:lnTo>
                  <a:lnTo>
                    <a:pt x="1933061" y="225290"/>
                  </a:lnTo>
                  <a:lnTo>
                    <a:pt x="1919227" y="273800"/>
                  </a:lnTo>
                  <a:lnTo>
                    <a:pt x="1906090" y="321782"/>
                  </a:lnTo>
                  <a:lnTo>
                    <a:pt x="1893779" y="369137"/>
                  </a:lnTo>
                  <a:lnTo>
                    <a:pt x="1882425" y="415768"/>
                  </a:lnTo>
                  <a:lnTo>
                    <a:pt x="1872156" y="461576"/>
                  </a:lnTo>
                  <a:lnTo>
                    <a:pt x="1869206" y="514514"/>
                  </a:lnTo>
                  <a:lnTo>
                    <a:pt x="1861500" y="558380"/>
                  </a:lnTo>
                  <a:lnTo>
                    <a:pt x="1861372" y="609179"/>
                  </a:lnTo>
                  <a:lnTo>
                    <a:pt x="1862262" y="659207"/>
                  </a:lnTo>
                  <a:lnTo>
                    <a:pt x="1864571" y="708160"/>
                  </a:lnTo>
                  <a:lnTo>
                    <a:pt x="1868173" y="756132"/>
                  </a:lnTo>
                  <a:lnTo>
                    <a:pt x="1872945" y="803218"/>
                  </a:lnTo>
                  <a:lnTo>
                    <a:pt x="1878764" y="849511"/>
                  </a:lnTo>
                  <a:lnTo>
                    <a:pt x="1891607" y="903157"/>
                  </a:lnTo>
                  <a:lnTo>
                    <a:pt x="1899146" y="948146"/>
                  </a:lnTo>
                  <a:lnTo>
                    <a:pt x="1907360" y="992624"/>
                  </a:lnTo>
                  <a:lnTo>
                    <a:pt x="1926426" y="1054230"/>
                  </a:lnTo>
                  <a:lnTo>
                    <a:pt x="1939926" y="1107378"/>
                  </a:lnTo>
                  <a:lnTo>
                    <a:pt x="1953777" y="1160260"/>
                  </a:lnTo>
                  <a:lnTo>
                    <a:pt x="1981867" y="1265730"/>
                  </a:lnTo>
                  <a:lnTo>
                    <a:pt x="1995753" y="1318585"/>
                  </a:lnTo>
                  <a:lnTo>
                    <a:pt x="2015386" y="1379761"/>
                  </a:lnTo>
                  <a:lnTo>
                    <a:pt x="2028391" y="1433283"/>
                  </a:lnTo>
                  <a:lnTo>
                    <a:pt x="2037336" y="1477208"/>
                  </a:lnTo>
                  <a:lnTo>
                    <a:pt x="2045455" y="1521757"/>
                  </a:lnTo>
                  <a:lnTo>
                    <a:pt x="2058606" y="1575170"/>
                  </a:lnTo>
                  <a:lnTo>
                    <a:pt x="2064342" y="1621525"/>
                  </a:lnTo>
                  <a:lnTo>
                    <a:pt x="2068520" y="1669062"/>
                  </a:lnTo>
                  <a:lnTo>
                    <a:pt x="2070896" y="1717963"/>
                  </a:lnTo>
                  <a:lnTo>
                    <a:pt x="2071226" y="1768416"/>
                  </a:lnTo>
                  <a:lnTo>
                    <a:pt x="2069266" y="1820603"/>
                  </a:lnTo>
                  <a:lnTo>
                    <a:pt x="2058670" y="1866659"/>
                  </a:lnTo>
                  <a:lnTo>
                    <a:pt x="2045296" y="1914820"/>
                  </a:lnTo>
                  <a:lnTo>
                    <a:pt x="2023451" y="1956725"/>
                  </a:lnTo>
                  <a:lnTo>
                    <a:pt x="1999962" y="1999875"/>
                  </a:lnTo>
                  <a:lnTo>
                    <a:pt x="1975060" y="2044097"/>
                  </a:lnTo>
                  <a:lnTo>
                    <a:pt x="1875875" y="2157284"/>
                  </a:lnTo>
                  <a:lnTo>
                    <a:pt x="1713422" y="2280386"/>
                  </a:lnTo>
                  <a:lnTo>
                    <a:pt x="1621657" y="2324572"/>
                  </a:lnTo>
                  <a:lnTo>
                    <a:pt x="1861476" y="2142844"/>
                  </a:lnTo>
                  <a:lnTo>
                    <a:pt x="1957165" y="2032306"/>
                  </a:lnTo>
                  <a:lnTo>
                    <a:pt x="1980882" y="1988983"/>
                  </a:lnTo>
                  <a:lnTo>
                    <a:pt x="2003184" y="1946732"/>
                  </a:lnTo>
                  <a:lnTo>
                    <a:pt x="2023845" y="1905725"/>
                  </a:lnTo>
                  <a:lnTo>
                    <a:pt x="2035661" y="1858744"/>
                  </a:lnTo>
                  <a:lnTo>
                    <a:pt x="2044911" y="1813708"/>
                  </a:lnTo>
                  <a:lnTo>
                    <a:pt x="2051830" y="1770438"/>
                  </a:lnTo>
                  <a:lnTo>
                    <a:pt x="2050553" y="1720703"/>
                  </a:lnTo>
                  <a:lnTo>
                    <a:pt x="2047419" y="1672376"/>
                  </a:lnTo>
                  <a:lnTo>
                    <a:pt x="2042662" y="1625278"/>
                  </a:lnTo>
                  <a:lnTo>
                    <a:pt x="2036521" y="1579230"/>
                  </a:lnTo>
                  <a:lnTo>
                    <a:pt x="2023128" y="1526000"/>
                  </a:lnTo>
                  <a:lnTo>
                    <a:pt x="2014925" y="1481515"/>
                  </a:lnTo>
                  <a:lnTo>
                    <a:pt x="2006044" y="1437542"/>
                  </a:lnTo>
                  <a:lnTo>
                    <a:pt x="1992930" y="1384102"/>
                  </a:lnTo>
                  <a:lnTo>
                    <a:pt x="1979314" y="1331042"/>
                  </a:lnTo>
                  <a:lnTo>
                    <a:pt x="1959274" y="1270174"/>
                  </a:lnTo>
                  <a:lnTo>
                    <a:pt x="1931183" y="1164705"/>
                  </a:lnTo>
                  <a:lnTo>
                    <a:pt x="1917385" y="1111783"/>
                  </a:lnTo>
                  <a:lnTo>
                    <a:pt x="1903971" y="1058570"/>
                  </a:lnTo>
                  <a:lnTo>
                    <a:pt x="1891115" y="1004934"/>
                  </a:lnTo>
                  <a:lnTo>
                    <a:pt x="1876924" y="952310"/>
                  </a:lnTo>
                  <a:lnTo>
                    <a:pt x="1869554" y="907193"/>
                  </a:lnTo>
                  <a:lnTo>
                    <a:pt x="1856925" y="853385"/>
                  </a:lnTo>
                  <a:lnTo>
                    <a:pt x="1851368" y="806893"/>
                  </a:lnTo>
                  <a:lnTo>
                    <a:pt x="1846908" y="759571"/>
                  </a:lnTo>
                  <a:lnTo>
                    <a:pt x="1837568" y="703271"/>
                  </a:lnTo>
                  <a:lnTo>
                    <a:pt x="1835678" y="654001"/>
                  </a:lnTo>
                  <a:lnTo>
                    <a:pt x="1835263" y="603613"/>
                  </a:lnTo>
                  <a:lnTo>
                    <a:pt x="1842048" y="560444"/>
                  </a:lnTo>
                  <a:lnTo>
                    <a:pt x="1844218" y="508098"/>
                  </a:lnTo>
                  <a:lnTo>
                    <a:pt x="1853832" y="462786"/>
                  </a:lnTo>
                  <a:lnTo>
                    <a:pt x="1864644" y="416566"/>
                  </a:lnTo>
                  <a:lnTo>
                    <a:pt x="1870412" y="361493"/>
                  </a:lnTo>
                  <a:lnTo>
                    <a:pt x="1883194" y="313781"/>
                  </a:lnTo>
                  <a:lnTo>
                    <a:pt x="1896746" y="265485"/>
                  </a:lnTo>
                  <a:lnTo>
                    <a:pt x="1917026" y="224765"/>
                  </a:lnTo>
                  <a:lnTo>
                    <a:pt x="1961896" y="76685"/>
                  </a:lnTo>
                  <a:lnTo>
                    <a:pt x="1994323" y="0"/>
                  </a:lnTo>
                  <a:close/>
                </a:path>
                <a:path w="2071370" h="2390140">
                  <a:moveTo>
                    <a:pt x="0" y="1562752"/>
                  </a:moveTo>
                  <a:lnTo>
                    <a:pt x="30997" y="1590572"/>
                  </a:lnTo>
                  <a:lnTo>
                    <a:pt x="69321" y="1624909"/>
                  </a:lnTo>
                  <a:lnTo>
                    <a:pt x="101635" y="1651124"/>
                  </a:lnTo>
                  <a:lnTo>
                    <a:pt x="140194" y="1685283"/>
                  </a:lnTo>
                  <a:lnTo>
                    <a:pt x="178947" y="1719295"/>
                  </a:lnTo>
                  <a:lnTo>
                    <a:pt x="217944" y="1753122"/>
                  </a:lnTo>
                  <a:lnTo>
                    <a:pt x="257505" y="1786521"/>
                  </a:lnTo>
                  <a:lnTo>
                    <a:pt x="297178" y="1819836"/>
                  </a:lnTo>
                  <a:lnTo>
                    <a:pt x="337011" y="1853030"/>
                  </a:lnTo>
                  <a:lnTo>
                    <a:pt x="377050" y="1886067"/>
                  </a:lnTo>
                  <a:lnTo>
                    <a:pt x="423444" y="1926964"/>
                  </a:lnTo>
                  <a:lnTo>
                    <a:pt x="464038" y="1959581"/>
                  </a:lnTo>
                  <a:lnTo>
                    <a:pt x="504979" y="1991934"/>
                  </a:lnTo>
                  <a:lnTo>
                    <a:pt x="546317" y="2023988"/>
                  </a:lnTo>
                  <a:lnTo>
                    <a:pt x="588096" y="2055706"/>
                  </a:lnTo>
                  <a:lnTo>
                    <a:pt x="630365" y="2087053"/>
                  </a:lnTo>
                  <a:lnTo>
                    <a:pt x="673172" y="2117994"/>
                  </a:lnTo>
                  <a:lnTo>
                    <a:pt x="716562" y="2148491"/>
                  </a:lnTo>
                  <a:lnTo>
                    <a:pt x="760584" y="2178511"/>
                  </a:lnTo>
                  <a:lnTo>
                    <a:pt x="800623" y="2198872"/>
                  </a:lnTo>
                  <a:lnTo>
                    <a:pt x="857198" y="2232055"/>
                  </a:lnTo>
                  <a:lnTo>
                    <a:pt x="916129" y="2263452"/>
                  </a:lnTo>
                  <a:lnTo>
                    <a:pt x="969339" y="2286508"/>
                  </a:lnTo>
                  <a:lnTo>
                    <a:pt x="1020955" y="2310773"/>
                  </a:lnTo>
                  <a:lnTo>
                    <a:pt x="1069001" y="2337743"/>
                  </a:lnTo>
                  <a:lnTo>
                    <a:pt x="1093196" y="2344759"/>
                  </a:lnTo>
                  <a:lnTo>
                    <a:pt x="1103769" y="2349423"/>
                  </a:lnTo>
                  <a:lnTo>
                    <a:pt x="1102237" y="2350584"/>
                  </a:lnTo>
                  <a:lnTo>
                    <a:pt x="1115271" y="2353383"/>
                  </a:lnTo>
                  <a:lnTo>
                    <a:pt x="1192689" y="2358095"/>
                  </a:lnTo>
                  <a:lnTo>
                    <a:pt x="1252165" y="2363728"/>
                  </a:lnTo>
                  <a:lnTo>
                    <a:pt x="1316111" y="2365973"/>
                  </a:lnTo>
                  <a:lnTo>
                    <a:pt x="1382075" y="2366690"/>
                  </a:lnTo>
                  <a:lnTo>
                    <a:pt x="1441500" y="2359686"/>
                  </a:lnTo>
                  <a:lnTo>
                    <a:pt x="1491932" y="2346821"/>
                  </a:lnTo>
                  <a:lnTo>
                    <a:pt x="1503726" y="2350560"/>
                  </a:lnTo>
                  <a:lnTo>
                    <a:pt x="1515221" y="2341849"/>
                  </a:lnTo>
                  <a:lnTo>
                    <a:pt x="1527125" y="2345503"/>
                  </a:lnTo>
                  <a:lnTo>
                    <a:pt x="1569809" y="2325834"/>
                  </a:lnTo>
                  <a:lnTo>
                    <a:pt x="1703372" y="2262651"/>
                  </a:lnTo>
                  <a:lnTo>
                    <a:pt x="1621657" y="2324572"/>
                  </a:lnTo>
                  <a:lnTo>
                    <a:pt x="1533461" y="2366054"/>
                  </a:lnTo>
                  <a:lnTo>
                    <a:pt x="1521392" y="2362524"/>
                  </a:lnTo>
                  <a:lnTo>
                    <a:pt x="1503709" y="2375924"/>
                  </a:lnTo>
                  <a:lnTo>
                    <a:pt x="1445697" y="2381856"/>
                  </a:lnTo>
                  <a:lnTo>
                    <a:pt x="1384945" y="2389866"/>
                  </a:lnTo>
                  <a:lnTo>
                    <a:pt x="1317834" y="2390019"/>
                  </a:lnTo>
                  <a:lnTo>
                    <a:pt x="1252952" y="2388483"/>
                  </a:lnTo>
                  <a:lnTo>
                    <a:pt x="1192783" y="2383375"/>
                  </a:lnTo>
                  <a:lnTo>
                    <a:pt x="1145913" y="2380865"/>
                  </a:lnTo>
                  <a:lnTo>
                    <a:pt x="1108726" y="2371017"/>
                  </a:lnTo>
                  <a:lnTo>
                    <a:pt x="1101407" y="2376564"/>
                  </a:lnTo>
                  <a:lnTo>
                    <a:pt x="1094790" y="2368903"/>
                  </a:lnTo>
                  <a:lnTo>
                    <a:pt x="1083857" y="2364512"/>
                  </a:lnTo>
                  <a:lnTo>
                    <a:pt x="1059620" y="2357527"/>
                  </a:lnTo>
                  <a:lnTo>
                    <a:pt x="1017558" y="2338698"/>
                  </a:lnTo>
                  <a:lnTo>
                    <a:pt x="959663" y="2306516"/>
                  </a:lnTo>
                  <a:lnTo>
                    <a:pt x="906233" y="2283626"/>
                  </a:lnTo>
                  <a:lnTo>
                    <a:pt x="847057" y="2252414"/>
                  </a:lnTo>
                  <a:lnTo>
                    <a:pt x="790231" y="2219423"/>
                  </a:lnTo>
                  <a:lnTo>
                    <a:pt x="706789" y="2168573"/>
                  </a:lnTo>
                  <a:lnTo>
                    <a:pt x="664183" y="2137481"/>
                  </a:lnTo>
                  <a:lnTo>
                    <a:pt x="622093" y="2105998"/>
                  </a:lnTo>
                  <a:lnTo>
                    <a:pt x="586582" y="2082205"/>
                  </a:lnTo>
                  <a:lnTo>
                    <a:pt x="545409" y="2050027"/>
                  </a:lnTo>
                  <a:lnTo>
                    <a:pt x="504639" y="2017544"/>
                  </a:lnTo>
                  <a:lnTo>
                    <a:pt x="470334" y="1992836"/>
                  </a:lnTo>
                  <a:lnTo>
                    <a:pt x="430255" y="1959830"/>
                  </a:lnTo>
                  <a:lnTo>
                    <a:pt x="390464" y="1926604"/>
                  </a:lnTo>
                  <a:lnTo>
                    <a:pt x="357026" y="1901241"/>
                  </a:lnTo>
                  <a:lnTo>
                    <a:pt x="317699" y="1867663"/>
                  </a:lnTo>
                  <a:lnTo>
                    <a:pt x="278548" y="1833953"/>
                  </a:lnTo>
                  <a:lnTo>
                    <a:pt x="239535" y="1800139"/>
                  </a:lnTo>
                  <a:lnTo>
                    <a:pt x="206722" y="1774301"/>
                  </a:lnTo>
                  <a:lnTo>
                    <a:pt x="167702" y="1740491"/>
                  </a:lnTo>
                  <a:lnTo>
                    <a:pt x="128928" y="1706496"/>
                  </a:lnTo>
                  <a:lnTo>
                    <a:pt x="90351" y="1672351"/>
                  </a:lnTo>
                  <a:lnTo>
                    <a:pt x="51921" y="1638094"/>
                  </a:lnTo>
                  <a:lnTo>
                    <a:pt x="0" y="1591567"/>
                  </a:lnTo>
                  <a:lnTo>
                    <a:pt x="0" y="1562752"/>
                  </a:lnTo>
                  <a:close/>
                </a:path>
              </a:pathLst>
            </a:custGeom>
            <a:solidFill>
              <a:srgbClr val="CFB48B">
                <a:alpha val="96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82224" y="0"/>
            <a:ext cx="9986714" cy="1008603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4583" y="5551535"/>
            <a:ext cx="7162799" cy="402907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06305" y="2357486"/>
            <a:ext cx="7018020" cy="303149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7870"/>
              </a:lnSpc>
              <a:spcBef>
                <a:spcPts val="259"/>
              </a:spcBef>
            </a:pPr>
            <a:r>
              <a:rPr sz="6600" spc="-170" dirty="0"/>
              <a:t>ÇOCU</a:t>
            </a:r>
            <a:r>
              <a:rPr sz="6600" spc="-170" dirty="0">
                <a:latin typeface="Lucida Sans Unicode"/>
                <a:cs typeface="Lucida Sans Unicode"/>
              </a:rPr>
              <a:t>Ğ</a:t>
            </a:r>
            <a:r>
              <a:rPr sz="6600" spc="-170" dirty="0"/>
              <a:t>UMLA</a:t>
            </a:r>
            <a:r>
              <a:rPr sz="6600" spc="-620" dirty="0"/>
              <a:t> </a:t>
            </a:r>
            <a:r>
              <a:rPr sz="6600" spc="-275" dirty="0"/>
              <a:t>NASIL </a:t>
            </a:r>
            <a:r>
              <a:rPr sz="6600" spc="-20" dirty="0"/>
              <a:t>ETK</a:t>
            </a:r>
            <a:r>
              <a:rPr sz="6600" spc="-20" dirty="0">
                <a:latin typeface="Lucida Sans Unicode"/>
                <a:cs typeface="Lucida Sans Unicode"/>
              </a:rPr>
              <a:t>İ</a:t>
            </a:r>
            <a:r>
              <a:rPr sz="6600" spc="-20" dirty="0"/>
              <a:t>L</a:t>
            </a:r>
            <a:r>
              <a:rPr sz="6600" spc="-20" dirty="0">
                <a:latin typeface="Lucida Sans Unicode"/>
                <a:cs typeface="Lucida Sans Unicode"/>
              </a:rPr>
              <a:t>İ</a:t>
            </a:r>
            <a:r>
              <a:rPr sz="6600" spc="-665" dirty="0">
                <a:latin typeface="Lucida Sans Unicode"/>
                <a:cs typeface="Lucida Sans Unicode"/>
              </a:rPr>
              <a:t> 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LET</a:t>
            </a:r>
            <a:r>
              <a:rPr sz="6600" spc="-10" dirty="0">
                <a:latin typeface="Lucida Sans Unicode"/>
                <a:cs typeface="Lucida Sans Unicode"/>
              </a:rPr>
              <a:t>İŞİ</a:t>
            </a:r>
            <a:r>
              <a:rPr sz="6600" spc="-10" dirty="0"/>
              <a:t>M KURAB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L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R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M?</a:t>
            </a:r>
            <a:endParaRPr sz="66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47375" y="6075659"/>
            <a:ext cx="8409305" cy="3482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300"/>
              </a:lnSpc>
              <a:spcBef>
                <a:spcPts val="95"/>
              </a:spcBef>
            </a:pP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Gençler</a:t>
            </a:r>
            <a:r>
              <a:rPr sz="3250" spc="-2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50" dirty="0">
                <a:solidFill>
                  <a:srgbClr val="5C492A"/>
                </a:solidFill>
                <a:latin typeface="Tahoma"/>
                <a:cs typeface="Tahoma"/>
              </a:rPr>
              <a:t>ya</a:t>
            </a:r>
            <a:r>
              <a:rPr sz="3250" spc="5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50" spc="50" dirty="0">
                <a:solidFill>
                  <a:srgbClr val="5C492A"/>
                </a:solidFill>
                <a:latin typeface="Tahoma"/>
                <a:cs typeface="Tahoma"/>
              </a:rPr>
              <a:t>adıkları</a:t>
            </a:r>
            <a:r>
              <a:rPr sz="3250" spc="-2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olumlu</a:t>
            </a:r>
            <a:r>
              <a:rPr sz="3250" spc="-26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-25" dirty="0">
                <a:solidFill>
                  <a:srgbClr val="5C492A"/>
                </a:solidFill>
                <a:latin typeface="Tahoma"/>
                <a:cs typeface="Tahoma"/>
              </a:rPr>
              <a:t>ve</a:t>
            </a:r>
            <a:r>
              <a:rPr sz="3250" spc="-2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olumsuz</a:t>
            </a:r>
            <a:r>
              <a:rPr sz="3250" spc="-26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45" dirty="0">
                <a:solidFill>
                  <a:srgbClr val="5C492A"/>
                </a:solidFill>
                <a:latin typeface="Tahoma"/>
                <a:cs typeface="Tahoma"/>
              </a:rPr>
              <a:t>olayları </a:t>
            </a:r>
            <a:r>
              <a:rPr sz="3250" spc="75" dirty="0">
                <a:solidFill>
                  <a:srgbClr val="5C492A"/>
                </a:solidFill>
                <a:latin typeface="Tahoma"/>
                <a:cs typeface="Tahoma"/>
              </a:rPr>
              <a:t>tıpkı</a:t>
            </a:r>
            <a:r>
              <a:rPr sz="3250" spc="-2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yeti</a:t>
            </a:r>
            <a:r>
              <a:rPr sz="325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kinler</a:t>
            </a:r>
            <a:r>
              <a:rPr sz="3250" spc="-21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gibi</a:t>
            </a:r>
            <a:r>
              <a:rPr sz="3250" spc="-21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80" dirty="0">
                <a:solidFill>
                  <a:srgbClr val="5C492A"/>
                </a:solidFill>
                <a:latin typeface="Tahoma"/>
                <a:cs typeface="Tahoma"/>
              </a:rPr>
              <a:t>payla</a:t>
            </a:r>
            <a:r>
              <a:rPr sz="3250" spc="8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50" spc="80" dirty="0">
                <a:solidFill>
                  <a:srgbClr val="5C492A"/>
                </a:solidFill>
                <a:latin typeface="Tahoma"/>
                <a:cs typeface="Tahoma"/>
              </a:rPr>
              <a:t>ma</a:t>
            </a:r>
            <a:r>
              <a:rPr sz="3250" spc="-21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50" dirty="0">
                <a:solidFill>
                  <a:srgbClr val="5C492A"/>
                </a:solidFill>
                <a:latin typeface="Tahoma"/>
                <a:cs typeface="Tahoma"/>
              </a:rPr>
              <a:t>ihtiyacı </a:t>
            </a:r>
            <a:r>
              <a:rPr sz="3250" spc="-10" dirty="0">
                <a:solidFill>
                  <a:srgbClr val="5C492A"/>
                </a:solidFill>
                <a:latin typeface="Tahoma"/>
                <a:cs typeface="Tahoma"/>
              </a:rPr>
              <a:t>hissederler.</a:t>
            </a:r>
            <a:endParaRPr sz="3250">
              <a:latin typeface="Tahoma"/>
              <a:cs typeface="Tahoma"/>
            </a:endParaRPr>
          </a:p>
          <a:p>
            <a:pPr marL="302260" marR="294640" indent="-635" algn="ctr">
              <a:lnSpc>
                <a:spcPct val="116300"/>
              </a:lnSpc>
              <a:spcBef>
                <a:spcPts val="5"/>
              </a:spcBef>
            </a:pP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Gençlerin</a:t>
            </a:r>
            <a:r>
              <a:rPr sz="3250" spc="-29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-10" dirty="0">
                <a:solidFill>
                  <a:srgbClr val="5C492A"/>
                </a:solidFill>
                <a:latin typeface="Tahoma"/>
                <a:cs typeface="Tahoma"/>
              </a:rPr>
              <a:t>duygu</a:t>
            </a:r>
            <a:r>
              <a:rPr sz="3250" spc="-2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-25" dirty="0">
                <a:solidFill>
                  <a:srgbClr val="5C492A"/>
                </a:solidFill>
                <a:latin typeface="Tahoma"/>
                <a:cs typeface="Tahoma"/>
              </a:rPr>
              <a:t>ve</a:t>
            </a:r>
            <a:r>
              <a:rPr sz="3250" spc="-29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-10" dirty="0">
                <a:solidFill>
                  <a:srgbClr val="5C492A"/>
                </a:solidFill>
                <a:latin typeface="Tahoma"/>
                <a:cs typeface="Tahoma"/>
              </a:rPr>
              <a:t>dü</a:t>
            </a:r>
            <a:r>
              <a:rPr sz="325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50" spc="-10" dirty="0">
                <a:solidFill>
                  <a:srgbClr val="5C492A"/>
                </a:solidFill>
                <a:latin typeface="Tahoma"/>
                <a:cs typeface="Tahoma"/>
              </a:rPr>
              <a:t>üncelerini</a:t>
            </a:r>
            <a:r>
              <a:rPr sz="3250" spc="-2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-10" dirty="0">
                <a:solidFill>
                  <a:srgbClr val="5C492A"/>
                </a:solidFill>
                <a:latin typeface="Tahoma"/>
                <a:cs typeface="Tahoma"/>
              </a:rPr>
              <a:t>sizlerle </a:t>
            </a:r>
            <a:r>
              <a:rPr sz="3250" spc="50" dirty="0">
                <a:solidFill>
                  <a:srgbClr val="5C492A"/>
                </a:solidFill>
                <a:latin typeface="Tahoma"/>
                <a:cs typeface="Tahoma"/>
              </a:rPr>
              <a:t>payla</a:t>
            </a:r>
            <a:r>
              <a:rPr sz="3250" spc="5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50" spc="50" dirty="0">
                <a:solidFill>
                  <a:srgbClr val="5C492A"/>
                </a:solidFill>
                <a:latin typeface="Tahoma"/>
                <a:cs typeface="Tahoma"/>
              </a:rPr>
              <a:t>abilecekleri</a:t>
            </a:r>
            <a:r>
              <a:rPr sz="3250" spc="-31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70" dirty="0">
                <a:solidFill>
                  <a:srgbClr val="5C492A"/>
                </a:solidFill>
                <a:latin typeface="Tahoma"/>
                <a:cs typeface="Tahoma"/>
              </a:rPr>
              <a:t>alanlar</a:t>
            </a:r>
            <a:r>
              <a:rPr sz="3250" spc="-31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85" dirty="0">
                <a:solidFill>
                  <a:srgbClr val="5C492A"/>
                </a:solidFill>
                <a:latin typeface="Tahoma"/>
                <a:cs typeface="Tahoma"/>
              </a:rPr>
              <a:t>açmanız</a:t>
            </a:r>
            <a:r>
              <a:rPr sz="3250" spc="-31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-10" dirty="0">
                <a:solidFill>
                  <a:srgbClr val="5C492A"/>
                </a:solidFill>
                <a:latin typeface="Tahoma"/>
                <a:cs typeface="Tahoma"/>
              </a:rPr>
              <a:t>gerekir.</a:t>
            </a:r>
            <a:endParaRPr sz="32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3250" spc="-90" dirty="0">
                <a:solidFill>
                  <a:srgbClr val="5C492A"/>
                </a:solidFill>
                <a:latin typeface="Tahoma"/>
                <a:cs typeface="Tahoma"/>
              </a:rPr>
              <a:t>Örne</a:t>
            </a:r>
            <a:r>
              <a:rPr sz="3250" spc="-9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250" spc="-90" dirty="0">
                <a:solidFill>
                  <a:srgbClr val="5C492A"/>
                </a:solidFill>
                <a:latin typeface="Tahoma"/>
                <a:cs typeface="Tahoma"/>
              </a:rPr>
              <a:t>in;</a:t>
            </a:r>
            <a:r>
              <a:rPr sz="3250" spc="-24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-55" dirty="0">
                <a:solidFill>
                  <a:srgbClr val="5C492A"/>
                </a:solidFill>
                <a:latin typeface="Tahoma"/>
                <a:cs typeface="Tahoma"/>
              </a:rPr>
              <a:t>Günün</a:t>
            </a:r>
            <a:r>
              <a:rPr sz="3250" spc="-24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nasıl</a:t>
            </a:r>
            <a:r>
              <a:rPr sz="3250" spc="-24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40" dirty="0">
                <a:solidFill>
                  <a:srgbClr val="5C492A"/>
                </a:solidFill>
                <a:latin typeface="Tahoma"/>
                <a:cs typeface="Tahoma"/>
              </a:rPr>
              <a:t>geçti?</a:t>
            </a:r>
            <a:endParaRPr sz="32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31473" y="1629318"/>
            <a:ext cx="6838315" cy="228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5900"/>
              </a:lnSpc>
              <a:spcBef>
                <a:spcPts val="100"/>
              </a:spcBef>
            </a:pPr>
            <a:r>
              <a:rPr sz="3200" dirty="0">
                <a:solidFill>
                  <a:srgbClr val="5C492A"/>
                </a:solidFill>
                <a:latin typeface="Tahoma"/>
                <a:cs typeface="Tahoma"/>
              </a:rPr>
              <a:t>Çocu</a:t>
            </a:r>
            <a:r>
              <a:rPr sz="320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200" dirty="0">
                <a:solidFill>
                  <a:srgbClr val="5C492A"/>
                </a:solidFill>
                <a:latin typeface="Tahoma"/>
                <a:cs typeface="Tahoma"/>
              </a:rPr>
              <a:t>umuzla</a:t>
            </a:r>
            <a:r>
              <a:rPr sz="3200" spc="-10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5C492A"/>
                </a:solidFill>
                <a:latin typeface="Tahoma"/>
                <a:cs typeface="Tahoma"/>
              </a:rPr>
              <a:t>ileti</a:t>
            </a:r>
            <a:r>
              <a:rPr sz="320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00" dirty="0">
                <a:solidFill>
                  <a:srgbClr val="5C492A"/>
                </a:solidFill>
                <a:latin typeface="Tahoma"/>
                <a:cs typeface="Tahoma"/>
              </a:rPr>
              <a:t>imimizi</a:t>
            </a:r>
            <a:r>
              <a:rPr sz="3200" spc="-10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00" spc="40" dirty="0">
                <a:solidFill>
                  <a:srgbClr val="5C492A"/>
                </a:solidFill>
                <a:latin typeface="Tahoma"/>
                <a:cs typeface="Tahoma"/>
              </a:rPr>
              <a:t>sadece </a:t>
            </a:r>
            <a:r>
              <a:rPr sz="3200" spc="70" dirty="0">
                <a:solidFill>
                  <a:srgbClr val="5C492A"/>
                </a:solidFill>
                <a:latin typeface="Tahoma"/>
                <a:cs typeface="Tahoma"/>
              </a:rPr>
              <a:t>akademik</a:t>
            </a:r>
            <a:r>
              <a:rPr sz="3200" spc="-2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00" spc="-35" dirty="0">
                <a:solidFill>
                  <a:srgbClr val="5C492A"/>
                </a:solidFill>
                <a:latin typeface="Tahoma"/>
                <a:cs typeface="Tahoma"/>
              </a:rPr>
              <a:t>ve</a:t>
            </a:r>
            <a:r>
              <a:rPr sz="3200" spc="-2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5C492A"/>
                </a:solidFill>
                <a:latin typeface="Tahoma"/>
                <a:cs typeface="Tahoma"/>
              </a:rPr>
              <a:t>mesleki</a:t>
            </a:r>
            <a:r>
              <a:rPr sz="3200" spc="-2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5C492A"/>
                </a:solidFill>
                <a:latin typeface="Tahoma"/>
                <a:cs typeface="Tahoma"/>
              </a:rPr>
              <a:t>konuların </a:t>
            </a:r>
            <a:r>
              <a:rPr sz="3200" dirty="0">
                <a:solidFill>
                  <a:srgbClr val="5C492A"/>
                </a:solidFill>
                <a:latin typeface="Tahoma"/>
                <a:cs typeface="Tahoma"/>
              </a:rPr>
              <a:t>oda</a:t>
            </a:r>
            <a:r>
              <a:rPr sz="320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200" dirty="0">
                <a:solidFill>
                  <a:srgbClr val="5C492A"/>
                </a:solidFill>
                <a:latin typeface="Tahoma"/>
                <a:cs typeface="Tahoma"/>
              </a:rPr>
              <a:t>ında</a:t>
            </a:r>
            <a:r>
              <a:rPr sz="3200" spc="-19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5C492A"/>
                </a:solidFill>
                <a:latin typeface="Tahoma"/>
                <a:cs typeface="Tahoma"/>
              </a:rPr>
              <a:t>sürdürdü</a:t>
            </a:r>
            <a:r>
              <a:rPr sz="320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200" dirty="0">
                <a:solidFill>
                  <a:srgbClr val="5C492A"/>
                </a:solidFill>
                <a:latin typeface="Tahoma"/>
                <a:cs typeface="Tahoma"/>
              </a:rPr>
              <a:t>ümüzde</a:t>
            </a:r>
            <a:r>
              <a:rPr sz="3200" spc="-1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5C492A"/>
                </a:solidFill>
                <a:latin typeface="Tahoma"/>
                <a:cs typeface="Tahoma"/>
              </a:rPr>
              <a:t>duygusal </a:t>
            </a:r>
            <a:r>
              <a:rPr sz="3200" dirty="0">
                <a:solidFill>
                  <a:srgbClr val="5C492A"/>
                </a:solidFill>
                <a:latin typeface="Tahoma"/>
                <a:cs typeface="Tahoma"/>
              </a:rPr>
              <a:t>ya</a:t>
            </a:r>
            <a:r>
              <a:rPr sz="320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00" dirty="0">
                <a:solidFill>
                  <a:srgbClr val="5C492A"/>
                </a:solidFill>
                <a:latin typeface="Tahoma"/>
                <a:cs typeface="Tahoma"/>
              </a:rPr>
              <a:t>antısını</a:t>
            </a:r>
            <a:r>
              <a:rPr sz="3200" spc="-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5C492A"/>
                </a:solidFill>
                <a:latin typeface="Tahoma"/>
                <a:cs typeface="Tahoma"/>
              </a:rPr>
              <a:t>ihmal</a:t>
            </a:r>
            <a:r>
              <a:rPr sz="3200" spc="-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5C492A"/>
                </a:solidFill>
                <a:latin typeface="Tahoma"/>
                <a:cs typeface="Tahoma"/>
              </a:rPr>
              <a:t>etmi</a:t>
            </a:r>
            <a:r>
              <a:rPr sz="320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00" spc="-85" dirty="0">
                <a:solidFill>
                  <a:srgbClr val="5C492A"/>
                </a:solidFill>
                <a:latin typeface="Lucida Sans Unicode"/>
                <a:cs typeface="Lucida Sans Unicode"/>
              </a:rPr>
              <a:t> </a:t>
            </a:r>
            <a:r>
              <a:rPr sz="3200" spc="-10" dirty="0">
                <a:solidFill>
                  <a:srgbClr val="5C492A"/>
                </a:solidFill>
                <a:latin typeface="Tahoma"/>
                <a:cs typeface="Tahoma"/>
              </a:rPr>
              <a:t>oluruz.</a:t>
            </a:r>
            <a:endParaRPr sz="32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2245" y="283918"/>
            <a:ext cx="2113077" cy="203736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2379345" cy="2390140"/>
            <a:chOff x="0" y="0"/>
            <a:chExt cx="2379345" cy="239014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379345" cy="2294255"/>
            </a:xfrm>
            <a:custGeom>
              <a:avLst/>
              <a:gdLst/>
              <a:ahLst/>
              <a:cxnLst/>
              <a:rect l="l" t="t" r="r" b="b"/>
              <a:pathLst>
                <a:path w="2379345" h="2294255">
                  <a:moveTo>
                    <a:pt x="0" y="0"/>
                  </a:moveTo>
                  <a:lnTo>
                    <a:pt x="2288759" y="0"/>
                  </a:lnTo>
                  <a:lnTo>
                    <a:pt x="2307128" y="54105"/>
                  </a:lnTo>
                  <a:lnTo>
                    <a:pt x="2321494" y="100572"/>
                  </a:lnTo>
                  <a:lnTo>
                    <a:pt x="2334722" y="147313"/>
                  </a:lnTo>
                  <a:lnTo>
                    <a:pt x="2346812" y="194327"/>
                  </a:lnTo>
                  <a:lnTo>
                    <a:pt x="2357765" y="241614"/>
                  </a:lnTo>
                  <a:lnTo>
                    <a:pt x="2365789" y="288711"/>
                  </a:lnTo>
                  <a:lnTo>
                    <a:pt x="2371850" y="335865"/>
                  </a:lnTo>
                  <a:lnTo>
                    <a:pt x="2375947" y="383079"/>
                  </a:lnTo>
                  <a:lnTo>
                    <a:pt x="2378080" y="430352"/>
                  </a:lnTo>
                  <a:lnTo>
                    <a:pt x="2378248" y="477683"/>
                  </a:lnTo>
                  <a:lnTo>
                    <a:pt x="2378922" y="507455"/>
                  </a:lnTo>
                  <a:lnTo>
                    <a:pt x="2375768" y="546872"/>
                  </a:lnTo>
                  <a:lnTo>
                    <a:pt x="2368787" y="595935"/>
                  </a:lnTo>
                  <a:lnTo>
                    <a:pt x="2357978" y="654644"/>
                  </a:lnTo>
                  <a:lnTo>
                    <a:pt x="2343342" y="723000"/>
                  </a:lnTo>
                  <a:lnTo>
                    <a:pt x="2324878" y="801001"/>
                  </a:lnTo>
                  <a:lnTo>
                    <a:pt x="2304649" y="872678"/>
                  </a:lnTo>
                  <a:lnTo>
                    <a:pt x="2291814" y="910490"/>
                  </a:lnTo>
                  <a:lnTo>
                    <a:pt x="2277167" y="949618"/>
                  </a:lnTo>
                  <a:lnTo>
                    <a:pt x="2260706" y="990061"/>
                  </a:lnTo>
                  <a:lnTo>
                    <a:pt x="2242432" y="1031821"/>
                  </a:lnTo>
                  <a:lnTo>
                    <a:pt x="2222345" y="1074896"/>
                  </a:lnTo>
                  <a:lnTo>
                    <a:pt x="2200444" y="1119287"/>
                  </a:lnTo>
                  <a:lnTo>
                    <a:pt x="2176731" y="1164994"/>
                  </a:lnTo>
                  <a:lnTo>
                    <a:pt x="2151204" y="1212017"/>
                  </a:lnTo>
                  <a:lnTo>
                    <a:pt x="2123865" y="1260355"/>
                  </a:lnTo>
                  <a:lnTo>
                    <a:pt x="2094712" y="1310010"/>
                  </a:lnTo>
                  <a:lnTo>
                    <a:pt x="2063745" y="1360980"/>
                  </a:lnTo>
                  <a:lnTo>
                    <a:pt x="2030966" y="1413266"/>
                  </a:lnTo>
                  <a:lnTo>
                    <a:pt x="1996374" y="1466868"/>
                  </a:lnTo>
                  <a:lnTo>
                    <a:pt x="1959352" y="1519269"/>
                  </a:lnTo>
                  <a:lnTo>
                    <a:pt x="1922786" y="1569916"/>
                  </a:lnTo>
                  <a:lnTo>
                    <a:pt x="1886675" y="1618810"/>
                  </a:lnTo>
                  <a:lnTo>
                    <a:pt x="1851019" y="1665950"/>
                  </a:lnTo>
                  <a:lnTo>
                    <a:pt x="1815818" y="1711335"/>
                  </a:lnTo>
                  <a:lnTo>
                    <a:pt x="1781072" y="1754967"/>
                  </a:lnTo>
                  <a:lnTo>
                    <a:pt x="1746644" y="1797008"/>
                  </a:lnTo>
                  <a:lnTo>
                    <a:pt x="1712946" y="1836970"/>
                  </a:lnTo>
                  <a:lnTo>
                    <a:pt x="1679565" y="1875340"/>
                  </a:lnTo>
                  <a:lnTo>
                    <a:pt x="1646640" y="1911957"/>
                  </a:lnTo>
                  <a:lnTo>
                    <a:pt x="1614169" y="1946820"/>
                  </a:lnTo>
                  <a:lnTo>
                    <a:pt x="1582154" y="1979928"/>
                  </a:lnTo>
                  <a:lnTo>
                    <a:pt x="1550594" y="2011284"/>
                  </a:lnTo>
                  <a:lnTo>
                    <a:pt x="1519488" y="2040885"/>
                  </a:lnTo>
                  <a:lnTo>
                    <a:pt x="1488838" y="2068732"/>
                  </a:lnTo>
                  <a:lnTo>
                    <a:pt x="1458643" y="2094826"/>
                  </a:lnTo>
                  <a:lnTo>
                    <a:pt x="1428903" y="2119165"/>
                  </a:lnTo>
                  <a:lnTo>
                    <a:pt x="1399618" y="2141751"/>
                  </a:lnTo>
                  <a:lnTo>
                    <a:pt x="1376435" y="2161055"/>
                  </a:lnTo>
                  <a:lnTo>
                    <a:pt x="1334962" y="2188885"/>
                  </a:lnTo>
                  <a:lnTo>
                    <a:pt x="1292409" y="2213405"/>
                  </a:lnTo>
                  <a:lnTo>
                    <a:pt x="1248775" y="2234616"/>
                  </a:lnTo>
                  <a:lnTo>
                    <a:pt x="1204060" y="2252517"/>
                  </a:lnTo>
                  <a:lnTo>
                    <a:pt x="1158263" y="2267109"/>
                  </a:lnTo>
                  <a:lnTo>
                    <a:pt x="1111386" y="2278391"/>
                  </a:lnTo>
                  <a:lnTo>
                    <a:pt x="1063428" y="2286363"/>
                  </a:lnTo>
                  <a:lnTo>
                    <a:pt x="1014388" y="2291026"/>
                  </a:lnTo>
                  <a:lnTo>
                    <a:pt x="964268" y="2292380"/>
                  </a:lnTo>
                  <a:lnTo>
                    <a:pt x="938249" y="2293686"/>
                  </a:lnTo>
                  <a:lnTo>
                    <a:pt x="873084" y="2290679"/>
                  </a:lnTo>
                  <a:lnTo>
                    <a:pt x="833685" y="2286347"/>
                  </a:lnTo>
                  <a:lnTo>
                    <a:pt x="789996" y="2280149"/>
                  </a:lnTo>
                  <a:lnTo>
                    <a:pt x="741888" y="2272074"/>
                  </a:lnTo>
                  <a:lnTo>
                    <a:pt x="689363" y="2262123"/>
                  </a:lnTo>
                  <a:lnTo>
                    <a:pt x="632420" y="2250295"/>
                  </a:lnTo>
                  <a:lnTo>
                    <a:pt x="571060" y="2236592"/>
                  </a:lnTo>
                  <a:lnTo>
                    <a:pt x="505281" y="2221012"/>
                  </a:lnTo>
                  <a:lnTo>
                    <a:pt x="435085" y="2203556"/>
                  </a:lnTo>
                  <a:lnTo>
                    <a:pt x="360472" y="2184224"/>
                  </a:lnTo>
                  <a:lnTo>
                    <a:pt x="311738" y="2171882"/>
                  </a:lnTo>
                  <a:lnTo>
                    <a:pt x="263035" y="2159269"/>
                  </a:lnTo>
                  <a:lnTo>
                    <a:pt x="214361" y="2146385"/>
                  </a:lnTo>
                  <a:lnTo>
                    <a:pt x="165718" y="2133230"/>
                  </a:lnTo>
                  <a:lnTo>
                    <a:pt x="117105" y="2119805"/>
                  </a:lnTo>
                  <a:lnTo>
                    <a:pt x="68522" y="2106108"/>
                  </a:lnTo>
                  <a:lnTo>
                    <a:pt x="19969" y="2092140"/>
                  </a:lnTo>
                  <a:lnTo>
                    <a:pt x="0" y="2086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AF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2071370" cy="2390140"/>
            </a:xfrm>
            <a:custGeom>
              <a:avLst/>
              <a:gdLst/>
              <a:ahLst/>
              <a:cxnLst/>
              <a:rect l="l" t="t" r="r" b="b"/>
              <a:pathLst>
                <a:path w="2071370" h="2390140">
                  <a:moveTo>
                    <a:pt x="1994323" y="0"/>
                  </a:moveTo>
                  <a:lnTo>
                    <a:pt x="2017817" y="0"/>
                  </a:lnTo>
                  <a:lnTo>
                    <a:pt x="1983544" y="85632"/>
                  </a:lnTo>
                  <a:lnTo>
                    <a:pt x="1953563" y="184403"/>
                  </a:lnTo>
                  <a:lnTo>
                    <a:pt x="1933061" y="225290"/>
                  </a:lnTo>
                  <a:lnTo>
                    <a:pt x="1919227" y="273800"/>
                  </a:lnTo>
                  <a:lnTo>
                    <a:pt x="1906090" y="321782"/>
                  </a:lnTo>
                  <a:lnTo>
                    <a:pt x="1893779" y="369137"/>
                  </a:lnTo>
                  <a:lnTo>
                    <a:pt x="1882425" y="415768"/>
                  </a:lnTo>
                  <a:lnTo>
                    <a:pt x="1872156" y="461576"/>
                  </a:lnTo>
                  <a:lnTo>
                    <a:pt x="1869206" y="514514"/>
                  </a:lnTo>
                  <a:lnTo>
                    <a:pt x="1861500" y="558380"/>
                  </a:lnTo>
                  <a:lnTo>
                    <a:pt x="1861372" y="609179"/>
                  </a:lnTo>
                  <a:lnTo>
                    <a:pt x="1862262" y="659207"/>
                  </a:lnTo>
                  <a:lnTo>
                    <a:pt x="1864571" y="708160"/>
                  </a:lnTo>
                  <a:lnTo>
                    <a:pt x="1868173" y="756132"/>
                  </a:lnTo>
                  <a:lnTo>
                    <a:pt x="1872945" y="803218"/>
                  </a:lnTo>
                  <a:lnTo>
                    <a:pt x="1878764" y="849511"/>
                  </a:lnTo>
                  <a:lnTo>
                    <a:pt x="1891607" y="903157"/>
                  </a:lnTo>
                  <a:lnTo>
                    <a:pt x="1899146" y="948146"/>
                  </a:lnTo>
                  <a:lnTo>
                    <a:pt x="1907360" y="992624"/>
                  </a:lnTo>
                  <a:lnTo>
                    <a:pt x="1926426" y="1054230"/>
                  </a:lnTo>
                  <a:lnTo>
                    <a:pt x="1939926" y="1107378"/>
                  </a:lnTo>
                  <a:lnTo>
                    <a:pt x="1953777" y="1160260"/>
                  </a:lnTo>
                  <a:lnTo>
                    <a:pt x="1981867" y="1265730"/>
                  </a:lnTo>
                  <a:lnTo>
                    <a:pt x="1995753" y="1318585"/>
                  </a:lnTo>
                  <a:lnTo>
                    <a:pt x="2015386" y="1379761"/>
                  </a:lnTo>
                  <a:lnTo>
                    <a:pt x="2028391" y="1433283"/>
                  </a:lnTo>
                  <a:lnTo>
                    <a:pt x="2037336" y="1477208"/>
                  </a:lnTo>
                  <a:lnTo>
                    <a:pt x="2045455" y="1521757"/>
                  </a:lnTo>
                  <a:lnTo>
                    <a:pt x="2058606" y="1575170"/>
                  </a:lnTo>
                  <a:lnTo>
                    <a:pt x="2064342" y="1621525"/>
                  </a:lnTo>
                  <a:lnTo>
                    <a:pt x="2068520" y="1669062"/>
                  </a:lnTo>
                  <a:lnTo>
                    <a:pt x="2070896" y="1717963"/>
                  </a:lnTo>
                  <a:lnTo>
                    <a:pt x="2071226" y="1768416"/>
                  </a:lnTo>
                  <a:lnTo>
                    <a:pt x="2069266" y="1820603"/>
                  </a:lnTo>
                  <a:lnTo>
                    <a:pt x="2058670" y="1866659"/>
                  </a:lnTo>
                  <a:lnTo>
                    <a:pt x="2045296" y="1914820"/>
                  </a:lnTo>
                  <a:lnTo>
                    <a:pt x="2023451" y="1956725"/>
                  </a:lnTo>
                  <a:lnTo>
                    <a:pt x="1999962" y="1999875"/>
                  </a:lnTo>
                  <a:lnTo>
                    <a:pt x="1975060" y="2044097"/>
                  </a:lnTo>
                  <a:lnTo>
                    <a:pt x="1875875" y="2157284"/>
                  </a:lnTo>
                  <a:lnTo>
                    <a:pt x="1713422" y="2280386"/>
                  </a:lnTo>
                  <a:lnTo>
                    <a:pt x="1621657" y="2324572"/>
                  </a:lnTo>
                  <a:lnTo>
                    <a:pt x="1861476" y="2142844"/>
                  </a:lnTo>
                  <a:lnTo>
                    <a:pt x="1957165" y="2032306"/>
                  </a:lnTo>
                  <a:lnTo>
                    <a:pt x="1980882" y="1988983"/>
                  </a:lnTo>
                  <a:lnTo>
                    <a:pt x="2003184" y="1946732"/>
                  </a:lnTo>
                  <a:lnTo>
                    <a:pt x="2023845" y="1905725"/>
                  </a:lnTo>
                  <a:lnTo>
                    <a:pt x="2035661" y="1858744"/>
                  </a:lnTo>
                  <a:lnTo>
                    <a:pt x="2044911" y="1813708"/>
                  </a:lnTo>
                  <a:lnTo>
                    <a:pt x="2051830" y="1770438"/>
                  </a:lnTo>
                  <a:lnTo>
                    <a:pt x="2050553" y="1720703"/>
                  </a:lnTo>
                  <a:lnTo>
                    <a:pt x="2047419" y="1672376"/>
                  </a:lnTo>
                  <a:lnTo>
                    <a:pt x="2042662" y="1625278"/>
                  </a:lnTo>
                  <a:lnTo>
                    <a:pt x="2036521" y="1579230"/>
                  </a:lnTo>
                  <a:lnTo>
                    <a:pt x="2023128" y="1526000"/>
                  </a:lnTo>
                  <a:lnTo>
                    <a:pt x="2014925" y="1481515"/>
                  </a:lnTo>
                  <a:lnTo>
                    <a:pt x="2006044" y="1437542"/>
                  </a:lnTo>
                  <a:lnTo>
                    <a:pt x="1992930" y="1384102"/>
                  </a:lnTo>
                  <a:lnTo>
                    <a:pt x="1979314" y="1331042"/>
                  </a:lnTo>
                  <a:lnTo>
                    <a:pt x="1959274" y="1270174"/>
                  </a:lnTo>
                  <a:lnTo>
                    <a:pt x="1931183" y="1164705"/>
                  </a:lnTo>
                  <a:lnTo>
                    <a:pt x="1917385" y="1111783"/>
                  </a:lnTo>
                  <a:lnTo>
                    <a:pt x="1903971" y="1058570"/>
                  </a:lnTo>
                  <a:lnTo>
                    <a:pt x="1891115" y="1004934"/>
                  </a:lnTo>
                  <a:lnTo>
                    <a:pt x="1876924" y="952310"/>
                  </a:lnTo>
                  <a:lnTo>
                    <a:pt x="1869554" y="907193"/>
                  </a:lnTo>
                  <a:lnTo>
                    <a:pt x="1856925" y="853385"/>
                  </a:lnTo>
                  <a:lnTo>
                    <a:pt x="1851368" y="806893"/>
                  </a:lnTo>
                  <a:lnTo>
                    <a:pt x="1846908" y="759571"/>
                  </a:lnTo>
                  <a:lnTo>
                    <a:pt x="1837568" y="703271"/>
                  </a:lnTo>
                  <a:lnTo>
                    <a:pt x="1835678" y="654001"/>
                  </a:lnTo>
                  <a:lnTo>
                    <a:pt x="1835263" y="603613"/>
                  </a:lnTo>
                  <a:lnTo>
                    <a:pt x="1842048" y="560444"/>
                  </a:lnTo>
                  <a:lnTo>
                    <a:pt x="1844218" y="508098"/>
                  </a:lnTo>
                  <a:lnTo>
                    <a:pt x="1853832" y="462786"/>
                  </a:lnTo>
                  <a:lnTo>
                    <a:pt x="1864644" y="416566"/>
                  </a:lnTo>
                  <a:lnTo>
                    <a:pt x="1870412" y="361493"/>
                  </a:lnTo>
                  <a:lnTo>
                    <a:pt x="1883194" y="313781"/>
                  </a:lnTo>
                  <a:lnTo>
                    <a:pt x="1896746" y="265485"/>
                  </a:lnTo>
                  <a:lnTo>
                    <a:pt x="1917026" y="224765"/>
                  </a:lnTo>
                  <a:lnTo>
                    <a:pt x="1961896" y="76685"/>
                  </a:lnTo>
                  <a:lnTo>
                    <a:pt x="1994323" y="0"/>
                  </a:lnTo>
                  <a:close/>
                </a:path>
                <a:path w="2071370" h="2390140">
                  <a:moveTo>
                    <a:pt x="0" y="1562752"/>
                  </a:moveTo>
                  <a:lnTo>
                    <a:pt x="30997" y="1590572"/>
                  </a:lnTo>
                  <a:lnTo>
                    <a:pt x="69321" y="1624909"/>
                  </a:lnTo>
                  <a:lnTo>
                    <a:pt x="101635" y="1651124"/>
                  </a:lnTo>
                  <a:lnTo>
                    <a:pt x="140194" y="1685283"/>
                  </a:lnTo>
                  <a:lnTo>
                    <a:pt x="178947" y="1719295"/>
                  </a:lnTo>
                  <a:lnTo>
                    <a:pt x="217944" y="1753122"/>
                  </a:lnTo>
                  <a:lnTo>
                    <a:pt x="257505" y="1786521"/>
                  </a:lnTo>
                  <a:lnTo>
                    <a:pt x="297178" y="1819836"/>
                  </a:lnTo>
                  <a:lnTo>
                    <a:pt x="337011" y="1853030"/>
                  </a:lnTo>
                  <a:lnTo>
                    <a:pt x="377050" y="1886067"/>
                  </a:lnTo>
                  <a:lnTo>
                    <a:pt x="423444" y="1926964"/>
                  </a:lnTo>
                  <a:lnTo>
                    <a:pt x="464038" y="1959581"/>
                  </a:lnTo>
                  <a:lnTo>
                    <a:pt x="504979" y="1991934"/>
                  </a:lnTo>
                  <a:lnTo>
                    <a:pt x="546317" y="2023988"/>
                  </a:lnTo>
                  <a:lnTo>
                    <a:pt x="588096" y="2055706"/>
                  </a:lnTo>
                  <a:lnTo>
                    <a:pt x="630365" y="2087053"/>
                  </a:lnTo>
                  <a:lnTo>
                    <a:pt x="673172" y="2117994"/>
                  </a:lnTo>
                  <a:lnTo>
                    <a:pt x="716562" y="2148491"/>
                  </a:lnTo>
                  <a:lnTo>
                    <a:pt x="760584" y="2178511"/>
                  </a:lnTo>
                  <a:lnTo>
                    <a:pt x="800623" y="2198872"/>
                  </a:lnTo>
                  <a:lnTo>
                    <a:pt x="857198" y="2232055"/>
                  </a:lnTo>
                  <a:lnTo>
                    <a:pt x="916129" y="2263452"/>
                  </a:lnTo>
                  <a:lnTo>
                    <a:pt x="969339" y="2286508"/>
                  </a:lnTo>
                  <a:lnTo>
                    <a:pt x="1020955" y="2310773"/>
                  </a:lnTo>
                  <a:lnTo>
                    <a:pt x="1069001" y="2337743"/>
                  </a:lnTo>
                  <a:lnTo>
                    <a:pt x="1093196" y="2344759"/>
                  </a:lnTo>
                  <a:lnTo>
                    <a:pt x="1103769" y="2349423"/>
                  </a:lnTo>
                  <a:lnTo>
                    <a:pt x="1102237" y="2350584"/>
                  </a:lnTo>
                  <a:lnTo>
                    <a:pt x="1115271" y="2353383"/>
                  </a:lnTo>
                  <a:lnTo>
                    <a:pt x="1192689" y="2358095"/>
                  </a:lnTo>
                  <a:lnTo>
                    <a:pt x="1252165" y="2363728"/>
                  </a:lnTo>
                  <a:lnTo>
                    <a:pt x="1316111" y="2365973"/>
                  </a:lnTo>
                  <a:lnTo>
                    <a:pt x="1382075" y="2366690"/>
                  </a:lnTo>
                  <a:lnTo>
                    <a:pt x="1441500" y="2359686"/>
                  </a:lnTo>
                  <a:lnTo>
                    <a:pt x="1491932" y="2346821"/>
                  </a:lnTo>
                  <a:lnTo>
                    <a:pt x="1503726" y="2350560"/>
                  </a:lnTo>
                  <a:lnTo>
                    <a:pt x="1515221" y="2341849"/>
                  </a:lnTo>
                  <a:lnTo>
                    <a:pt x="1527125" y="2345503"/>
                  </a:lnTo>
                  <a:lnTo>
                    <a:pt x="1569809" y="2325834"/>
                  </a:lnTo>
                  <a:lnTo>
                    <a:pt x="1703372" y="2262651"/>
                  </a:lnTo>
                  <a:lnTo>
                    <a:pt x="1621657" y="2324572"/>
                  </a:lnTo>
                  <a:lnTo>
                    <a:pt x="1533461" y="2366054"/>
                  </a:lnTo>
                  <a:lnTo>
                    <a:pt x="1521392" y="2362524"/>
                  </a:lnTo>
                  <a:lnTo>
                    <a:pt x="1503709" y="2375924"/>
                  </a:lnTo>
                  <a:lnTo>
                    <a:pt x="1445697" y="2381856"/>
                  </a:lnTo>
                  <a:lnTo>
                    <a:pt x="1384945" y="2389866"/>
                  </a:lnTo>
                  <a:lnTo>
                    <a:pt x="1317834" y="2390019"/>
                  </a:lnTo>
                  <a:lnTo>
                    <a:pt x="1252952" y="2388483"/>
                  </a:lnTo>
                  <a:lnTo>
                    <a:pt x="1192783" y="2383375"/>
                  </a:lnTo>
                  <a:lnTo>
                    <a:pt x="1145913" y="2380865"/>
                  </a:lnTo>
                  <a:lnTo>
                    <a:pt x="1108726" y="2371017"/>
                  </a:lnTo>
                  <a:lnTo>
                    <a:pt x="1101407" y="2376564"/>
                  </a:lnTo>
                  <a:lnTo>
                    <a:pt x="1094790" y="2368903"/>
                  </a:lnTo>
                  <a:lnTo>
                    <a:pt x="1083857" y="2364512"/>
                  </a:lnTo>
                  <a:lnTo>
                    <a:pt x="1059620" y="2357527"/>
                  </a:lnTo>
                  <a:lnTo>
                    <a:pt x="1017558" y="2338698"/>
                  </a:lnTo>
                  <a:lnTo>
                    <a:pt x="959663" y="2306516"/>
                  </a:lnTo>
                  <a:lnTo>
                    <a:pt x="906233" y="2283626"/>
                  </a:lnTo>
                  <a:lnTo>
                    <a:pt x="847057" y="2252414"/>
                  </a:lnTo>
                  <a:lnTo>
                    <a:pt x="790231" y="2219423"/>
                  </a:lnTo>
                  <a:lnTo>
                    <a:pt x="706789" y="2168573"/>
                  </a:lnTo>
                  <a:lnTo>
                    <a:pt x="664183" y="2137481"/>
                  </a:lnTo>
                  <a:lnTo>
                    <a:pt x="622093" y="2105998"/>
                  </a:lnTo>
                  <a:lnTo>
                    <a:pt x="586582" y="2082205"/>
                  </a:lnTo>
                  <a:lnTo>
                    <a:pt x="545409" y="2050027"/>
                  </a:lnTo>
                  <a:lnTo>
                    <a:pt x="504639" y="2017544"/>
                  </a:lnTo>
                  <a:lnTo>
                    <a:pt x="470334" y="1992836"/>
                  </a:lnTo>
                  <a:lnTo>
                    <a:pt x="430255" y="1959830"/>
                  </a:lnTo>
                  <a:lnTo>
                    <a:pt x="390464" y="1926604"/>
                  </a:lnTo>
                  <a:lnTo>
                    <a:pt x="357026" y="1901241"/>
                  </a:lnTo>
                  <a:lnTo>
                    <a:pt x="317699" y="1867663"/>
                  </a:lnTo>
                  <a:lnTo>
                    <a:pt x="278548" y="1833953"/>
                  </a:lnTo>
                  <a:lnTo>
                    <a:pt x="239535" y="1800139"/>
                  </a:lnTo>
                  <a:lnTo>
                    <a:pt x="206722" y="1774301"/>
                  </a:lnTo>
                  <a:lnTo>
                    <a:pt x="167702" y="1740491"/>
                  </a:lnTo>
                  <a:lnTo>
                    <a:pt x="128928" y="1706496"/>
                  </a:lnTo>
                  <a:lnTo>
                    <a:pt x="90351" y="1672351"/>
                  </a:lnTo>
                  <a:lnTo>
                    <a:pt x="51921" y="1638094"/>
                  </a:lnTo>
                  <a:lnTo>
                    <a:pt x="0" y="1591567"/>
                  </a:lnTo>
                  <a:lnTo>
                    <a:pt x="0" y="1562752"/>
                  </a:lnTo>
                  <a:close/>
                </a:path>
              </a:pathLst>
            </a:custGeom>
            <a:solidFill>
              <a:srgbClr val="CFB48B">
                <a:alpha val="96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43324" y="0"/>
            <a:ext cx="9740434" cy="980141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8700" y="5929706"/>
            <a:ext cx="5810249" cy="435292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06305" y="2357485"/>
            <a:ext cx="7018020" cy="303149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7880"/>
              </a:lnSpc>
              <a:spcBef>
                <a:spcPts val="229"/>
              </a:spcBef>
            </a:pPr>
            <a:r>
              <a:rPr sz="6600" spc="-170" dirty="0"/>
              <a:t>ÇOCU</a:t>
            </a:r>
            <a:r>
              <a:rPr sz="6600" spc="-170" dirty="0">
                <a:latin typeface="Lucida Sans Unicode"/>
                <a:cs typeface="Lucida Sans Unicode"/>
              </a:rPr>
              <a:t>Ğ</a:t>
            </a:r>
            <a:r>
              <a:rPr sz="6600" spc="-170" dirty="0"/>
              <a:t>UMLA</a:t>
            </a:r>
            <a:r>
              <a:rPr sz="6600" spc="-620" dirty="0"/>
              <a:t> </a:t>
            </a:r>
            <a:r>
              <a:rPr sz="6600" spc="-275" dirty="0"/>
              <a:t>NASIL </a:t>
            </a:r>
            <a:r>
              <a:rPr sz="6600" spc="-20" dirty="0"/>
              <a:t>ETK</a:t>
            </a:r>
            <a:r>
              <a:rPr sz="6600" spc="-20" dirty="0">
                <a:latin typeface="Lucida Sans Unicode"/>
                <a:cs typeface="Lucida Sans Unicode"/>
              </a:rPr>
              <a:t>İ</a:t>
            </a:r>
            <a:r>
              <a:rPr sz="6600" spc="-20" dirty="0"/>
              <a:t>L</a:t>
            </a:r>
            <a:r>
              <a:rPr sz="6600" spc="-20" dirty="0">
                <a:latin typeface="Lucida Sans Unicode"/>
                <a:cs typeface="Lucida Sans Unicode"/>
              </a:rPr>
              <a:t>İ</a:t>
            </a:r>
            <a:r>
              <a:rPr sz="6600" spc="-665" dirty="0">
                <a:latin typeface="Lucida Sans Unicode"/>
                <a:cs typeface="Lucida Sans Unicode"/>
              </a:rPr>
              <a:t> 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LET</a:t>
            </a:r>
            <a:r>
              <a:rPr sz="6600" spc="-10" dirty="0">
                <a:latin typeface="Lucida Sans Unicode"/>
                <a:cs typeface="Lucida Sans Unicode"/>
              </a:rPr>
              <a:t>İŞİ</a:t>
            </a:r>
            <a:r>
              <a:rPr sz="6600" spc="-10" dirty="0"/>
              <a:t>M KURAB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L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R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M?</a:t>
            </a:r>
            <a:endParaRPr sz="66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62867" y="1168160"/>
            <a:ext cx="7541259" cy="31286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 algn="ctr">
              <a:lnSpc>
                <a:spcPct val="116599"/>
              </a:lnSpc>
              <a:spcBef>
                <a:spcPts val="105"/>
              </a:spcBef>
            </a:pPr>
            <a:r>
              <a:rPr sz="3350" spc="50" dirty="0">
                <a:solidFill>
                  <a:srgbClr val="5C492A"/>
                </a:solidFill>
                <a:latin typeface="Tahoma"/>
                <a:cs typeface="Tahoma"/>
              </a:rPr>
              <a:t>Çocuklarınıza</a:t>
            </a:r>
            <a:r>
              <a:rPr sz="3350" spc="-3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350" spc="85" dirty="0">
                <a:solidFill>
                  <a:srgbClr val="5C492A"/>
                </a:solidFill>
                <a:latin typeface="Tahoma"/>
                <a:cs typeface="Tahoma"/>
              </a:rPr>
              <a:t>komutlar</a:t>
            </a:r>
            <a:r>
              <a:rPr sz="3350" spc="-31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350" spc="55" dirty="0">
                <a:solidFill>
                  <a:srgbClr val="5C492A"/>
                </a:solidFill>
                <a:latin typeface="Tahoma"/>
                <a:cs typeface="Tahoma"/>
              </a:rPr>
              <a:t>vermek</a:t>
            </a:r>
            <a:r>
              <a:rPr sz="3350" spc="-31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350" spc="-10" dirty="0">
                <a:solidFill>
                  <a:srgbClr val="5C492A"/>
                </a:solidFill>
                <a:latin typeface="Tahoma"/>
                <a:cs typeface="Tahoma"/>
              </a:rPr>
              <a:t>yerine </a:t>
            </a:r>
            <a:r>
              <a:rPr sz="3350" spc="60" dirty="0">
                <a:solidFill>
                  <a:srgbClr val="5C492A"/>
                </a:solidFill>
                <a:latin typeface="Tahoma"/>
                <a:cs typeface="Tahoma"/>
              </a:rPr>
              <a:t>onlarla</a:t>
            </a:r>
            <a:r>
              <a:rPr sz="3350" spc="-1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350" dirty="0">
                <a:solidFill>
                  <a:srgbClr val="5C492A"/>
                </a:solidFill>
                <a:latin typeface="Tahoma"/>
                <a:cs typeface="Tahoma"/>
              </a:rPr>
              <a:t>i</a:t>
            </a:r>
            <a:r>
              <a:rPr sz="335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350" dirty="0">
                <a:solidFill>
                  <a:srgbClr val="5C492A"/>
                </a:solidFill>
                <a:latin typeface="Tahoma"/>
                <a:cs typeface="Tahoma"/>
              </a:rPr>
              <a:t>birli</a:t>
            </a:r>
            <a:r>
              <a:rPr sz="335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350" dirty="0">
                <a:solidFill>
                  <a:srgbClr val="5C492A"/>
                </a:solidFill>
                <a:latin typeface="Tahoma"/>
                <a:cs typeface="Tahoma"/>
              </a:rPr>
              <a:t>i</a:t>
            </a:r>
            <a:r>
              <a:rPr sz="3350" spc="-1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350" dirty="0">
                <a:solidFill>
                  <a:srgbClr val="5C492A"/>
                </a:solidFill>
                <a:latin typeface="Tahoma"/>
                <a:cs typeface="Tahoma"/>
              </a:rPr>
              <a:t>yapabilmeniz,</a:t>
            </a:r>
            <a:r>
              <a:rPr sz="3350" spc="-1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350" spc="-10" dirty="0">
                <a:solidFill>
                  <a:srgbClr val="5C492A"/>
                </a:solidFill>
                <a:latin typeface="Tahoma"/>
                <a:cs typeface="Tahoma"/>
              </a:rPr>
              <a:t>onları </a:t>
            </a:r>
            <a:r>
              <a:rPr sz="3600" spc="50" dirty="0">
                <a:solidFill>
                  <a:srgbClr val="5C492A"/>
                </a:solidFill>
                <a:latin typeface="Tahoma"/>
                <a:cs typeface="Tahoma"/>
              </a:rPr>
              <a:t>sorulara</a:t>
            </a:r>
            <a:r>
              <a:rPr sz="3600" spc="-35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00" spc="75" dirty="0">
                <a:solidFill>
                  <a:srgbClr val="5C492A"/>
                </a:solidFill>
                <a:latin typeface="Tahoma"/>
                <a:cs typeface="Tahoma"/>
              </a:rPr>
              <a:t>bo</a:t>
            </a:r>
            <a:r>
              <a:rPr sz="3600" spc="75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600" spc="75" dirty="0">
                <a:solidFill>
                  <a:srgbClr val="5C492A"/>
                </a:solidFill>
                <a:latin typeface="Tahoma"/>
                <a:cs typeface="Tahoma"/>
              </a:rPr>
              <a:t>madan</a:t>
            </a:r>
            <a:r>
              <a:rPr sz="3600" spc="-3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00" spc="-25" dirty="0">
                <a:solidFill>
                  <a:srgbClr val="5C492A"/>
                </a:solidFill>
                <a:latin typeface="Tahoma"/>
                <a:cs typeface="Tahoma"/>
              </a:rPr>
              <a:t>ve</a:t>
            </a:r>
            <a:r>
              <a:rPr sz="3600" spc="-3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00" spc="60" dirty="0">
                <a:solidFill>
                  <a:srgbClr val="5C492A"/>
                </a:solidFill>
                <a:latin typeface="Tahoma"/>
                <a:cs typeface="Tahoma"/>
              </a:rPr>
              <a:t>yargılamadan </a:t>
            </a:r>
            <a:r>
              <a:rPr sz="3600" dirty="0">
                <a:solidFill>
                  <a:srgbClr val="5C492A"/>
                </a:solidFill>
                <a:latin typeface="Tahoma"/>
                <a:cs typeface="Tahoma"/>
              </a:rPr>
              <a:t>dinleyebilmeniz</a:t>
            </a:r>
            <a:r>
              <a:rPr sz="3600" spc="-19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5C492A"/>
                </a:solidFill>
                <a:latin typeface="Tahoma"/>
                <a:cs typeface="Tahoma"/>
              </a:rPr>
              <a:t>kendilerini</a:t>
            </a:r>
            <a:r>
              <a:rPr sz="3600" spc="-19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5C492A"/>
                </a:solidFill>
                <a:latin typeface="Tahoma"/>
                <a:cs typeface="Tahoma"/>
              </a:rPr>
              <a:t>anla</a:t>
            </a:r>
            <a:r>
              <a:rPr sz="3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600" spc="-10" dirty="0">
                <a:solidFill>
                  <a:srgbClr val="5C492A"/>
                </a:solidFill>
                <a:latin typeface="Tahoma"/>
                <a:cs typeface="Tahoma"/>
              </a:rPr>
              <a:t>ılmı</a:t>
            </a:r>
            <a:r>
              <a:rPr sz="3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ş </a:t>
            </a:r>
            <a:r>
              <a:rPr sz="3600" dirty="0">
                <a:solidFill>
                  <a:srgbClr val="5C492A"/>
                </a:solidFill>
                <a:latin typeface="Tahoma"/>
                <a:cs typeface="Tahoma"/>
              </a:rPr>
              <a:t>hissetmelerini</a:t>
            </a:r>
            <a:r>
              <a:rPr sz="3600" spc="-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5C492A"/>
                </a:solidFill>
                <a:latin typeface="Tahoma"/>
                <a:cs typeface="Tahoma"/>
              </a:rPr>
              <a:t>sa</a:t>
            </a:r>
            <a:r>
              <a:rPr sz="3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600" spc="-10" dirty="0">
                <a:solidFill>
                  <a:srgbClr val="5C492A"/>
                </a:solidFill>
                <a:latin typeface="Tahoma"/>
                <a:cs typeface="Tahoma"/>
              </a:rPr>
              <a:t>layacaktır.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49113" y="6015789"/>
            <a:ext cx="7403465" cy="3216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769" marR="57150" algn="ctr">
              <a:lnSpc>
                <a:spcPct val="116300"/>
              </a:lnSpc>
              <a:spcBef>
                <a:spcPts val="95"/>
              </a:spcBef>
            </a:pPr>
            <a:r>
              <a:rPr sz="3600" spc="50" dirty="0">
                <a:solidFill>
                  <a:srgbClr val="5C492A"/>
                </a:solidFill>
                <a:latin typeface="Tahoma"/>
                <a:cs typeface="Tahoma"/>
              </a:rPr>
              <a:t>Çocuklar</a:t>
            </a:r>
            <a:r>
              <a:rPr sz="3600" spc="-20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5C492A"/>
                </a:solidFill>
                <a:latin typeface="Tahoma"/>
                <a:cs typeface="Tahoma"/>
              </a:rPr>
              <a:t>büyümeye</a:t>
            </a:r>
            <a:r>
              <a:rPr sz="3600" spc="-20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00" spc="45" dirty="0">
                <a:solidFill>
                  <a:srgbClr val="5C492A"/>
                </a:solidFill>
                <a:latin typeface="Tahoma"/>
                <a:cs typeface="Tahoma"/>
              </a:rPr>
              <a:t>ba</a:t>
            </a:r>
            <a:r>
              <a:rPr sz="3600" spc="45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600" spc="45" dirty="0">
                <a:solidFill>
                  <a:srgbClr val="5C492A"/>
                </a:solidFill>
                <a:latin typeface="Tahoma"/>
                <a:cs typeface="Tahoma"/>
              </a:rPr>
              <a:t>ladıklarında kuralları</a:t>
            </a:r>
            <a:r>
              <a:rPr sz="3600" spc="-3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00" spc="100" dirty="0">
                <a:solidFill>
                  <a:srgbClr val="5C492A"/>
                </a:solidFill>
                <a:latin typeface="Tahoma"/>
                <a:cs typeface="Tahoma"/>
              </a:rPr>
              <a:t>da</a:t>
            </a:r>
            <a:r>
              <a:rPr sz="3600" spc="-36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00" spc="50" dirty="0">
                <a:solidFill>
                  <a:srgbClr val="5C492A"/>
                </a:solidFill>
                <a:latin typeface="Tahoma"/>
                <a:cs typeface="Tahoma"/>
              </a:rPr>
              <a:t>ya</a:t>
            </a:r>
            <a:r>
              <a:rPr sz="3600" spc="5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600" spc="50" dirty="0">
                <a:solidFill>
                  <a:srgbClr val="5C492A"/>
                </a:solidFill>
                <a:latin typeface="Tahoma"/>
                <a:cs typeface="Tahoma"/>
              </a:rPr>
              <a:t>larına</a:t>
            </a:r>
            <a:r>
              <a:rPr sz="3600" spc="-36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5C492A"/>
                </a:solidFill>
                <a:latin typeface="Tahoma"/>
                <a:cs typeface="Tahoma"/>
              </a:rPr>
              <a:t>uygun</a:t>
            </a:r>
            <a:r>
              <a:rPr sz="3600" spc="-36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00" spc="75" dirty="0">
                <a:solidFill>
                  <a:srgbClr val="5C492A"/>
                </a:solidFill>
                <a:latin typeface="Tahoma"/>
                <a:cs typeface="Tahoma"/>
              </a:rPr>
              <a:t>olarak </a:t>
            </a:r>
            <a:r>
              <a:rPr sz="3600" spc="65" dirty="0">
                <a:solidFill>
                  <a:srgbClr val="5C492A"/>
                </a:solidFill>
                <a:latin typeface="Tahoma"/>
                <a:cs typeface="Tahoma"/>
              </a:rPr>
              <a:t>esnetmek</a:t>
            </a:r>
            <a:r>
              <a:rPr sz="3600" spc="-33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5C492A"/>
                </a:solidFill>
                <a:latin typeface="Tahoma"/>
                <a:cs typeface="Tahoma"/>
              </a:rPr>
              <a:t>gerekir.</a:t>
            </a:r>
            <a:endParaRPr sz="3600">
              <a:latin typeface="Tahoma"/>
              <a:cs typeface="Tahoma"/>
            </a:endParaRPr>
          </a:p>
          <a:p>
            <a:pPr marL="12700" marR="5080" algn="ctr">
              <a:lnSpc>
                <a:spcPct val="116300"/>
              </a:lnSpc>
              <a:spcBef>
                <a:spcPts val="5"/>
              </a:spcBef>
            </a:pPr>
            <a:r>
              <a:rPr sz="3600" spc="-80" dirty="0">
                <a:solidFill>
                  <a:srgbClr val="5C492A"/>
                </a:solidFill>
                <a:latin typeface="Tahoma"/>
                <a:cs typeface="Tahoma"/>
              </a:rPr>
              <a:t>Örne</a:t>
            </a:r>
            <a:r>
              <a:rPr sz="3600" spc="-8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600" spc="-80" dirty="0">
                <a:solidFill>
                  <a:srgbClr val="5C492A"/>
                </a:solidFill>
                <a:latin typeface="Tahoma"/>
                <a:cs typeface="Tahoma"/>
              </a:rPr>
              <a:t>in,</a:t>
            </a:r>
            <a:r>
              <a:rPr sz="3600" spc="-3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5C492A"/>
                </a:solidFill>
                <a:latin typeface="Tahoma"/>
                <a:cs typeface="Tahoma"/>
              </a:rPr>
              <a:t>çocu</a:t>
            </a:r>
            <a:r>
              <a:rPr sz="360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600" dirty="0">
                <a:solidFill>
                  <a:srgbClr val="5C492A"/>
                </a:solidFill>
                <a:latin typeface="Tahoma"/>
                <a:cs typeface="Tahoma"/>
              </a:rPr>
              <a:t>unuzun</a:t>
            </a:r>
            <a:r>
              <a:rPr sz="3600" spc="4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5C492A"/>
                </a:solidFill>
                <a:latin typeface="Tahoma"/>
                <a:cs typeface="Tahoma"/>
              </a:rPr>
              <a:t>eve</a:t>
            </a:r>
            <a:r>
              <a:rPr sz="3600" spc="-34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00" spc="-15" dirty="0">
                <a:solidFill>
                  <a:srgbClr val="5C492A"/>
                </a:solidFill>
                <a:latin typeface="Tahoma"/>
                <a:cs typeface="Tahoma"/>
              </a:rPr>
              <a:t>giri</a:t>
            </a:r>
            <a:r>
              <a:rPr sz="3600" spc="-15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600" spc="-360" dirty="0">
                <a:solidFill>
                  <a:srgbClr val="5C492A"/>
                </a:solidFill>
                <a:latin typeface="Lucida Sans Unicode"/>
                <a:cs typeface="Lucida Sans Unicode"/>
              </a:rPr>
              <a:t> </a:t>
            </a:r>
            <a:r>
              <a:rPr sz="3600" spc="-10" dirty="0">
                <a:solidFill>
                  <a:srgbClr val="5C492A"/>
                </a:solidFill>
                <a:latin typeface="Tahoma"/>
                <a:cs typeface="Tahoma"/>
              </a:rPr>
              <a:t>çıkı</a:t>
            </a:r>
            <a:r>
              <a:rPr sz="3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ş </a:t>
            </a:r>
            <a:r>
              <a:rPr sz="3600" spc="114" dirty="0">
                <a:solidFill>
                  <a:srgbClr val="5C492A"/>
                </a:solidFill>
                <a:latin typeface="Tahoma"/>
                <a:cs typeface="Tahoma"/>
              </a:rPr>
              <a:t>saati</a:t>
            </a:r>
            <a:r>
              <a:rPr sz="3600" spc="-23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5C492A"/>
                </a:solidFill>
                <a:latin typeface="Tahoma"/>
                <a:cs typeface="Tahoma"/>
              </a:rPr>
              <a:t>ya</a:t>
            </a:r>
            <a:r>
              <a:rPr sz="360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600" dirty="0">
                <a:solidFill>
                  <a:srgbClr val="5C492A"/>
                </a:solidFill>
                <a:latin typeface="Tahoma"/>
                <a:cs typeface="Tahoma"/>
              </a:rPr>
              <a:t>ı</a:t>
            </a:r>
            <a:r>
              <a:rPr sz="3600" spc="-23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5C492A"/>
                </a:solidFill>
                <a:latin typeface="Tahoma"/>
                <a:cs typeface="Tahoma"/>
              </a:rPr>
              <a:t>büyüdükçe</a:t>
            </a:r>
            <a:r>
              <a:rPr sz="3600" spc="-23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00" spc="-10" dirty="0">
                <a:solidFill>
                  <a:srgbClr val="5C492A"/>
                </a:solidFill>
                <a:latin typeface="Tahoma"/>
                <a:cs typeface="Tahoma"/>
              </a:rPr>
              <a:t>de</a:t>
            </a:r>
            <a:r>
              <a:rPr sz="3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600" spc="-10" dirty="0">
                <a:solidFill>
                  <a:srgbClr val="5C492A"/>
                </a:solidFill>
                <a:latin typeface="Tahoma"/>
                <a:cs typeface="Tahoma"/>
              </a:rPr>
              <a:t>i</a:t>
            </a:r>
            <a:r>
              <a:rPr sz="3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600" spc="-10" dirty="0">
                <a:solidFill>
                  <a:srgbClr val="5C492A"/>
                </a:solidFill>
                <a:latin typeface="Tahoma"/>
                <a:cs typeface="Tahoma"/>
              </a:rPr>
              <a:t>ebilir.</a:t>
            </a:r>
            <a:endParaRPr sz="36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5375" y="283918"/>
            <a:ext cx="2113077" cy="203736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2379345" cy="2390140"/>
            <a:chOff x="0" y="0"/>
            <a:chExt cx="2379345" cy="239014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2379345" cy="2294255"/>
            </a:xfrm>
            <a:custGeom>
              <a:avLst/>
              <a:gdLst/>
              <a:ahLst/>
              <a:cxnLst/>
              <a:rect l="l" t="t" r="r" b="b"/>
              <a:pathLst>
                <a:path w="2379345" h="2294255">
                  <a:moveTo>
                    <a:pt x="0" y="0"/>
                  </a:moveTo>
                  <a:lnTo>
                    <a:pt x="2288759" y="0"/>
                  </a:lnTo>
                  <a:lnTo>
                    <a:pt x="2307128" y="54105"/>
                  </a:lnTo>
                  <a:lnTo>
                    <a:pt x="2321494" y="100572"/>
                  </a:lnTo>
                  <a:lnTo>
                    <a:pt x="2334722" y="147313"/>
                  </a:lnTo>
                  <a:lnTo>
                    <a:pt x="2346812" y="194327"/>
                  </a:lnTo>
                  <a:lnTo>
                    <a:pt x="2357765" y="241614"/>
                  </a:lnTo>
                  <a:lnTo>
                    <a:pt x="2365789" y="288711"/>
                  </a:lnTo>
                  <a:lnTo>
                    <a:pt x="2371850" y="335865"/>
                  </a:lnTo>
                  <a:lnTo>
                    <a:pt x="2375947" y="383079"/>
                  </a:lnTo>
                  <a:lnTo>
                    <a:pt x="2378080" y="430352"/>
                  </a:lnTo>
                  <a:lnTo>
                    <a:pt x="2378248" y="477683"/>
                  </a:lnTo>
                  <a:lnTo>
                    <a:pt x="2378922" y="507455"/>
                  </a:lnTo>
                  <a:lnTo>
                    <a:pt x="2375768" y="546872"/>
                  </a:lnTo>
                  <a:lnTo>
                    <a:pt x="2368787" y="595935"/>
                  </a:lnTo>
                  <a:lnTo>
                    <a:pt x="2357978" y="654644"/>
                  </a:lnTo>
                  <a:lnTo>
                    <a:pt x="2343342" y="723000"/>
                  </a:lnTo>
                  <a:lnTo>
                    <a:pt x="2324878" y="801001"/>
                  </a:lnTo>
                  <a:lnTo>
                    <a:pt x="2304649" y="872678"/>
                  </a:lnTo>
                  <a:lnTo>
                    <a:pt x="2291814" y="910490"/>
                  </a:lnTo>
                  <a:lnTo>
                    <a:pt x="2277167" y="949618"/>
                  </a:lnTo>
                  <a:lnTo>
                    <a:pt x="2260706" y="990061"/>
                  </a:lnTo>
                  <a:lnTo>
                    <a:pt x="2242432" y="1031821"/>
                  </a:lnTo>
                  <a:lnTo>
                    <a:pt x="2222345" y="1074896"/>
                  </a:lnTo>
                  <a:lnTo>
                    <a:pt x="2200444" y="1119287"/>
                  </a:lnTo>
                  <a:lnTo>
                    <a:pt x="2176731" y="1164994"/>
                  </a:lnTo>
                  <a:lnTo>
                    <a:pt x="2151204" y="1212017"/>
                  </a:lnTo>
                  <a:lnTo>
                    <a:pt x="2123865" y="1260355"/>
                  </a:lnTo>
                  <a:lnTo>
                    <a:pt x="2094712" y="1310010"/>
                  </a:lnTo>
                  <a:lnTo>
                    <a:pt x="2063745" y="1360980"/>
                  </a:lnTo>
                  <a:lnTo>
                    <a:pt x="2030966" y="1413266"/>
                  </a:lnTo>
                  <a:lnTo>
                    <a:pt x="1996374" y="1466868"/>
                  </a:lnTo>
                  <a:lnTo>
                    <a:pt x="1959352" y="1519269"/>
                  </a:lnTo>
                  <a:lnTo>
                    <a:pt x="1922786" y="1569916"/>
                  </a:lnTo>
                  <a:lnTo>
                    <a:pt x="1886675" y="1618810"/>
                  </a:lnTo>
                  <a:lnTo>
                    <a:pt x="1851019" y="1665950"/>
                  </a:lnTo>
                  <a:lnTo>
                    <a:pt x="1815818" y="1711335"/>
                  </a:lnTo>
                  <a:lnTo>
                    <a:pt x="1781072" y="1754967"/>
                  </a:lnTo>
                  <a:lnTo>
                    <a:pt x="1746644" y="1797008"/>
                  </a:lnTo>
                  <a:lnTo>
                    <a:pt x="1712946" y="1836970"/>
                  </a:lnTo>
                  <a:lnTo>
                    <a:pt x="1679565" y="1875340"/>
                  </a:lnTo>
                  <a:lnTo>
                    <a:pt x="1646640" y="1911957"/>
                  </a:lnTo>
                  <a:lnTo>
                    <a:pt x="1614169" y="1946820"/>
                  </a:lnTo>
                  <a:lnTo>
                    <a:pt x="1582154" y="1979928"/>
                  </a:lnTo>
                  <a:lnTo>
                    <a:pt x="1550594" y="2011284"/>
                  </a:lnTo>
                  <a:lnTo>
                    <a:pt x="1519488" y="2040885"/>
                  </a:lnTo>
                  <a:lnTo>
                    <a:pt x="1488838" y="2068732"/>
                  </a:lnTo>
                  <a:lnTo>
                    <a:pt x="1458643" y="2094826"/>
                  </a:lnTo>
                  <a:lnTo>
                    <a:pt x="1428903" y="2119165"/>
                  </a:lnTo>
                  <a:lnTo>
                    <a:pt x="1399618" y="2141751"/>
                  </a:lnTo>
                  <a:lnTo>
                    <a:pt x="1376435" y="2161055"/>
                  </a:lnTo>
                  <a:lnTo>
                    <a:pt x="1334962" y="2188885"/>
                  </a:lnTo>
                  <a:lnTo>
                    <a:pt x="1292409" y="2213405"/>
                  </a:lnTo>
                  <a:lnTo>
                    <a:pt x="1248775" y="2234616"/>
                  </a:lnTo>
                  <a:lnTo>
                    <a:pt x="1204060" y="2252517"/>
                  </a:lnTo>
                  <a:lnTo>
                    <a:pt x="1158263" y="2267109"/>
                  </a:lnTo>
                  <a:lnTo>
                    <a:pt x="1111386" y="2278391"/>
                  </a:lnTo>
                  <a:lnTo>
                    <a:pt x="1063428" y="2286363"/>
                  </a:lnTo>
                  <a:lnTo>
                    <a:pt x="1014388" y="2291026"/>
                  </a:lnTo>
                  <a:lnTo>
                    <a:pt x="964268" y="2292380"/>
                  </a:lnTo>
                  <a:lnTo>
                    <a:pt x="938249" y="2293686"/>
                  </a:lnTo>
                  <a:lnTo>
                    <a:pt x="873084" y="2290679"/>
                  </a:lnTo>
                  <a:lnTo>
                    <a:pt x="833685" y="2286347"/>
                  </a:lnTo>
                  <a:lnTo>
                    <a:pt x="789996" y="2280149"/>
                  </a:lnTo>
                  <a:lnTo>
                    <a:pt x="741888" y="2272074"/>
                  </a:lnTo>
                  <a:lnTo>
                    <a:pt x="689363" y="2262123"/>
                  </a:lnTo>
                  <a:lnTo>
                    <a:pt x="632420" y="2250295"/>
                  </a:lnTo>
                  <a:lnTo>
                    <a:pt x="571060" y="2236592"/>
                  </a:lnTo>
                  <a:lnTo>
                    <a:pt x="505281" y="2221012"/>
                  </a:lnTo>
                  <a:lnTo>
                    <a:pt x="435085" y="2203556"/>
                  </a:lnTo>
                  <a:lnTo>
                    <a:pt x="360472" y="2184224"/>
                  </a:lnTo>
                  <a:lnTo>
                    <a:pt x="311738" y="2171882"/>
                  </a:lnTo>
                  <a:lnTo>
                    <a:pt x="263035" y="2159269"/>
                  </a:lnTo>
                  <a:lnTo>
                    <a:pt x="214361" y="2146385"/>
                  </a:lnTo>
                  <a:lnTo>
                    <a:pt x="165718" y="2133230"/>
                  </a:lnTo>
                  <a:lnTo>
                    <a:pt x="117105" y="2119805"/>
                  </a:lnTo>
                  <a:lnTo>
                    <a:pt x="68522" y="2106108"/>
                  </a:lnTo>
                  <a:lnTo>
                    <a:pt x="19969" y="2092140"/>
                  </a:lnTo>
                  <a:lnTo>
                    <a:pt x="0" y="2086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AF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2071370" cy="2390140"/>
            </a:xfrm>
            <a:custGeom>
              <a:avLst/>
              <a:gdLst/>
              <a:ahLst/>
              <a:cxnLst/>
              <a:rect l="l" t="t" r="r" b="b"/>
              <a:pathLst>
                <a:path w="2071370" h="2390140">
                  <a:moveTo>
                    <a:pt x="1994323" y="0"/>
                  </a:moveTo>
                  <a:lnTo>
                    <a:pt x="2017817" y="0"/>
                  </a:lnTo>
                  <a:lnTo>
                    <a:pt x="1983544" y="85632"/>
                  </a:lnTo>
                  <a:lnTo>
                    <a:pt x="1953563" y="184403"/>
                  </a:lnTo>
                  <a:lnTo>
                    <a:pt x="1933061" y="225290"/>
                  </a:lnTo>
                  <a:lnTo>
                    <a:pt x="1919227" y="273800"/>
                  </a:lnTo>
                  <a:lnTo>
                    <a:pt x="1906090" y="321782"/>
                  </a:lnTo>
                  <a:lnTo>
                    <a:pt x="1893779" y="369137"/>
                  </a:lnTo>
                  <a:lnTo>
                    <a:pt x="1882425" y="415768"/>
                  </a:lnTo>
                  <a:lnTo>
                    <a:pt x="1872156" y="461576"/>
                  </a:lnTo>
                  <a:lnTo>
                    <a:pt x="1869206" y="514514"/>
                  </a:lnTo>
                  <a:lnTo>
                    <a:pt x="1861500" y="558380"/>
                  </a:lnTo>
                  <a:lnTo>
                    <a:pt x="1861372" y="609179"/>
                  </a:lnTo>
                  <a:lnTo>
                    <a:pt x="1862262" y="659207"/>
                  </a:lnTo>
                  <a:lnTo>
                    <a:pt x="1864571" y="708160"/>
                  </a:lnTo>
                  <a:lnTo>
                    <a:pt x="1868173" y="756132"/>
                  </a:lnTo>
                  <a:lnTo>
                    <a:pt x="1872945" y="803218"/>
                  </a:lnTo>
                  <a:lnTo>
                    <a:pt x="1878764" y="849511"/>
                  </a:lnTo>
                  <a:lnTo>
                    <a:pt x="1891607" y="903157"/>
                  </a:lnTo>
                  <a:lnTo>
                    <a:pt x="1899146" y="948146"/>
                  </a:lnTo>
                  <a:lnTo>
                    <a:pt x="1907360" y="992624"/>
                  </a:lnTo>
                  <a:lnTo>
                    <a:pt x="1926426" y="1054230"/>
                  </a:lnTo>
                  <a:lnTo>
                    <a:pt x="1939926" y="1107378"/>
                  </a:lnTo>
                  <a:lnTo>
                    <a:pt x="1953777" y="1160260"/>
                  </a:lnTo>
                  <a:lnTo>
                    <a:pt x="1981867" y="1265730"/>
                  </a:lnTo>
                  <a:lnTo>
                    <a:pt x="1995753" y="1318585"/>
                  </a:lnTo>
                  <a:lnTo>
                    <a:pt x="2015386" y="1379761"/>
                  </a:lnTo>
                  <a:lnTo>
                    <a:pt x="2028391" y="1433283"/>
                  </a:lnTo>
                  <a:lnTo>
                    <a:pt x="2037336" y="1477208"/>
                  </a:lnTo>
                  <a:lnTo>
                    <a:pt x="2045455" y="1521757"/>
                  </a:lnTo>
                  <a:lnTo>
                    <a:pt x="2058606" y="1575170"/>
                  </a:lnTo>
                  <a:lnTo>
                    <a:pt x="2064342" y="1621525"/>
                  </a:lnTo>
                  <a:lnTo>
                    <a:pt x="2068520" y="1669062"/>
                  </a:lnTo>
                  <a:lnTo>
                    <a:pt x="2070896" y="1717963"/>
                  </a:lnTo>
                  <a:lnTo>
                    <a:pt x="2071226" y="1768416"/>
                  </a:lnTo>
                  <a:lnTo>
                    <a:pt x="2069266" y="1820603"/>
                  </a:lnTo>
                  <a:lnTo>
                    <a:pt x="2058670" y="1866659"/>
                  </a:lnTo>
                  <a:lnTo>
                    <a:pt x="2045296" y="1914820"/>
                  </a:lnTo>
                  <a:lnTo>
                    <a:pt x="2023451" y="1956725"/>
                  </a:lnTo>
                  <a:lnTo>
                    <a:pt x="1999962" y="1999875"/>
                  </a:lnTo>
                  <a:lnTo>
                    <a:pt x="1975060" y="2044097"/>
                  </a:lnTo>
                  <a:lnTo>
                    <a:pt x="1875875" y="2157284"/>
                  </a:lnTo>
                  <a:lnTo>
                    <a:pt x="1713422" y="2280386"/>
                  </a:lnTo>
                  <a:lnTo>
                    <a:pt x="1621657" y="2324572"/>
                  </a:lnTo>
                  <a:lnTo>
                    <a:pt x="1861476" y="2142844"/>
                  </a:lnTo>
                  <a:lnTo>
                    <a:pt x="1957165" y="2032306"/>
                  </a:lnTo>
                  <a:lnTo>
                    <a:pt x="1980882" y="1988983"/>
                  </a:lnTo>
                  <a:lnTo>
                    <a:pt x="2003184" y="1946732"/>
                  </a:lnTo>
                  <a:lnTo>
                    <a:pt x="2023845" y="1905725"/>
                  </a:lnTo>
                  <a:lnTo>
                    <a:pt x="2035661" y="1858744"/>
                  </a:lnTo>
                  <a:lnTo>
                    <a:pt x="2044911" y="1813708"/>
                  </a:lnTo>
                  <a:lnTo>
                    <a:pt x="2051830" y="1770438"/>
                  </a:lnTo>
                  <a:lnTo>
                    <a:pt x="2050553" y="1720703"/>
                  </a:lnTo>
                  <a:lnTo>
                    <a:pt x="2047419" y="1672376"/>
                  </a:lnTo>
                  <a:lnTo>
                    <a:pt x="2042662" y="1625278"/>
                  </a:lnTo>
                  <a:lnTo>
                    <a:pt x="2036521" y="1579230"/>
                  </a:lnTo>
                  <a:lnTo>
                    <a:pt x="2023128" y="1526000"/>
                  </a:lnTo>
                  <a:lnTo>
                    <a:pt x="2014925" y="1481515"/>
                  </a:lnTo>
                  <a:lnTo>
                    <a:pt x="2006044" y="1437542"/>
                  </a:lnTo>
                  <a:lnTo>
                    <a:pt x="1992930" y="1384102"/>
                  </a:lnTo>
                  <a:lnTo>
                    <a:pt x="1979314" y="1331042"/>
                  </a:lnTo>
                  <a:lnTo>
                    <a:pt x="1959274" y="1270174"/>
                  </a:lnTo>
                  <a:lnTo>
                    <a:pt x="1931183" y="1164705"/>
                  </a:lnTo>
                  <a:lnTo>
                    <a:pt x="1917385" y="1111783"/>
                  </a:lnTo>
                  <a:lnTo>
                    <a:pt x="1903971" y="1058570"/>
                  </a:lnTo>
                  <a:lnTo>
                    <a:pt x="1891115" y="1004934"/>
                  </a:lnTo>
                  <a:lnTo>
                    <a:pt x="1876924" y="952310"/>
                  </a:lnTo>
                  <a:lnTo>
                    <a:pt x="1869554" y="907193"/>
                  </a:lnTo>
                  <a:lnTo>
                    <a:pt x="1856925" y="853385"/>
                  </a:lnTo>
                  <a:lnTo>
                    <a:pt x="1851368" y="806893"/>
                  </a:lnTo>
                  <a:lnTo>
                    <a:pt x="1846908" y="759571"/>
                  </a:lnTo>
                  <a:lnTo>
                    <a:pt x="1837568" y="703271"/>
                  </a:lnTo>
                  <a:lnTo>
                    <a:pt x="1835678" y="654001"/>
                  </a:lnTo>
                  <a:lnTo>
                    <a:pt x="1835263" y="603613"/>
                  </a:lnTo>
                  <a:lnTo>
                    <a:pt x="1842048" y="560444"/>
                  </a:lnTo>
                  <a:lnTo>
                    <a:pt x="1844218" y="508098"/>
                  </a:lnTo>
                  <a:lnTo>
                    <a:pt x="1853832" y="462786"/>
                  </a:lnTo>
                  <a:lnTo>
                    <a:pt x="1864644" y="416566"/>
                  </a:lnTo>
                  <a:lnTo>
                    <a:pt x="1870412" y="361493"/>
                  </a:lnTo>
                  <a:lnTo>
                    <a:pt x="1883194" y="313781"/>
                  </a:lnTo>
                  <a:lnTo>
                    <a:pt x="1896746" y="265485"/>
                  </a:lnTo>
                  <a:lnTo>
                    <a:pt x="1917026" y="224765"/>
                  </a:lnTo>
                  <a:lnTo>
                    <a:pt x="1961896" y="76685"/>
                  </a:lnTo>
                  <a:lnTo>
                    <a:pt x="1994323" y="0"/>
                  </a:lnTo>
                  <a:close/>
                </a:path>
                <a:path w="2071370" h="2390140">
                  <a:moveTo>
                    <a:pt x="0" y="1562752"/>
                  </a:moveTo>
                  <a:lnTo>
                    <a:pt x="30997" y="1590572"/>
                  </a:lnTo>
                  <a:lnTo>
                    <a:pt x="69321" y="1624909"/>
                  </a:lnTo>
                  <a:lnTo>
                    <a:pt x="101635" y="1651124"/>
                  </a:lnTo>
                  <a:lnTo>
                    <a:pt x="140194" y="1685283"/>
                  </a:lnTo>
                  <a:lnTo>
                    <a:pt x="178947" y="1719295"/>
                  </a:lnTo>
                  <a:lnTo>
                    <a:pt x="217944" y="1753122"/>
                  </a:lnTo>
                  <a:lnTo>
                    <a:pt x="257505" y="1786521"/>
                  </a:lnTo>
                  <a:lnTo>
                    <a:pt x="297178" y="1819836"/>
                  </a:lnTo>
                  <a:lnTo>
                    <a:pt x="337011" y="1853030"/>
                  </a:lnTo>
                  <a:lnTo>
                    <a:pt x="377050" y="1886067"/>
                  </a:lnTo>
                  <a:lnTo>
                    <a:pt x="423444" y="1926964"/>
                  </a:lnTo>
                  <a:lnTo>
                    <a:pt x="464038" y="1959581"/>
                  </a:lnTo>
                  <a:lnTo>
                    <a:pt x="504979" y="1991934"/>
                  </a:lnTo>
                  <a:lnTo>
                    <a:pt x="546317" y="2023988"/>
                  </a:lnTo>
                  <a:lnTo>
                    <a:pt x="588096" y="2055706"/>
                  </a:lnTo>
                  <a:lnTo>
                    <a:pt x="630365" y="2087053"/>
                  </a:lnTo>
                  <a:lnTo>
                    <a:pt x="673172" y="2117994"/>
                  </a:lnTo>
                  <a:lnTo>
                    <a:pt x="716562" y="2148491"/>
                  </a:lnTo>
                  <a:lnTo>
                    <a:pt x="760584" y="2178511"/>
                  </a:lnTo>
                  <a:lnTo>
                    <a:pt x="800623" y="2198872"/>
                  </a:lnTo>
                  <a:lnTo>
                    <a:pt x="857198" y="2232055"/>
                  </a:lnTo>
                  <a:lnTo>
                    <a:pt x="916129" y="2263452"/>
                  </a:lnTo>
                  <a:lnTo>
                    <a:pt x="969339" y="2286508"/>
                  </a:lnTo>
                  <a:lnTo>
                    <a:pt x="1020955" y="2310773"/>
                  </a:lnTo>
                  <a:lnTo>
                    <a:pt x="1069001" y="2337743"/>
                  </a:lnTo>
                  <a:lnTo>
                    <a:pt x="1093196" y="2344759"/>
                  </a:lnTo>
                  <a:lnTo>
                    <a:pt x="1103769" y="2349423"/>
                  </a:lnTo>
                  <a:lnTo>
                    <a:pt x="1102237" y="2350584"/>
                  </a:lnTo>
                  <a:lnTo>
                    <a:pt x="1115271" y="2353383"/>
                  </a:lnTo>
                  <a:lnTo>
                    <a:pt x="1192689" y="2358095"/>
                  </a:lnTo>
                  <a:lnTo>
                    <a:pt x="1252165" y="2363728"/>
                  </a:lnTo>
                  <a:lnTo>
                    <a:pt x="1316111" y="2365973"/>
                  </a:lnTo>
                  <a:lnTo>
                    <a:pt x="1382075" y="2366690"/>
                  </a:lnTo>
                  <a:lnTo>
                    <a:pt x="1441500" y="2359686"/>
                  </a:lnTo>
                  <a:lnTo>
                    <a:pt x="1491932" y="2346821"/>
                  </a:lnTo>
                  <a:lnTo>
                    <a:pt x="1503726" y="2350560"/>
                  </a:lnTo>
                  <a:lnTo>
                    <a:pt x="1515221" y="2341849"/>
                  </a:lnTo>
                  <a:lnTo>
                    <a:pt x="1527125" y="2345503"/>
                  </a:lnTo>
                  <a:lnTo>
                    <a:pt x="1569809" y="2325834"/>
                  </a:lnTo>
                  <a:lnTo>
                    <a:pt x="1703372" y="2262651"/>
                  </a:lnTo>
                  <a:lnTo>
                    <a:pt x="1621657" y="2324572"/>
                  </a:lnTo>
                  <a:lnTo>
                    <a:pt x="1533461" y="2366054"/>
                  </a:lnTo>
                  <a:lnTo>
                    <a:pt x="1521392" y="2362524"/>
                  </a:lnTo>
                  <a:lnTo>
                    <a:pt x="1503709" y="2375924"/>
                  </a:lnTo>
                  <a:lnTo>
                    <a:pt x="1445697" y="2381856"/>
                  </a:lnTo>
                  <a:lnTo>
                    <a:pt x="1384945" y="2389866"/>
                  </a:lnTo>
                  <a:lnTo>
                    <a:pt x="1317834" y="2390019"/>
                  </a:lnTo>
                  <a:lnTo>
                    <a:pt x="1252952" y="2388483"/>
                  </a:lnTo>
                  <a:lnTo>
                    <a:pt x="1192783" y="2383375"/>
                  </a:lnTo>
                  <a:lnTo>
                    <a:pt x="1145913" y="2380865"/>
                  </a:lnTo>
                  <a:lnTo>
                    <a:pt x="1108726" y="2371017"/>
                  </a:lnTo>
                  <a:lnTo>
                    <a:pt x="1101407" y="2376564"/>
                  </a:lnTo>
                  <a:lnTo>
                    <a:pt x="1094790" y="2368903"/>
                  </a:lnTo>
                  <a:lnTo>
                    <a:pt x="1083857" y="2364512"/>
                  </a:lnTo>
                  <a:lnTo>
                    <a:pt x="1059620" y="2357527"/>
                  </a:lnTo>
                  <a:lnTo>
                    <a:pt x="1017558" y="2338698"/>
                  </a:lnTo>
                  <a:lnTo>
                    <a:pt x="959663" y="2306516"/>
                  </a:lnTo>
                  <a:lnTo>
                    <a:pt x="906233" y="2283626"/>
                  </a:lnTo>
                  <a:lnTo>
                    <a:pt x="847057" y="2252414"/>
                  </a:lnTo>
                  <a:lnTo>
                    <a:pt x="790231" y="2219423"/>
                  </a:lnTo>
                  <a:lnTo>
                    <a:pt x="706789" y="2168573"/>
                  </a:lnTo>
                  <a:lnTo>
                    <a:pt x="664183" y="2137481"/>
                  </a:lnTo>
                  <a:lnTo>
                    <a:pt x="622093" y="2105998"/>
                  </a:lnTo>
                  <a:lnTo>
                    <a:pt x="586582" y="2082205"/>
                  </a:lnTo>
                  <a:lnTo>
                    <a:pt x="545409" y="2050027"/>
                  </a:lnTo>
                  <a:lnTo>
                    <a:pt x="504639" y="2017544"/>
                  </a:lnTo>
                  <a:lnTo>
                    <a:pt x="470334" y="1992836"/>
                  </a:lnTo>
                  <a:lnTo>
                    <a:pt x="430255" y="1959830"/>
                  </a:lnTo>
                  <a:lnTo>
                    <a:pt x="390464" y="1926604"/>
                  </a:lnTo>
                  <a:lnTo>
                    <a:pt x="357026" y="1901241"/>
                  </a:lnTo>
                  <a:lnTo>
                    <a:pt x="317699" y="1867663"/>
                  </a:lnTo>
                  <a:lnTo>
                    <a:pt x="278548" y="1833953"/>
                  </a:lnTo>
                  <a:lnTo>
                    <a:pt x="239535" y="1800139"/>
                  </a:lnTo>
                  <a:lnTo>
                    <a:pt x="206722" y="1774301"/>
                  </a:lnTo>
                  <a:lnTo>
                    <a:pt x="167702" y="1740491"/>
                  </a:lnTo>
                  <a:lnTo>
                    <a:pt x="128928" y="1706496"/>
                  </a:lnTo>
                  <a:lnTo>
                    <a:pt x="90351" y="1672351"/>
                  </a:lnTo>
                  <a:lnTo>
                    <a:pt x="51921" y="1638094"/>
                  </a:lnTo>
                  <a:lnTo>
                    <a:pt x="0" y="1591567"/>
                  </a:lnTo>
                  <a:lnTo>
                    <a:pt x="0" y="1562752"/>
                  </a:lnTo>
                  <a:close/>
                </a:path>
              </a:pathLst>
            </a:custGeom>
            <a:solidFill>
              <a:srgbClr val="CFB48B">
                <a:alpha val="96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7909703" y="0"/>
            <a:ext cx="5494020" cy="2590800"/>
            <a:chOff x="7909703" y="0"/>
            <a:chExt cx="5494020" cy="2590800"/>
          </a:xfrm>
        </p:grpSpPr>
        <p:sp>
          <p:nvSpPr>
            <p:cNvPr id="8" name="object 8"/>
            <p:cNvSpPr/>
            <p:nvPr/>
          </p:nvSpPr>
          <p:spPr>
            <a:xfrm>
              <a:off x="7909703" y="0"/>
              <a:ext cx="5494020" cy="2590800"/>
            </a:xfrm>
            <a:custGeom>
              <a:avLst/>
              <a:gdLst/>
              <a:ahLst/>
              <a:cxnLst/>
              <a:rect l="l" t="t" r="r" b="b"/>
              <a:pathLst>
                <a:path w="5494019" h="2590800">
                  <a:moveTo>
                    <a:pt x="354596" y="2286000"/>
                  </a:moveTo>
                  <a:lnTo>
                    <a:pt x="37774" y="2286000"/>
                  </a:lnTo>
                  <a:lnTo>
                    <a:pt x="33238" y="2273300"/>
                  </a:lnTo>
                  <a:lnTo>
                    <a:pt x="21328" y="2235200"/>
                  </a:lnTo>
                  <a:lnTo>
                    <a:pt x="12006" y="2197100"/>
                  </a:lnTo>
                  <a:lnTo>
                    <a:pt x="5320" y="2159000"/>
                  </a:lnTo>
                  <a:lnTo>
                    <a:pt x="1311" y="2120900"/>
                  </a:lnTo>
                  <a:lnTo>
                    <a:pt x="136" y="2095500"/>
                  </a:lnTo>
                  <a:lnTo>
                    <a:pt x="0" y="2095500"/>
                  </a:lnTo>
                  <a:lnTo>
                    <a:pt x="0" y="241300"/>
                  </a:lnTo>
                  <a:lnTo>
                    <a:pt x="149" y="228600"/>
                  </a:lnTo>
                  <a:lnTo>
                    <a:pt x="2398" y="190500"/>
                  </a:lnTo>
                  <a:lnTo>
                    <a:pt x="7332" y="152400"/>
                  </a:lnTo>
                  <a:lnTo>
                    <a:pt x="14928" y="114300"/>
                  </a:lnTo>
                  <a:lnTo>
                    <a:pt x="25143" y="76200"/>
                  </a:lnTo>
                  <a:lnTo>
                    <a:pt x="29119" y="76200"/>
                  </a:lnTo>
                  <a:lnTo>
                    <a:pt x="33377" y="63500"/>
                  </a:lnTo>
                  <a:lnTo>
                    <a:pt x="47827" y="25400"/>
                  </a:lnTo>
                  <a:lnTo>
                    <a:pt x="58821" y="0"/>
                  </a:lnTo>
                  <a:lnTo>
                    <a:pt x="688314" y="0"/>
                  </a:lnTo>
                  <a:lnTo>
                    <a:pt x="851351" y="114300"/>
                  </a:lnTo>
                  <a:lnTo>
                    <a:pt x="5478634" y="114300"/>
                  </a:lnTo>
                  <a:lnTo>
                    <a:pt x="5486229" y="152400"/>
                  </a:lnTo>
                  <a:lnTo>
                    <a:pt x="5491163" y="190500"/>
                  </a:lnTo>
                  <a:lnTo>
                    <a:pt x="5493412" y="228600"/>
                  </a:lnTo>
                  <a:lnTo>
                    <a:pt x="5493562" y="241300"/>
                  </a:lnTo>
                  <a:lnTo>
                    <a:pt x="5493562" y="342900"/>
                  </a:lnTo>
                  <a:lnTo>
                    <a:pt x="472015" y="342900"/>
                  </a:lnTo>
                  <a:lnTo>
                    <a:pt x="463729" y="355600"/>
                  </a:lnTo>
                  <a:lnTo>
                    <a:pt x="431102" y="355600"/>
                  </a:lnTo>
                  <a:lnTo>
                    <a:pt x="423098" y="368300"/>
                  </a:lnTo>
                  <a:lnTo>
                    <a:pt x="399517" y="368300"/>
                  </a:lnTo>
                  <a:lnTo>
                    <a:pt x="391822" y="381000"/>
                  </a:lnTo>
                  <a:lnTo>
                    <a:pt x="369278" y="381000"/>
                  </a:lnTo>
                  <a:lnTo>
                    <a:pt x="361966" y="393700"/>
                  </a:lnTo>
                  <a:lnTo>
                    <a:pt x="354760" y="393700"/>
                  </a:lnTo>
                  <a:lnTo>
                    <a:pt x="347661" y="406400"/>
                  </a:lnTo>
                  <a:lnTo>
                    <a:pt x="333818" y="406400"/>
                  </a:lnTo>
                  <a:lnTo>
                    <a:pt x="327082" y="419100"/>
                  </a:lnTo>
                  <a:lnTo>
                    <a:pt x="320470" y="419100"/>
                  </a:lnTo>
                  <a:lnTo>
                    <a:pt x="313989" y="431800"/>
                  </a:lnTo>
                  <a:lnTo>
                    <a:pt x="301447" y="431800"/>
                  </a:lnTo>
                  <a:lnTo>
                    <a:pt x="295386" y="444500"/>
                  </a:lnTo>
                  <a:lnTo>
                    <a:pt x="289471" y="444500"/>
                  </a:lnTo>
                  <a:lnTo>
                    <a:pt x="283710" y="457200"/>
                  </a:lnTo>
                  <a:lnTo>
                    <a:pt x="278104" y="457200"/>
                  </a:lnTo>
                  <a:lnTo>
                    <a:pt x="272651" y="469900"/>
                  </a:lnTo>
                  <a:lnTo>
                    <a:pt x="267359" y="469900"/>
                  </a:lnTo>
                  <a:lnTo>
                    <a:pt x="262234" y="482600"/>
                  </a:lnTo>
                  <a:lnTo>
                    <a:pt x="257276" y="482600"/>
                  </a:lnTo>
                  <a:lnTo>
                    <a:pt x="252485" y="495300"/>
                  </a:lnTo>
                  <a:lnTo>
                    <a:pt x="247866" y="508000"/>
                  </a:lnTo>
                  <a:lnTo>
                    <a:pt x="243426" y="508000"/>
                  </a:lnTo>
                  <a:lnTo>
                    <a:pt x="239164" y="520700"/>
                  </a:lnTo>
                  <a:lnTo>
                    <a:pt x="235081" y="520700"/>
                  </a:lnTo>
                  <a:lnTo>
                    <a:pt x="231180" y="533400"/>
                  </a:lnTo>
                  <a:lnTo>
                    <a:pt x="227468" y="533400"/>
                  </a:lnTo>
                  <a:lnTo>
                    <a:pt x="223943" y="546100"/>
                  </a:lnTo>
                  <a:lnTo>
                    <a:pt x="220606" y="558800"/>
                  </a:lnTo>
                  <a:lnTo>
                    <a:pt x="217461" y="558800"/>
                  </a:lnTo>
                  <a:lnTo>
                    <a:pt x="214512" y="571500"/>
                  </a:lnTo>
                  <a:lnTo>
                    <a:pt x="211759" y="584200"/>
                  </a:lnTo>
                  <a:lnTo>
                    <a:pt x="209201" y="584200"/>
                  </a:lnTo>
                  <a:lnTo>
                    <a:pt x="206842" y="596900"/>
                  </a:lnTo>
                  <a:lnTo>
                    <a:pt x="204685" y="596900"/>
                  </a:lnTo>
                  <a:lnTo>
                    <a:pt x="202730" y="609600"/>
                  </a:lnTo>
                  <a:lnTo>
                    <a:pt x="200976" y="622300"/>
                  </a:lnTo>
                  <a:lnTo>
                    <a:pt x="199425" y="622300"/>
                  </a:lnTo>
                  <a:lnTo>
                    <a:pt x="198081" y="635000"/>
                  </a:lnTo>
                  <a:lnTo>
                    <a:pt x="196942" y="647700"/>
                  </a:lnTo>
                  <a:lnTo>
                    <a:pt x="196008" y="647700"/>
                  </a:lnTo>
                  <a:lnTo>
                    <a:pt x="195282" y="660400"/>
                  </a:lnTo>
                  <a:lnTo>
                    <a:pt x="194763" y="673100"/>
                  </a:lnTo>
                  <a:lnTo>
                    <a:pt x="194451" y="673100"/>
                  </a:lnTo>
                  <a:lnTo>
                    <a:pt x="194438" y="1993900"/>
                  </a:lnTo>
                  <a:lnTo>
                    <a:pt x="194737" y="2006600"/>
                  </a:lnTo>
                  <a:lnTo>
                    <a:pt x="195244" y="2019300"/>
                  </a:lnTo>
                  <a:lnTo>
                    <a:pt x="195959" y="2019300"/>
                  </a:lnTo>
                  <a:lnTo>
                    <a:pt x="196881" y="2032000"/>
                  </a:lnTo>
                  <a:lnTo>
                    <a:pt x="198009" y="2044700"/>
                  </a:lnTo>
                  <a:lnTo>
                    <a:pt x="199343" y="2044700"/>
                  </a:lnTo>
                  <a:lnTo>
                    <a:pt x="200883" y="2057400"/>
                  </a:lnTo>
                  <a:lnTo>
                    <a:pt x="202628" y="2057400"/>
                  </a:lnTo>
                  <a:lnTo>
                    <a:pt x="204574" y="2070100"/>
                  </a:lnTo>
                  <a:lnTo>
                    <a:pt x="206723" y="2082800"/>
                  </a:lnTo>
                  <a:lnTo>
                    <a:pt x="209074" y="2082800"/>
                  </a:lnTo>
                  <a:lnTo>
                    <a:pt x="211624" y="2095500"/>
                  </a:lnTo>
                  <a:lnTo>
                    <a:pt x="214370" y="2108200"/>
                  </a:lnTo>
                  <a:lnTo>
                    <a:pt x="217312" y="2108200"/>
                  </a:lnTo>
                  <a:lnTo>
                    <a:pt x="220451" y="2120900"/>
                  </a:lnTo>
                  <a:lnTo>
                    <a:pt x="223782" y="2133600"/>
                  </a:lnTo>
                  <a:lnTo>
                    <a:pt x="227301" y="2133600"/>
                  </a:lnTo>
                  <a:lnTo>
                    <a:pt x="231009" y="2146300"/>
                  </a:lnTo>
                  <a:lnTo>
                    <a:pt x="234905" y="2146300"/>
                  </a:lnTo>
                  <a:lnTo>
                    <a:pt x="238985" y="2159000"/>
                  </a:lnTo>
                  <a:lnTo>
                    <a:pt x="243244" y="2171700"/>
                  </a:lnTo>
                  <a:lnTo>
                    <a:pt x="247681" y="2171700"/>
                  </a:lnTo>
                  <a:lnTo>
                    <a:pt x="252297" y="2184400"/>
                  </a:lnTo>
                  <a:lnTo>
                    <a:pt x="257086" y="2184400"/>
                  </a:lnTo>
                  <a:lnTo>
                    <a:pt x="262043" y="2197100"/>
                  </a:lnTo>
                  <a:lnTo>
                    <a:pt x="267167" y="2197100"/>
                  </a:lnTo>
                  <a:lnTo>
                    <a:pt x="272458" y="2209800"/>
                  </a:lnTo>
                  <a:lnTo>
                    <a:pt x="277911" y="2209800"/>
                  </a:lnTo>
                  <a:lnTo>
                    <a:pt x="283518" y="2222500"/>
                  </a:lnTo>
                  <a:lnTo>
                    <a:pt x="289279" y="2222500"/>
                  </a:lnTo>
                  <a:lnTo>
                    <a:pt x="295195" y="2235200"/>
                  </a:lnTo>
                  <a:lnTo>
                    <a:pt x="301258" y="2235200"/>
                  </a:lnTo>
                  <a:lnTo>
                    <a:pt x="307461" y="2247900"/>
                  </a:lnTo>
                  <a:lnTo>
                    <a:pt x="313804" y="2247900"/>
                  </a:lnTo>
                  <a:lnTo>
                    <a:pt x="320287" y="2260600"/>
                  </a:lnTo>
                  <a:lnTo>
                    <a:pt x="333641" y="2260600"/>
                  </a:lnTo>
                  <a:lnTo>
                    <a:pt x="340505" y="2273300"/>
                  </a:lnTo>
                  <a:lnTo>
                    <a:pt x="347492" y="2273300"/>
                  </a:lnTo>
                  <a:lnTo>
                    <a:pt x="354596" y="2286000"/>
                  </a:lnTo>
                  <a:close/>
                </a:path>
                <a:path w="5494019" h="2590800">
                  <a:moveTo>
                    <a:pt x="851350" y="76200"/>
                  </a:moveTo>
                  <a:lnTo>
                    <a:pt x="723358" y="0"/>
                  </a:lnTo>
                  <a:lnTo>
                    <a:pt x="979156" y="0"/>
                  </a:lnTo>
                  <a:lnTo>
                    <a:pt x="851350" y="76200"/>
                  </a:lnTo>
                  <a:close/>
                </a:path>
                <a:path w="5494019" h="2590800">
                  <a:moveTo>
                    <a:pt x="1161767" y="76200"/>
                  </a:moveTo>
                  <a:lnTo>
                    <a:pt x="1034405" y="0"/>
                  </a:lnTo>
                  <a:lnTo>
                    <a:pt x="1289572" y="0"/>
                  </a:lnTo>
                  <a:lnTo>
                    <a:pt x="1161767" y="76200"/>
                  </a:lnTo>
                  <a:close/>
                </a:path>
                <a:path w="5494019" h="2590800">
                  <a:moveTo>
                    <a:pt x="1472723" y="76200"/>
                  </a:moveTo>
                  <a:lnTo>
                    <a:pt x="1344918" y="0"/>
                  </a:lnTo>
                  <a:lnTo>
                    <a:pt x="1600528" y="0"/>
                  </a:lnTo>
                  <a:lnTo>
                    <a:pt x="1472723" y="76200"/>
                  </a:lnTo>
                  <a:close/>
                </a:path>
                <a:path w="5494019" h="2590800">
                  <a:moveTo>
                    <a:pt x="1783679" y="76200"/>
                  </a:moveTo>
                  <a:lnTo>
                    <a:pt x="1655874" y="0"/>
                  </a:lnTo>
                  <a:lnTo>
                    <a:pt x="1911485" y="0"/>
                  </a:lnTo>
                  <a:lnTo>
                    <a:pt x="1783679" y="76200"/>
                  </a:lnTo>
                  <a:close/>
                </a:path>
                <a:path w="5494019" h="2590800">
                  <a:moveTo>
                    <a:pt x="2094636" y="76200"/>
                  </a:moveTo>
                  <a:lnTo>
                    <a:pt x="1966830" y="0"/>
                  </a:lnTo>
                  <a:lnTo>
                    <a:pt x="2222441" y="0"/>
                  </a:lnTo>
                  <a:lnTo>
                    <a:pt x="2094636" y="76200"/>
                  </a:lnTo>
                  <a:close/>
                </a:path>
                <a:path w="5494019" h="2590800">
                  <a:moveTo>
                    <a:pt x="2405592" y="76200"/>
                  </a:moveTo>
                  <a:lnTo>
                    <a:pt x="2277787" y="0"/>
                  </a:lnTo>
                  <a:lnTo>
                    <a:pt x="2533397" y="0"/>
                  </a:lnTo>
                  <a:lnTo>
                    <a:pt x="2405592" y="76200"/>
                  </a:lnTo>
                  <a:close/>
                </a:path>
                <a:path w="5494019" h="2590800">
                  <a:moveTo>
                    <a:pt x="2716548" y="76200"/>
                  </a:moveTo>
                  <a:lnTo>
                    <a:pt x="2588743" y="0"/>
                  </a:lnTo>
                  <a:lnTo>
                    <a:pt x="2843910" y="0"/>
                  </a:lnTo>
                  <a:lnTo>
                    <a:pt x="2716548" y="76200"/>
                  </a:lnTo>
                  <a:close/>
                </a:path>
                <a:path w="5494019" h="2590800">
                  <a:moveTo>
                    <a:pt x="3026965" y="76200"/>
                  </a:moveTo>
                  <a:lnTo>
                    <a:pt x="2899159" y="0"/>
                  </a:lnTo>
                  <a:lnTo>
                    <a:pt x="3154770" y="0"/>
                  </a:lnTo>
                  <a:lnTo>
                    <a:pt x="3026965" y="76200"/>
                  </a:lnTo>
                  <a:close/>
                </a:path>
                <a:path w="5494019" h="2590800">
                  <a:moveTo>
                    <a:pt x="3337921" y="76200"/>
                  </a:moveTo>
                  <a:lnTo>
                    <a:pt x="3210116" y="0"/>
                  </a:lnTo>
                  <a:lnTo>
                    <a:pt x="3465726" y="0"/>
                  </a:lnTo>
                  <a:lnTo>
                    <a:pt x="3337921" y="76200"/>
                  </a:lnTo>
                  <a:close/>
                </a:path>
                <a:path w="5494019" h="2590800">
                  <a:moveTo>
                    <a:pt x="3648877" y="76200"/>
                  </a:moveTo>
                  <a:lnTo>
                    <a:pt x="3521072" y="0"/>
                  </a:lnTo>
                  <a:lnTo>
                    <a:pt x="3776682" y="0"/>
                  </a:lnTo>
                  <a:lnTo>
                    <a:pt x="3648877" y="76200"/>
                  </a:lnTo>
                  <a:close/>
                </a:path>
                <a:path w="5494019" h="2590800">
                  <a:moveTo>
                    <a:pt x="3959833" y="76200"/>
                  </a:moveTo>
                  <a:lnTo>
                    <a:pt x="3832028" y="0"/>
                  </a:lnTo>
                  <a:lnTo>
                    <a:pt x="4087639" y="0"/>
                  </a:lnTo>
                  <a:lnTo>
                    <a:pt x="3959833" y="76200"/>
                  </a:lnTo>
                  <a:close/>
                </a:path>
                <a:path w="5494019" h="2590800">
                  <a:moveTo>
                    <a:pt x="4270790" y="76200"/>
                  </a:moveTo>
                  <a:lnTo>
                    <a:pt x="4142984" y="0"/>
                  </a:lnTo>
                  <a:lnTo>
                    <a:pt x="4398595" y="0"/>
                  </a:lnTo>
                  <a:lnTo>
                    <a:pt x="4270790" y="76200"/>
                  </a:lnTo>
                  <a:close/>
                </a:path>
                <a:path w="5494019" h="2590800">
                  <a:moveTo>
                    <a:pt x="4581746" y="76200"/>
                  </a:moveTo>
                  <a:lnTo>
                    <a:pt x="4453941" y="0"/>
                  </a:lnTo>
                  <a:lnTo>
                    <a:pt x="4709551" y="0"/>
                  </a:lnTo>
                  <a:lnTo>
                    <a:pt x="4581746" y="76200"/>
                  </a:lnTo>
                  <a:close/>
                </a:path>
                <a:path w="5494019" h="2590800">
                  <a:moveTo>
                    <a:pt x="5478634" y="114300"/>
                  </a:moveTo>
                  <a:lnTo>
                    <a:pt x="4885144" y="114300"/>
                  </a:lnTo>
                  <a:lnTo>
                    <a:pt x="4900260" y="88900"/>
                  </a:lnTo>
                  <a:lnTo>
                    <a:pt x="4764860" y="0"/>
                  </a:lnTo>
                  <a:lnTo>
                    <a:pt x="5434741" y="0"/>
                  </a:lnTo>
                  <a:lnTo>
                    <a:pt x="5440373" y="12700"/>
                  </a:lnTo>
                  <a:lnTo>
                    <a:pt x="5455642" y="50800"/>
                  </a:lnTo>
                  <a:lnTo>
                    <a:pt x="5464443" y="76200"/>
                  </a:lnTo>
                  <a:lnTo>
                    <a:pt x="5468419" y="76200"/>
                  </a:lnTo>
                  <a:lnTo>
                    <a:pt x="5472112" y="88900"/>
                  </a:lnTo>
                  <a:lnTo>
                    <a:pt x="5475519" y="101600"/>
                  </a:lnTo>
                  <a:lnTo>
                    <a:pt x="5478634" y="114300"/>
                  </a:lnTo>
                  <a:close/>
                </a:path>
                <a:path w="5494019" h="2590800">
                  <a:moveTo>
                    <a:pt x="1161767" y="114300"/>
                  </a:moveTo>
                  <a:lnTo>
                    <a:pt x="851351" y="114300"/>
                  </a:lnTo>
                  <a:lnTo>
                    <a:pt x="1006829" y="12700"/>
                  </a:lnTo>
                  <a:lnTo>
                    <a:pt x="1161767" y="114300"/>
                  </a:lnTo>
                  <a:close/>
                </a:path>
                <a:path w="5494019" h="2590800">
                  <a:moveTo>
                    <a:pt x="1472723" y="114300"/>
                  </a:moveTo>
                  <a:lnTo>
                    <a:pt x="1161767" y="114300"/>
                  </a:lnTo>
                  <a:lnTo>
                    <a:pt x="1317245" y="12700"/>
                  </a:lnTo>
                  <a:lnTo>
                    <a:pt x="1472723" y="114300"/>
                  </a:lnTo>
                  <a:close/>
                </a:path>
                <a:path w="5494019" h="2590800">
                  <a:moveTo>
                    <a:pt x="1783680" y="114300"/>
                  </a:moveTo>
                  <a:lnTo>
                    <a:pt x="1472723" y="114300"/>
                  </a:lnTo>
                  <a:lnTo>
                    <a:pt x="1628201" y="12700"/>
                  </a:lnTo>
                  <a:lnTo>
                    <a:pt x="1783680" y="114300"/>
                  </a:lnTo>
                  <a:close/>
                </a:path>
                <a:path w="5494019" h="2590800">
                  <a:moveTo>
                    <a:pt x="2094636" y="114300"/>
                  </a:moveTo>
                  <a:lnTo>
                    <a:pt x="1783680" y="114300"/>
                  </a:lnTo>
                  <a:lnTo>
                    <a:pt x="1939158" y="12700"/>
                  </a:lnTo>
                  <a:lnTo>
                    <a:pt x="2094636" y="114300"/>
                  </a:lnTo>
                  <a:close/>
                </a:path>
                <a:path w="5494019" h="2590800">
                  <a:moveTo>
                    <a:pt x="2405592" y="114300"/>
                  </a:moveTo>
                  <a:lnTo>
                    <a:pt x="2094636" y="114300"/>
                  </a:lnTo>
                  <a:lnTo>
                    <a:pt x="2250114" y="12700"/>
                  </a:lnTo>
                  <a:lnTo>
                    <a:pt x="2405592" y="114300"/>
                  </a:lnTo>
                  <a:close/>
                </a:path>
                <a:path w="5494019" h="2590800">
                  <a:moveTo>
                    <a:pt x="2716548" y="114300"/>
                  </a:moveTo>
                  <a:lnTo>
                    <a:pt x="2405592" y="114300"/>
                  </a:lnTo>
                  <a:lnTo>
                    <a:pt x="2561070" y="12700"/>
                  </a:lnTo>
                  <a:lnTo>
                    <a:pt x="2716548" y="114300"/>
                  </a:lnTo>
                  <a:close/>
                </a:path>
                <a:path w="5494019" h="2590800">
                  <a:moveTo>
                    <a:pt x="3026965" y="114300"/>
                  </a:moveTo>
                  <a:lnTo>
                    <a:pt x="2716548" y="114300"/>
                  </a:lnTo>
                  <a:lnTo>
                    <a:pt x="2871487" y="12700"/>
                  </a:lnTo>
                  <a:lnTo>
                    <a:pt x="3026965" y="114300"/>
                  </a:lnTo>
                  <a:close/>
                </a:path>
                <a:path w="5494019" h="2590800">
                  <a:moveTo>
                    <a:pt x="3337921" y="114300"/>
                  </a:moveTo>
                  <a:lnTo>
                    <a:pt x="3026965" y="114300"/>
                  </a:lnTo>
                  <a:lnTo>
                    <a:pt x="3182443" y="12700"/>
                  </a:lnTo>
                  <a:lnTo>
                    <a:pt x="3337921" y="114300"/>
                  </a:lnTo>
                  <a:close/>
                </a:path>
                <a:path w="5494019" h="2590800">
                  <a:moveTo>
                    <a:pt x="3648877" y="114300"/>
                  </a:moveTo>
                  <a:lnTo>
                    <a:pt x="3337921" y="114300"/>
                  </a:lnTo>
                  <a:lnTo>
                    <a:pt x="3493399" y="12700"/>
                  </a:lnTo>
                  <a:lnTo>
                    <a:pt x="3648877" y="114300"/>
                  </a:lnTo>
                  <a:close/>
                </a:path>
                <a:path w="5494019" h="2590800">
                  <a:moveTo>
                    <a:pt x="3959833" y="114300"/>
                  </a:moveTo>
                  <a:lnTo>
                    <a:pt x="3648877" y="114300"/>
                  </a:lnTo>
                  <a:lnTo>
                    <a:pt x="3804355" y="12700"/>
                  </a:lnTo>
                  <a:lnTo>
                    <a:pt x="3959833" y="114300"/>
                  </a:lnTo>
                  <a:close/>
                </a:path>
                <a:path w="5494019" h="2590800">
                  <a:moveTo>
                    <a:pt x="4270790" y="114300"/>
                  </a:moveTo>
                  <a:lnTo>
                    <a:pt x="3959833" y="114300"/>
                  </a:lnTo>
                  <a:lnTo>
                    <a:pt x="4115311" y="12700"/>
                  </a:lnTo>
                  <a:lnTo>
                    <a:pt x="4270790" y="114300"/>
                  </a:lnTo>
                  <a:close/>
                </a:path>
                <a:path w="5494019" h="2590800">
                  <a:moveTo>
                    <a:pt x="4581746" y="114300"/>
                  </a:moveTo>
                  <a:lnTo>
                    <a:pt x="4270790" y="114300"/>
                  </a:lnTo>
                  <a:lnTo>
                    <a:pt x="4426268" y="12700"/>
                  </a:lnTo>
                  <a:lnTo>
                    <a:pt x="4581746" y="114300"/>
                  </a:lnTo>
                  <a:close/>
                </a:path>
                <a:path w="5494019" h="2590800">
                  <a:moveTo>
                    <a:pt x="4885144" y="114300"/>
                  </a:moveTo>
                  <a:lnTo>
                    <a:pt x="4581746" y="114300"/>
                  </a:lnTo>
                  <a:lnTo>
                    <a:pt x="4737224" y="12700"/>
                  </a:lnTo>
                  <a:lnTo>
                    <a:pt x="4885144" y="114300"/>
                  </a:lnTo>
                  <a:close/>
                </a:path>
                <a:path w="5494019" h="2590800">
                  <a:moveTo>
                    <a:pt x="5455787" y="2286000"/>
                  </a:moveTo>
                  <a:lnTo>
                    <a:pt x="5139630" y="2286000"/>
                  </a:lnTo>
                  <a:lnTo>
                    <a:pt x="5146740" y="2273300"/>
                  </a:lnTo>
                  <a:lnTo>
                    <a:pt x="5153734" y="2273300"/>
                  </a:lnTo>
                  <a:lnTo>
                    <a:pt x="5160605" y="2260600"/>
                  </a:lnTo>
                  <a:lnTo>
                    <a:pt x="5173974" y="2260600"/>
                  </a:lnTo>
                  <a:lnTo>
                    <a:pt x="5180464" y="2247900"/>
                  </a:lnTo>
                  <a:lnTo>
                    <a:pt x="5186815" y="2247900"/>
                  </a:lnTo>
                  <a:lnTo>
                    <a:pt x="5193025" y="2235200"/>
                  </a:lnTo>
                  <a:lnTo>
                    <a:pt x="5199096" y="2235200"/>
                  </a:lnTo>
                  <a:lnTo>
                    <a:pt x="5205020" y="2222500"/>
                  </a:lnTo>
                  <a:lnTo>
                    <a:pt x="5210790" y="2222500"/>
                  </a:lnTo>
                  <a:lnTo>
                    <a:pt x="5216405" y="2209800"/>
                  </a:lnTo>
                  <a:lnTo>
                    <a:pt x="5221866" y="2209800"/>
                  </a:lnTo>
                  <a:lnTo>
                    <a:pt x="5227167" y="2197100"/>
                  </a:lnTo>
                  <a:lnTo>
                    <a:pt x="5232300" y="2197100"/>
                  </a:lnTo>
                  <a:lnTo>
                    <a:pt x="5237265" y="2184400"/>
                  </a:lnTo>
                  <a:lnTo>
                    <a:pt x="5242064" y="2184400"/>
                  </a:lnTo>
                  <a:lnTo>
                    <a:pt x="5246690" y="2171700"/>
                  </a:lnTo>
                  <a:lnTo>
                    <a:pt x="5251137" y="2171700"/>
                  </a:lnTo>
                  <a:lnTo>
                    <a:pt x="5255406" y="2159000"/>
                  </a:lnTo>
                  <a:lnTo>
                    <a:pt x="5259496" y="2146300"/>
                  </a:lnTo>
                  <a:lnTo>
                    <a:pt x="5263402" y="2146300"/>
                  </a:lnTo>
                  <a:lnTo>
                    <a:pt x="5267121" y="2133600"/>
                  </a:lnTo>
                  <a:lnTo>
                    <a:pt x="5270651" y="2133600"/>
                  </a:lnTo>
                  <a:lnTo>
                    <a:pt x="5273993" y="2120900"/>
                  </a:lnTo>
                  <a:lnTo>
                    <a:pt x="5277142" y="2108200"/>
                  </a:lnTo>
                  <a:lnTo>
                    <a:pt x="5280096" y="2108200"/>
                  </a:lnTo>
                  <a:lnTo>
                    <a:pt x="5282854" y="2095500"/>
                  </a:lnTo>
                  <a:lnTo>
                    <a:pt x="5285416" y="2082800"/>
                  </a:lnTo>
                  <a:lnTo>
                    <a:pt x="5287779" y="2082800"/>
                  </a:lnTo>
                  <a:lnTo>
                    <a:pt x="5289939" y="2070100"/>
                  </a:lnTo>
                  <a:lnTo>
                    <a:pt x="5291898" y="2070100"/>
                  </a:lnTo>
                  <a:lnTo>
                    <a:pt x="5293654" y="2057400"/>
                  </a:lnTo>
                  <a:lnTo>
                    <a:pt x="5295207" y="2044700"/>
                  </a:lnTo>
                  <a:lnTo>
                    <a:pt x="5296554" y="2044700"/>
                  </a:lnTo>
                  <a:lnTo>
                    <a:pt x="5297695" y="2032000"/>
                  </a:lnTo>
                  <a:lnTo>
                    <a:pt x="5298630" y="2019300"/>
                  </a:lnTo>
                  <a:lnTo>
                    <a:pt x="5299358" y="2019300"/>
                  </a:lnTo>
                  <a:lnTo>
                    <a:pt x="5299878" y="2006600"/>
                  </a:lnTo>
                  <a:lnTo>
                    <a:pt x="5300294" y="1993900"/>
                  </a:lnTo>
                  <a:lnTo>
                    <a:pt x="5300177" y="673100"/>
                  </a:lnTo>
                  <a:lnTo>
                    <a:pt x="5299853" y="673100"/>
                  </a:lnTo>
                  <a:lnTo>
                    <a:pt x="5299321" y="660400"/>
                  </a:lnTo>
                  <a:lnTo>
                    <a:pt x="5298581" y="647700"/>
                  </a:lnTo>
                  <a:lnTo>
                    <a:pt x="5297635" y="647700"/>
                  </a:lnTo>
                  <a:lnTo>
                    <a:pt x="5296483" y="635000"/>
                  </a:lnTo>
                  <a:lnTo>
                    <a:pt x="5295126" y="622300"/>
                  </a:lnTo>
                  <a:lnTo>
                    <a:pt x="5293563" y="622300"/>
                  </a:lnTo>
                  <a:lnTo>
                    <a:pt x="5291797" y="609600"/>
                  </a:lnTo>
                  <a:lnTo>
                    <a:pt x="5289829" y="596900"/>
                  </a:lnTo>
                  <a:lnTo>
                    <a:pt x="5287660" y="596900"/>
                  </a:lnTo>
                  <a:lnTo>
                    <a:pt x="5285289" y="584200"/>
                  </a:lnTo>
                  <a:lnTo>
                    <a:pt x="5282720" y="584200"/>
                  </a:lnTo>
                  <a:lnTo>
                    <a:pt x="5279956" y="571500"/>
                  </a:lnTo>
                  <a:lnTo>
                    <a:pt x="5276995" y="558800"/>
                  </a:lnTo>
                  <a:lnTo>
                    <a:pt x="5273839" y="558800"/>
                  </a:lnTo>
                  <a:lnTo>
                    <a:pt x="5270492" y="546100"/>
                  </a:lnTo>
                  <a:lnTo>
                    <a:pt x="5266956" y="533400"/>
                  </a:lnTo>
                  <a:lnTo>
                    <a:pt x="5263233" y="533400"/>
                  </a:lnTo>
                  <a:lnTo>
                    <a:pt x="5259322" y="520700"/>
                  </a:lnTo>
                  <a:lnTo>
                    <a:pt x="5255229" y="520700"/>
                  </a:lnTo>
                  <a:lnTo>
                    <a:pt x="5250957" y="508000"/>
                  </a:lnTo>
                  <a:lnTo>
                    <a:pt x="5246506" y="508000"/>
                  </a:lnTo>
                  <a:lnTo>
                    <a:pt x="5241878" y="495300"/>
                  </a:lnTo>
                  <a:lnTo>
                    <a:pt x="5237078" y="482600"/>
                  </a:lnTo>
                  <a:lnTo>
                    <a:pt x="5232110" y="482600"/>
                  </a:lnTo>
                  <a:lnTo>
                    <a:pt x="5226976" y="469900"/>
                  </a:lnTo>
                  <a:lnTo>
                    <a:pt x="5221675" y="469900"/>
                  </a:lnTo>
                  <a:lnTo>
                    <a:pt x="5216214" y="457200"/>
                  </a:lnTo>
                  <a:lnTo>
                    <a:pt x="5210599" y="457200"/>
                  </a:lnTo>
                  <a:lnTo>
                    <a:pt x="5204829" y="444500"/>
                  </a:lnTo>
                  <a:lnTo>
                    <a:pt x="5198906" y="444500"/>
                  </a:lnTo>
                  <a:lnTo>
                    <a:pt x="5192837" y="431800"/>
                  </a:lnTo>
                  <a:lnTo>
                    <a:pt x="5180280" y="431800"/>
                  </a:lnTo>
                  <a:lnTo>
                    <a:pt x="5173792" y="419100"/>
                  </a:lnTo>
                  <a:lnTo>
                    <a:pt x="5167173" y="419100"/>
                  </a:lnTo>
                  <a:lnTo>
                    <a:pt x="5160430" y="406400"/>
                  </a:lnTo>
                  <a:lnTo>
                    <a:pt x="5146572" y="406400"/>
                  </a:lnTo>
                  <a:lnTo>
                    <a:pt x="5139467" y="393700"/>
                  </a:lnTo>
                  <a:lnTo>
                    <a:pt x="5132255" y="393700"/>
                  </a:lnTo>
                  <a:lnTo>
                    <a:pt x="5124936" y="381000"/>
                  </a:lnTo>
                  <a:lnTo>
                    <a:pt x="5102374" y="381000"/>
                  </a:lnTo>
                  <a:lnTo>
                    <a:pt x="5094672" y="368300"/>
                  </a:lnTo>
                  <a:lnTo>
                    <a:pt x="5071074" y="368300"/>
                  </a:lnTo>
                  <a:lnTo>
                    <a:pt x="5063065" y="355600"/>
                  </a:lnTo>
                  <a:lnTo>
                    <a:pt x="5030417" y="355600"/>
                  </a:lnTo>
                  <a:lnTo>
                    <a:pt x="5022126" y="342900"/>
                  </a:lnTo>
                  <a:lnTo>
                    <a:pt x="5493562" y="342900"/>
                  </a:lnTo>
                  <a:lnTo>
                    <a:pt x="5493562" y="2095500"/>
                  </a:lnTo>
                  <a:lnTo>
                    <a:pt x="5493425" y="2095500"/>
                  </a:lnTo>
                  <a:lnTo>
                    <a:pt x="5492988" y="2108200"/>
                  </a:lnTo>
                  <a:lnTo>
                    <a:pt x="5489875" y="2146300"/>
                  </a:lnTo>
                  <a:lnTo>
                    <a:pt x="5484080" y="2184400"/>
                  </a:lnTo>
                  <a:lnTo>
                    <a:pt x="5475633" y="2222500"/>
                  </a:lnTo>
                  <a:lnTo>
                    <a:pt x="5464577" y="2260600"/>
                  </a:lnTo>
                  <a:lnTo>
                    <a:pt x="5460324" y="2273300"/>
                  </a:lnTo>
                  <a:lnTo>
                    <a:pt x="5455787" y="2286000"/>
                  </a:lnTo>
                  <a:close/>
                </a:path>
                <a:path w="5494019" h="2590800">
                  <a:moveTo>
                    <a:pt x="5416442" y="2362200"/>
                  </a:moveTo>
                  <a:lnTo>
                    <a:pt x="77119" y="2362200"/>
                  </a:lnTo>
                  <a:lnTo>
                    <a:pt x="70709" y="2349500"/>
                  </a:lnTo>
                  <a:lnTo>
                    <a:pt x="53032" y="2311400"/>
                  </a:lnTo>
                  <a:lnTo>
                    <a:pt x="42588" y="2286000"/>
                  </a:lnTo>
                  <a:lnTo>
                    <a:pt x="369124" y="2286000"/>
                  </a:lnTo>
                  <a:lnTo>
                    <a:pt x="376549" y="2298700"/>
                  </a:lnTo>
                  <a:lnTo>
                    <a:pt x="399386" y="2298700"/>
                  </a:lnTo>
                  <a:lnTo>
                    <a:pt x="407176" y="2311400"/>
                  </a:lnTo>
                  <a:lnTo>
                    <a:pt x="430998" y="2311400"/>
                  </a:lnTo>
                  <a:lnTo>
                    <a:pt x="439079" y="2324100"/>
                  </a:lnTo>
                  <a:lnTo>
                    <a:pt x="488647" y="2324100"/>
                  </a:lnTo>
                  <a:lnTo>
                    <a:pt x="497042" y="2336800"/>
                  </a:lnTo>
                  <a:lnTo>
                    <a:pt x="5429006" y="2336800"/>
                  </a:lnTo>
                  <a:lnTo>
                    <a:pt x="5422853" y="2349500"/>
                  </a:lnTo>
                  <a:lnTo>
                    <a:pt x="5416442" y="2362200"/>
                  </a:lnTo>
                  <a:close/>
                </a:path>
                <a:path w="5494019" h="2590800">
                  <a:moveTo>
                    <a:pt x="5429006" y="2336800"/>
                  </a:moveTo>
                  <a:lnTo>
                    <a:pt x="4997083" y="2336800"/>
                  </a:lnTo>
                  <a:lnTo>
                    <a:pt x="5005483" y="2324100"/>
                  </a:lnTo>
                  <a:lnTo>
                    <a:pt x="5055082" y="2324100"/>
                  </a:lnTo>
                  <a:lnTo>
                    <a:pt x="5063168" y="2311400"/>
                  </a:lnTo>
                  <a:lnTo>
                    <a:pt x="5087006" y="2311400"/>
                  </a:lnTo>
                  <a:lnTo>
                    <a:pt x="5094802" y="2298700"/>
                  </a:lnTo>
                  <a:lnTo>
                    <a:pt x="5117657" y="2298700"/>
                  </a:lnTo>
                  <a:lnTo>
                    <a:pt x="5125088" y="2286000"/>
                  </a:lnTo>
                  <a:lnTo>
                    <a:pt x="5450974" y="2286000"/>
                  </a:lnTo>
                  <a:lnTo>
                    <a:pt x="5445888" y="2298700"/>
                  </a:lnTo>
                  <a:lnTo>
                    <a:pt x="5440530" y="2311400"/>
                  </a:lnTo>
                  <a:lnTo>
                    <a:pt x="5434900" y="2324100"/>
                  </a:lnTo>
                  <a:lnTo>
                    <a:pt x="5429006" y="2336800"/>
                  </a:lnTo>
                  <a:close/>
                </a:path>
                <a:path w="5494019" h="2590800">
                  <a:moveTo>
                    <a:pt x="5388292" y="2400300"/>
                  </a:moveTo>
                  <a:lnTo>
                    <a:pt x="105269" y="2400300"/>
                  </a:lnTo>
                  <a:lnTo>
                    <a:pt x="97867" y="2387600"/>
                  </a:lnTo>
                  <a:lnTo>
                    <a:pt x="90707" y="2374900"/>
                  </a:lnTo>
                  <a:lnTo>
                    <a:pt x="83788" y="2362200"/>
                  </a:lnTo>
                  <a:lnTo>
                    <a:pt x="5409772" y="2362200"/>
                  </a:lnTo>
                  <a:lnTo>
                    <a:pt x="5402854" y="2374900"/>
                  </a:lnTo>
                  <a:lnTo>
                    <a:pt x="5395694" y="2387600"/>
                  </a:lnTo>
                  <a:lnTo>
                    <a:pt x="5388292" y="2400300"/>
                  </a:lnTo>
                  <a:close/>
                </a:path>
                <a:path w="5494019" h="2590800">
                  <a:moveTo>
                    <a:pt x="5356352" y="2438400"/>
                  </a:moveTo>
                  <a:lnTo>
                    <a:pt x="137208" y="2438400"/>
                  </a:lnTo>
                  <a:lnTo>
                    <a:pt x="128887" y="2425700"/>
                  </a:lnTo>
                  <a:lnTo>
                    <a:pt x="120788" y="2413000"/>
                  </a:lnTo>
                  <a:lnTo>
                    <a:pt x="112912" y="2400300"/>
                  </a:lnTo>
                  <a:lnTo>
                    <a:pt x="5380648" y="2400300"/>
                  </a:lnTo>
                  <a:lnTo>
                    <a:pt x="5372773" y="2413000"/>
                  </a:lnTo>
                  <a:lnTo>
                    <a:pt x="5364674" y="2425700"/>
                  </a:lnTo>
                  <a:lnTo>
                    <a:pt x="5356352" y="2438400"/>
                  </a:lnTo>
                  <a:close/>
                </a:path>
                <a:path w="5494019" h="2590800">
                  <a:moveTo>
                    <a:pt x="5330092" y="2463800"/>
                  </a:moveTo>
                  <a:lnTo>
                    <a:pt x="163469" y="2463800"/>
                  </a:lnTo>
                  <a:lnTo>
                    <a:pt x="154510" y="2451100"/>
                  </a:lnTo>
                  <a:lnTo>
                    <a:pt x="145753" y="2438400"/>
                  </a:lnTo>
                  <a:lnTo>
                    <a:pt x="5347808" y="2438400"/>
                  </a:lnTo>
                  <a:lnTo>
                    <a:pt x="5339051" y="2451100"/>
                  </a:lnTo>
                  <a:lnTo>
                    <a:pt x="5330092" y="2463800"/>
                  </a:lnTo>
                  <a:close/>
                </a:path>
                <a:path w="5494019" h="2590800">
                  <a:moveTo>
                    <a:pt x="5311568" y="2476500"/>
                  </a:moveTo>
                  <a:lnTo>
                    <a:pt x="181993" y="2476500"/>
                  </a:lnTo>
                  <a:lnTo>
                    <a:pt x="172630" y="2463800"/>
                  </a:lnTo>
                  <a:lnTo>
                    <a:pt x="5320931" y="2463800"/>
                  </a:lnTo>
                  <a:lnTo>
                    <a:pt x="5311568" y="2476500"/>
                  </a:lnTo>
                  <a:close/>
                </a:path>
                <a:path w="5494019" h="2590800">
                  <a:moveTo>
                    <a:pt x="5282368" y="2501900"/>
                  </a:moveTo>
                  <a:lnTo>
                    <a:pt x="211192" y="2501900"/>
                  </a:lnTo>
                  <a:lnTo>
                    <a:pt x="201280" y="2489200"/>
                  </a:lnTo>
                  <a:lnTo>
                    <a:pt x="191547" y="2476500"/>
                  </a:lnTo>
                  <a:lnTo>
                    <a:pt x="5302014" y="2476500"/>
                  </a:lnTo>
                  <a:lnTo>
                    <a:pt x="5292281" y="2489200"/>
                  </a:lnTo>
                  <a:lnTo>
                    <a:pt x="5282368" y="2501900"/>
                  </a:lnTo>
                  <a:close/>
                </a:path>
                <a:path w="5494019" h="2590800">
                  <a:moveTo>
                    <a:pt x="5262019" y="2514600"/>
                  </a:moveTo>
                  <a:lnTo>
                    <a:pt x="231542" y="2514600"/>
                  </a:lnTo>
                  <a:lnTo>
                    <a:pt x="221284" y="2501900"/>
                  </a:lnTo>
                  <a:lnTo>
                    <a:pt x="5272277" y="2501900"/>
                  </a:lnTo>
                  <a:lnTo>
                    <a:pt x="5262019" y="2514600"/>
                  </a:lnTo>
                  <a:close/>
                </a:path>
                <a:path w="5494019" h="2590800">
                  <a:moveTo>
                    <a:pt x="5241038" y="2527300"/>
                  </a:moveTo>
                  <a:lnTo>
                    <a:pt x="252524" y="2527300"/>
                  </a:lnTo>
                  <a:lnTo>
                    <a:pt x="241956" y="2514600"/>
                  </a:lnTo>
                  <a:lnTo>
                    <a:pt x="5251606" y="2514600"/>
                  </a:lnTo>
                  <a:lnTo>
                    <a:pt x="5241038" y="2527300"/>
                  </a:lnTo>
                  <a:close/>
                </a:path>
                <a:path w="5494019" h="2590800">
                  <a:moveTo>
                    <a:pt x="5219451" y="2540000"/>
                  </a:moveTo>
                  <a:lnTo>
                    <a:pt x="274110" y="2540000"/>
                  </a:lnTo>
                  <a:lnTo>
                    <a:pt x="263246" y="2527300"/>
                  </a:lnTo>
                  <a:lnTo>
                    <a:pt x="5230315" y="2527300"/>
                  </a:lnTo>
                  <a:lnTo>
                    <a:pt x="5219451" y="2540000"/>
                  </a:lnTo>
                  <a:close/>
                </a:path>
                <a:path w="5494019" h="2590800">
                  <a:moveTo>
                    <a:pt x="5186087" y="2552700"/>
                  </a:moveTo>
                  <a:lnTo>
                    <a:pt x="307475" y="2552700"/>
                  </a:lnTo>
                  <a:lnTo>
                    <a:pt x="296225" y="2540000"/>
                  </a:lnTo>
                  <a:lnTo>
                    <a:pt x="5197337" y="2540000"/>
                  </a:lnTo>
                  <a:lnTo>
                    <a:pt x="5186087" y="2552700"/>
                  </a:lnTo>
                  <a:close/>
                </a:path>
                <a:path w="5494019" h="2590800">
                  <a:moveTo>
                    <a:pt x="5151687" y="2565400"/>
                  </a:moveTo>
                  <a:lnTo>
                    <a:pt x="341874" y="2565400"/>
                  </a:lnTo>
                  <a:lnTo>
                    <a:pt x="330306" y="2552700"/>
                  </a:lnTo>
                  <a:lnTo>
                    <a:pt x="5163255" y="2552700"/>
                  </a:lnTo>
                  <a:lnTo>
                    <a:pt x="5151687" y="2565400"/>
                  </a:lnTo>
                  <a:close/>
                </a:path>
                <a:path w="5494019" h="2590800">
                  <a:moveTo>
                    <a:pt x="5116431" y="2578100"/>
                  </a:moveTo>
                  <a:lnTo>
                    <a:pt x="377130" y="2578100"/>
                  </a:lnTo>
                  <a:lnTo>
                    <a:pt x="365300" y="2565400"/>
                  </a:lnTo>
                  <a:lnTo>
                    <a:pt x="5128261" y="2565400"/>
                  </a:lnTo>
                  <a:lnTo>
                    <a:pt x="5116431" y="2578100"/>
                  </a:lnTo>
                  <a:close/>
                </a:path>
                <a:path w="5494019" h="2590800">
                  <a:moveTo>
                    <a:pt x="5044150" y="2590800"/>
                  </a:moveTo>
                  <a:lnTo>
                    <a:pt x="449411" y="2590800"/>
                  </a:lnTo>
                  <a:lnTo>
                    <a:pt x="437244" y="2578100"/>
                  </a:lnTo>
                  <a:lnTo>
                    <a:pt x="5056317" y="2578100"/>
                  </a:lnTo>
                  <a:lnTo>
                    <a:pt x="5044150" y="2590800"/>
                  </a:lnTo>
                  <a:close/>
                </a:path>
              </a:pathLst>
            </a:custGeom>
            <a:solidFill>
              <a:srgbClr val="97C7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04050" y="348596"/>
              <a:ext cx="5106035" cy="1991360"/>
            </a:xfrm>
            <a:custGeom>
              <a:avLst/>
              <a:gdLst/>
              <a:ahLst/>
              <a:cxnLst/>
              <a:rect l="l" t="t" r="r" b="b"/>
              <a:pathLst>
                <a:path w="5106034" h="1991360">
                  <a:moveTo>
                    <a:pt x="4760439" y="1991263"/>
                  </a:moveTo>
                  <a:lnTo>
                    <a:pt x="345507" y="1991263"/>
                  </a:lnTo>
                  <a:lnTo>
                    <a:pt x="337025" y="1991159"/>
                  </a:lnTo>
                  <a:lnTo>
                    <a:pt x="294810" y="1987527"/>
                  </a:lnTo>
                  <a:lnTo>
                    <a:pt x="253358" y="1978761"/>
                  </a:lnTo>
                  <a:lnTo>
                    <a:pt x="213287" y="1964990"/>
                  </a:lnTo>
                  <a:lnTo>
                    <a:pt x="175204" y="1946423"/>
                  </a:lnTo>
                  <a:lnTo>
                    <a:pt x="139688" y="1923341"/>
                  </a:lnTo>
                  <a:lnTo>
                    <a:pt x="107267" y="1896090"/>
                  </a:lnTo>
                  <a:lnTo>
                    <a:pt x="78426" y="1865076"/>
                  </a:lnTo>
                  <a:lnTo>
                    <a:pt x="53602" y="1830768"/>
                  </a:lnTo>
                  <a:lnTo>
                    <a:pt x="33172" y="1793687"/>
                  </a:lnTo>
                  <a:lnTo>
                    <a:pt x="17439" y="1754387"/>
                  </a:lnTo>
                  <a:lnTo>
                    <a:pt x="6638" y="1713453"/>
                  </a:lnTo>
                  <a:lnTo>
                    <a:pt x="935" y="1671507"/>
                  </a:lnTo>
                  <a:lnTo>
                    <a:pt x="0" y="1646119"/>
                  </a:lnTo>
                  <a:lnTo>
                    <a:pt x="0" y="345143"/>
                  </a:lnTo>
                  <a:lnTo>
                    <a:pt x="2598" y="302891"/>
                  </a:lnTo>
                  <a:lnTo>
                    <a:pt x="10354" y="261280"/>
                  </a:lnTo>
                  <a:lnTo>
                    <a:pt x="23150" y="220930"/>
                  </a:lnTo>
                  <a:lnTo>
                    <a:pt x="40797" y="182443"/>
                  </a:lnTo>
                  <a:lnTo>
                    <a:pt x="63027" y="146404"/>
                  </a:lnTo>
                  <a:lnTo>
                    <a:pt x="89502" y="113359"/>
                  </a:lnTo>
                  <a:lnTo>
                    <a:pt x="119829" y="83799"/>
                  </a:lnTo>
                  <a:lnTo>
                    <a:pt x="153553" y="58166"/>
                  </a:lnTo>
                  <a:lnTo>
                    <a:pt x="190165" y="36851"/>
                  </a:lnTo>
                  <a:lnTo>
                    <a:pt x="229109" y="20175"/>
                  </a:lnTo>
                  <a:lnTo>
                    <a:pt x="269803" y="8386"/>
                  </a:lnTo>
                  <a:lnTo>
                    <a:pt x="311641" y="1662"/>
                  </a:lnTo>
                  <a:lnTo>
                    <a:pt x="345507" y="0"/>
                  </a:lnTo>
                  <a:lnTo>
                    <a:pt x="4760439" y="0"/>
                  </a:lnTo>
                  <a:lnTo>
                    <a:pt x="4802735" y="2595"/>
                  </a:lnTo>
                  <a:lnTo>
                    <a:pt x="4844390" y="10343"/>
                  </a:lnTo>
                  <a:lnTo>
                    <a:pt x="4884782" y="23125"/>
                  </a:lnTo>
                  <a:lnTo>
                    <a:pt x="4923309" y="40754"/>
                  </a:lnTo>
                  <a:lnTo>
                    <a:pt x="4959386" y="62960"/>
                  </a:lnTo>
                  <a:lnTo>
                    <a:pt x="4992467" y="89408"/>
                  </a:lnTo>
                  <a:lnTo>
                    <a:pt x="5022058" y="119703"/>
                  </a:lnTo>
                  <a:lnTo>
                    <a:pt x="5047717" y="153391"/>
                  </a:lnTo>
                  <a:lnTo>
                    <a:pt x="5069055" y="189965"/>
                  </a:lnTo>
                  <a:lnTo>
                    <a:pt x="5085749" y="228867"/>
                  </a:lnTo>
                  <a:lnTo>
                    <a:pt x="5097550" y="269519"/>
                  </a:lnTo>
                  <a:lnTo>
                    <a:pt x="5104282" y="311313"/>
                  </a:lnTo>
                  <a:lnTo>
                    <a:pt x="5105946" y="345143"/>
                  </a:lnTo>
                  <a:lnTo>
                    <a:pt x="5105946" y="1646119"/>
                  </a:lnTo>
                  <a:lnTo>
                    <a:pt x="5103347" y="1688371"/>
                  </a:lnTo>
                  <a:lnTo>
                    <a:pt x="5095592" y="1729983"/>
                  </a:lnTo>
                  <a:lnTo>
                    <a:pt x="5082795" y="1770332"/>
                  </a:lnTo>
                  <a:lnTo>
                    <a:pt x="5065148" y="1808818"/>
                  </a:lnTo>
                  <a:lnTo>
                    <a:pt x="5042918" y="1844858"/>
                  </a:lnTo>
                  <a:lnTo>
                    <a:pt x="5016442" y="1877904"/>
                  </a:lnTo>
                  <a:lnTo>
                    <a:pt x="4986116" y="1907463"/>
                  </a:lnTo>
                  <a:lnTo>
                    <a:pt x="4952392" y="1933095"/>
                  </a:lnTo>
                  <a:lnTo>
                    <a:pt x="4915780" y="1954411"/>
                  </a:lnTo>
                  <a:lnTo>
                    <a:pt x="4876836" y="1971087"/>
                  </a:lnTo>
                  <a:lnTo>
                    <a:pt x="4836142" y="1982876"/>
                  </a:lnTo>
                  <a:lnTo>
                    <a:pt x="4794304" y="1989601"/>
                  </a:lnTo>
                  <a:lnTo>
                    <a:pt x="4760439" y="1991263"/>
                  </a:lnTo>
                  <a:close/>
                </a:path>
              </a:pathLst>
            </a:custGeom>
            <a:solidFill>
              <a:srgbClr val="FFF5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598018" y="0"/>
              <a:ext cx="4211955" cy="121920"/>
            </a:xfrm>
            <a:custGeom>
              <a:avLst/>
              <a:gdLst/>
              <a:ahLst/>
              <a:cxnLst/>
              <a:rect l="l" t="t" r="r" b="b"/>
              <a:pathLst>
                <a:path w="4211955" h="121920">
                  <a:moveTo>
                    <a:pt x="163036" y="121556"/>
                  </a:moveTo>
                  <a:lnTo>
                    <a:pt x="0" y="8306"/>
                  </a:lnTo>
                  <a:lnTo>
                    <a:pt x="5678" y="0"/>
                  </a:lnTo>
                  <a:lnTo>
                    <a:pt x="35044" y="0"/>
                  </a:lnTo>
                  <a:lnTo>
                    <a:pt x="163036" y="88660"/>
                  </a:lnTo>
                  <a:lnTo>
                    <a:pt x="210457" y="88660"/>
                  </a:lnTo>
                  <a:lnTo>
                    <a:pt x="163036" y="121556"/>
                  </a:lnTo>
                  <a:close/>
                </a:path>
                <a:path w="4211955" h="121920">
                  <a:moveTo>
                    <a:pt x="210457" y="88660"/>
                  </a:moveTo>
                  <a:lnTo>
                    <a:pt x="163036" y="88660"/>
                  </a:lnTo>
                  <a:lnTo>
                    <a:pt x="290841" y="0"/>
                  </a:lnTo>
                  <a:lnTo>
                    <a:pt x="346091" y="0"/>
                  </a:lnTo>
                  <a:lnTo>
                    <a:pt x="365770" y="13699"/>
                  </a:lnTo>
                  <a:lnTo>
                    <a:pt x="318514" y="13699"/>
                  </a:lnTo>
                  <a:lnTo>
                    <a:pt x="210457" y="88660"/>
                  </a:lnTo>
                  <a:close/>
                </a:path>
                <a:path w="4211955" h="121920">
                  <a:moveTo>
                    <a:pt x="520873" y="88660"/>
                  </a:moveTo>
                  <a:lnTo>
                    <a:pt x="473452" y="88660"/>
                  </a:lnTo>
                  <a:lnTo>
                    <a:pt x="601257" y="0"/>
                  </a:lnTo>
                  <a:lnTo>
                    <a:pt x="656603" y="0"/>
                  </a:lnTo>
                  <a:lnTo>
                    <a:pt x="676351" y="13699"/>
                  </a:lnTo>
                  <a:lnTo>
                    <a:pt x="628930" y="13699"/>
                  </a:lnTo>
                  <a:lnTo>
                    <a:pt x="520873" y="88660"/>
                  </a:lnTo>
                  <a:close/>
                </a:path>
                <a:path w="4211955" h="121920">
                  <a:moveTo>
                    <a:pt x="831829" y="88660"/>
                  </a:moveTo>
                  <a:lnTo>
                    <a:pt x="784408" y="88660"/>
                  </a:lnTo>
                  <a:lnTo>
                    <a:pt x="912214" y="0"/>
                  </a:lnTo>
                  <a:lnTo>
                    <a:pt x="967560" y="0"/>
                  </a:lnTo>
                  <a:lnTo>
                    <a:pt x="987308" y="13699"/>
                  </a:lnTo>
                  <a:lnTo>
                    <a:pt x="939887" y="13699"/>
                  </a:lnTo>
                  <a:lnTo>
                    <a:pt x="831829" y="88660"/>
                  </a:lnTo>
                  <a:close/>
                </a:path>
                <a:path w="4211955" h="121920">
                  <a:moveTo>
                    <a:pt x="1142786" y="88660"/>
                  </a:moveTo>
                  <a:lnTo>
                    <a:pt x="1095365" y="88660"/>
                  </a:lnTo>
                  <a:lnTo>
                    <a:pt x="1223170" y="0"/>
                  </a:lnTo>
                  <a:lnTo>
                    <a:pt x="1278516" y="0"/>
                  </a:lnTo>
                  <a:lnTo>
                    <a:pt x="1298264" y="13699"/>
                  </a:lnTo>
                  <a:lnTo>
                    <a:pt x="1250843" y="13699"/>
                  </a:lnTo>
                  <a:lnTo>
                    <a:pt x="1142786" y="88660"/>
                  </a:lnTo>
                  <a:close/>
                </a:path>
                <a:path w="4211955" h="121920">
                  <a:moveTo>
                    <a:pt x="1453742" y="88660"/>
                  </a:moveTo>
                  <a:lnTo>
                    <a:pt x="1406321" y="88660"/>
                  </a:lnTo>
                  <a:lnTo>
                    <a:pt x="1534126" y="0"/>
                  </a:lnTo>
                  <a:lnTo>
                    <a:pt x="1589472" y="0"/>
                  </a:lnTo>
                  <a:lnTo>
                    <a:pt x="1609220" y="13699"/>
                  </a:lnTo>
                  <a:lnTo>
                    <a:pt x="1561799" y="13699"/>
                  </a:lnTo>
                  <a:lnTo>
                    <a:pt x="1453742" y="88660"/>
                  </a:lnTo>
                  <a:close/>
                </a:path>
                <a:path w="4211955" h="121920">
                  <a:moveTo>
                    <a:pt x="1764698" y="88660"/>
                  </a:moveTo>
                  <a:lnTo>
                    <a:pt x="1717277" y="88660"/>
                  </a:lnTo>
                  <a:lnTo>
                    <a:pt x="1845083" y="0"/>
                  </a:lnTo>
                  <a:lnTo>
                    <a:pt x="1900429" y="0"/>
                  </a:lnTo>
                  <a:lnTo>
                    <a:pt x="1920177" y="13699"/>
                  </a:lnTo>
                  <a:lnTo>
                    <a:pt x="1872756" y="13699"/>
                  </a:lnTo>
                  <a:lnTo>
                    <a:pt x="1764698" y="88660"/>
                  </a:lnTo>
                  <a:close/>
                </a:path>
                <a:path w="4211955" h="121920">
                  <a:moveTo>
                    <a:pt x="2075490" y="88660"/>
                  </a:moveTo>
                  <a:lnTo>
                    <a:pt x="2028234" y="88660"/>
                  </a:lnTo>
                  <a:lnTo>
                    <a:pt x="2155595" y="0"/>
                  </a:lnTo>
                  <a:lnTo>
                    <a:pt x="2210845" y="0"/>
                  </a:lnTo>
                  <a:lnTo>
                    <a:pt x="2230593" y="13699"/>
                  </a:lnTo>
                  <a:lnTo>
                    <a:pt x="2183172" y="13699"/>
                  </a:lnTo>
                  <a:lnTo>
                    <a:pt x="2075490" y="88660"/>
                  </a:lnTo>
                  <a:close/>
                </a:path>
                <a:path w="4211955" h="121920">
                  <a:moveTo>
                    <a:pt x="2386071" y="88660"/>
                  </a:moveTo>
                  <a:lnTo>
                    <a:pt x="2338650" y="88660"/>
                  </a:lnTo>
                  <a:lnTo>
                    <a:pt x="2466456" y="0"/>
                  </a:lnTo>
                  <a:lnTo>
                    <a:pt x="2521802" y="0"/>
                  </a:lnTo>
                  <a:lnTo>
                    <a:pt x="2541550" y="13699"/>
                  </a:lnTo>
                  <a:lnTo>
                    <a:pt x="2494129" y="13699"/>
                  </a:lnTo>
                  <a:lnTo>
                    <a:pt x="2386071" y="88660"/>
                  </a:lnTo>
                  <a:close/>
                </a:path>
                <a:path w="4211955" h="121920">
                  <a:moveTo>
                    <a:pt x="2697028" y="88660"/>
                  </a:moveTo>
                  <a:lnTo>
                    <a:pt x="2649607" y="88660"/>
                  </a:lnTo>
                  <a:lnTo>
                    <a:pt x="2777412" y="0"/>
                  </a:lnTo>
                  <a:lnTo>
                    <a:pt x="2832758" y="0"/>
                  </a:lnTo>
                  <a:lnTo>
                    <a:pt x="2852506" y="13699"/>
                  </a:lnTo>
                  <a:lnTo>
                    <a:pt x="2805085" y="13699"/>
                  </a:lnTo>
                  <a:lnTo>
                    <a:pt x="2697028" y="88660"/>
                  </a:lnTo>
                  <a:close/>
                </a:path>
                <a:path w="4211955" h="121920">
                  <a:moveTo>
                    <a:pt x="3007984" y="88660"/>
                  </a:moveTo>
                  <a:lnTo>
                    <a:pt x="2960563" y="88660"/>
                  </a:lnTo>
                  <a:lnTo>
                    <a:pt x="3088368" y="0"/>
                  </a:lnTo>
                  <a:lnTo>
                    <a:pt x="3143714" y="0"/>
                  </a:lnTo>
                  <a:lnTo>
                    <a:pt x="3163462" y="13699"/>
                  </a:lnTo>
                  <a:lnTo>
                    <a:pt x="3116041" y="13699"/>
                  </a:lnTo>
                  <a:lnTo>
                    <a:pt x="3007984" y="88660"/>
                  </a:lnTo>
                  <a:close/>
                </a:path>
                <a:path w="4211955" h="121920">
                  <a:moveTo>
                    <a:pt x="3318940" y="88660"/>
                  </a:moveTo>
                  <a:lnTo>
                    <a:pt x="3271519" y="88660"/>
                  </a:lnTo>
                  <a:lnTo>
                    <a:pt x="3399325" y="0"/>
                  </a:lnTo>
                  <a:lnTo>
                    <a:pt x="3454670" y="0"/>
                  </a:lnTo>
                  <a:lnTo>
                    <a:pt x="3474418" y="13699"/>
                  </a:lnTo>
                  <a:lnTo>
                    <a:pt x="3426998" y="13699"/>
                  </a:lnTo>
                  <a:lnTo>
                    <a:pt x="3318940" y="88660"/>
                  </a:lnTo>
                  <a:close/>
                </a:path>
                <a:path w="4211955" h="121920">
                  <a:moveTo>
                    <a:pt x="3629897" y="88660"/>
                  </a:moveTo>
                  <a:lnTo>
                    <a:pt x="3582476" y="88660"/>
                  </a:lnTo>
                  <a:lnTo>
                    <a:pt x="3710281" y="0"/>
                  </a:lnTo>
                  <a:lnTo>
                    <a:pt x="3765627" y="0"/>
                  </a:lnTo>
                  <a:lnTo>
                    <a:pt x="3785375" y="13699"/>
                  </a:lnTo>
                  <a:lnTo>
                    <a:pt x="3737954" y="13699"/>
                  </a:lnTo>
                  <a:lnTo>
                    <a:pt x="3629897" y="88660"/>
                  </a:lnTo>
                  <a:close/>
                </a:path>
                <a:path w="4211955" h="121920">
                  <a:moveTo>
                    <a:pt x="3940853" y="88660"/>
                  </a:moveTo>
                  <a:lnTo>
                    <a:pt x="3893432" y="88660"/>
                  </a:lnTo>
                  <a:lnTo>
                    <a:pt x="4021237" y="0"/>
                  </a:lnTo>
                  <a:lnTo>
                    <a:pt x="4076547" y="0"/>
                  </a:lnTo>
                  <a:lnTo>
                    <a:pt x="4096269" y="13699"/>
                  </a:lnTo>
                  <a:lnTo>
                    <a:pt x="4048910" y="13699"/>
                  </a:lnTo>
                  <a:lnTo>
                    <a:pt x="3940853" y="88660"/>
                  </a:lnTo>
                  <a:close/>
                </a:path>
                <a:path w="4211955" h="121920">
                  <a:moveTo>
                    <a:pt x="473452" y="121556"/>
                  </a:moveTo>
                  <a:lnTo>
                    <a:pt x="318514" y="13699"/>
                  </a:lnTo>
                  <a:lnTo>
                    <a:pt x="365770" y="13699"/>
                  </a:lnTo>
                  <a:lnTo>
                    <a:pt x="473452" y="88660"/>
                  </a:lnTo>
                  <a:lnTo>
                    <a:pt x="520873" y="88660"/>
                  </a:lnTo>
                  <a:lnTo>
                    <a:pt x="473452" y="121556"/>
                  </a:lnTo>
                  <a:close/>
                </a:path>
                <a:path w="4211955" h="121920">
                  <a:moveTo>
                    <a:pt x="784408" y="121556"/>
                  </a:moveTo>
                  <a:lnTo>
                    <a:pt x="628930" y="13699"/>
                  </a:lnTo>
                  <a:lnTo>
                    <a:pt x="676351" y="13699"/>
                  </a:lnTo>
                  <a:lnTo>
                    <a:pt x="784408" y="88660"/>
                  </a:lnTo>
                  <a:lnTo>
                    <a:pt x="831829" y="88660"/>
                  </a:lnTo>
                  <a:lnTo>
                    <a:pt x="784408" y="121556"/>
                  </a:lnTo>
                  <a:close/>
                </a:path>
                <a:path w="4211955" h="121920">
                  <a:moveTo>
                    <a:pt x="1095365" y="121556"/>
                  </a:moveTo>
                  <a:lnTo>
                    <a:pt x="939887" y="13699"/>
                  </a:lnTo>
                  <a:lnTo>
                    <a:pt x="987308" y="13699"/>
                  </a:lnTo>
                  <a:lnTo>
                    <a:pt x="1095365" y="88660"/>
                  </a:lnTo>
                  <a:lnTo>
                    <a:pt x="1142786" y="88660"/>
                  </a:lnTo>
                  <a:lnTo>
                    <a:pt x="1095365" y="121556"/>
                  </a:lnTo>
                  <a:close/>
                </a:path>
                <a:path w="4211955" h="121920">
                  <a:moveTo>
                    <a:pt x="1406321" y="121556"/>
                  </a:moveTo>
                  <a:lnTo>
                    <a:pt x="1250843" y="13699"/>
                  </a:lnTo>
                  <a:lnTo>
                    <a:pt x="1298264" y="13699"/>
                  </a:lnTo>
                  <a:lnTo>
                    <a:pt x="1406321" y="88660"/>
                  </a:lnTo>
                  <a:lnTo>
                    <a:pt x="1453742" y="88660"/>
                  </a:lnTo>
                  <a:lnTo>
                    <a:pt x="1406321" y="121556"/>
                  </a:lnTo>
                  <a:close/>
                </a:path>
                <a:path w="4211955" h="121920">
                  <a:moveTo>
                    <a:pt x="1717277" y="121556"/>
                  </a:moveTo>
                  <a:lnTo>
                    <a:pt x="1561799" y="13699"/>
                  </a:lnTo>
                  <a:lnTo>
                    <a:pt x="1609220" y="13699"/>
                  </a:lnTo>
                  <a:lnTo>
                    <a:pt x="1717277" y="88660"/>
                  </a:lnTo>
                  <a:lnTo>
                    <a:pt x="1764698" y="88660"/>
                  </a:lnTo>
                  <a:lnTo>
                    <a:pt x="1717277" y="121556"/>
                  </a:lnTo>
                  <a:close/>
                </a:path>
                <a:path w="4211955" h="121920">
                  <a:moveTo>
                    <a:pt x="2028234" y="121556"/>
                  </a:moveTo>
                  <a:lnTo>
                    <a:pt x="1872756" y="13699"/>
                  </a:lnTo>
                  <a:lnTo>
                    <a:pt x="1920177" y="13699"/>
                  </a:lnTo>
                  <a:lnTo>
                    <a:pt x="2028234" y="88660"/>
                  </a:lnTo>
                  <a:lnTo>
                    <a:pt x="2075490" y="88660"/>
                  </a:lnTo>
                  <a:lnTo>
                    <a:pt x="2028234" y="121556"/>
                  </a:lnTo>
                  <a:close/>
                </a:path>
                <a:path w="4211955" h="121920">
                  <a:moveTo>
                    <a:pt x="2338650" y="121556"/>
                  </a:moveTo>
                  <a:lnTo>
                    <a:pt x="2183172" y="13699"/>
                  </a:lnTo>
                  <a:lnTo>
                    <a:pt x="2230593" y="13699"/>
                  </a:lnTo>
                  <a:lnTo>
                    <a:pt x="2338650" y="88660"/>
                  </a:lnTo>
                  <a:lnTo>
                    <a:pt x="2386071" y="88660"/>
                  </a:lnTo>
                  <a:lnTo>
                    <a:pt x="2338650" y="121556"/>
                  </a:lnTo>
                  <a:close/>
                </a:path>
                <a:path w="4211955" h="121920">
                  <a:moveTo>
                    <a:pt x="2649607" y="121556"/>
                  </a:moveTo>
                  <a:lnTo>
                    <a:pt x="2494129" y="13699"/>
                  </a:lnTo>
                  <a:lnTo>
                    <a:pt x="2541550" y="13699"/>
                  </a:lnTo>
                  <a:lnTo>
                    <a:pt x="2649607" y="88660"/>
                  </a:lnTo>
                  <a:lnTo>
                    <a:pt x="2697028" y="88660"/>
                  </a:lnTo>
                  <a:lnTo>
                    <a:pt x="2649607" y="121556"/>
                  </a:lnTo>
                  <a:close/>
                </a:path>
                <a:path w="4211955" h="121920">
                  <a:moveTo>
                    <a:pt x="2960563" y="121556"/>
                  </a:moveTo>
                  <a:lnTo>
                    <a:pt x="2805085" y="13699"/>
                  </a:lnTo>
                  <a:lnTo>
                    <a:pt x="2852506" y="13699"/>
                  </a:lnTo>
                  <a:lnTo>
                    <a:pt x="2960563" y="88660"/>
                  </a:lnTo>
                  <a:lnTo>
                    <a:pt x="3007984" y="88660"/>
                  </a:lnTo>
                  <a:lnTo>
                    <a:pt x="2960563" y="121556"/>
                  </a:lnTo>
                  <a:close/>
                </a:path>
                <a:path w="4211955" h="121920">
                  <a:moveTo>
                    <a:pt x="3271519" y="121556"/>
                  </a:moveTo>
                  <a:lnTo>
                    <a:pt x="3116041" y="13699"/>
                  </a:lnTo>
                  <a:lnTo>
                    <a:pt x="3163462" y="13699"/>
                  </a:lnTo>
                  <a:lnTo>
                    <a:pt x="3271519" y="88660"/>
                  </a:lnTo>
                  <a:lnTo>
                    <a:pt x="3318940" y="88660"/>
                  </a:lnTo>
                  <a:lnTo>
                    <a:pt x="3271519" y="121556"/>
                  </a:lnTo>
                  <a:close/>
                </a:path>
                <a:path w="4211955" h="121920">
                  <a:moveTo>
                    <a:pt x="3582476" y="121556"/>
                  </a:moveTo>
                  <a:lnTo>
                    <a:pt x="3426998" y="13699"/>
                  </a:lnTo>
                  <a:lnTo>
                    <a:pt x="3474418" y="13699"/>
                  </a:lnTo>
                  <a:lnTo>
                    <a:pt x="3582476" y="88660"/>
                  </a:lnTo>
                  <a:lnTo>
                    <a:pt x="3629897" y="88660"/>
                  </a:lnTo>
                  <a:lnTo>
                    <a:pt x="3582476" y="121556"/>
                  </a:lnTo>
                  <a:close/>
                </a:path>
                <a:path w="4211955" h="121920">
                  <a:moveTo>
                    <a:pt x="3893432" y="121556"/>
                  </a:moveTo>
                  <a:lnTo>
                    <a:pt x="3737954" y="13699"/>
                  </a:lnTo>
                  <a:lnTo>
                    <a:pt x="3785375" y="13699"/>
                  </a:lnTo>
                  <a:lnTo>
                    <a:pt x="3893432" y="88660"/>
                  </a:lnTo>
                  <a:lnTo>
                    <a:pt x="3940853" y="88660"/>
                  </a:lnTo>
                  <a:lnTo>
                    <a:pt x="3893432" y="121556"/>
                  </a:lnTo>
                  <a:close/>
                </a:path>
                <a:path w="4211955" h="121920">
                  <a:moveTo>
                    <a:pt x="4196830" y="116164"/>
                  </a:moveTo>
                  <a:lnTo>
                    <a:pt x="4048910" y="13699"/>
                  </a:lnTo>
                  <a:lnTo>
                    <a:pt x="4096269" y="13699"/>
                  </a:lnTo>
                  <a:lnTo>
                    <a:pt x="4211947" y="94053"/>
                  </a:lnTo>
                  <a:lnTo>
                    <a:pt x="4196830" y="116164"/>
                  </a:lnTo>
                  <a:close/>
                </a:path>
              </a:pathLst>
            </a:custGeom>
            <a:solidFill>
              <a:srgbClr val="97C7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26110" y="5821945"/>
            <a:ext cx="8562866" cy="4393898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3290881" y="108560"/>
            <a:ext cx="1175385" cy="1175385"/>
            <a:chOff x="13290881" y="108560"/>
            <a:chExt cx="1175385" cy="1175385"/>
          </a:xfrm>
        </p:grpSpPr>
        <p:sp>
          <p:nvSpPr>
            <p:cNvPr id="13" name="object 13"/>
            <p:cNvSpPr/>
            <p:nvPr/>
          </p:nvSpPr>
          <p:spPr>
            <a:xfrm>
              <a:off x="13290880" y="491311"/>
              <a:ext cx="793115" cy="793115"/>
            </a:xfrm>
            <a:custGeom>
              <a:avLst/>
              <a:gdLst/>
              <a:ahLst/>
              <a:cxnLst/>
              <a:rect l="l" t="t" r="r" b="b"/>
              <a:pathLst>
                <a:path w="793115" h="793115">
                  <a:moveTo>
                    <a:pt x="378104" y="600913"/>
                  </a:moveTo>
                  <a:lnTo>
                    <a:pt x="377698" y="590829"/>
                  </a:lnTo>
                  <a:lnTo>
                    <a:pt x="377659" y="588924"/>
                  </a:lnTo>
                  <a:lnTo>
                    <a:pt x="377266" y="587108"/>
                  </a:lnTo>
                  <a:lnTo>
                    <a:pt x="364820" y="577100"/>
                  </a:lnTo>
                  <a:lnTo>
                    <a:pt x="361035" y="577354"/>
                  </a:lnTo>
                  <a:lnTo>
                    <a:pt x="349885" y="590804"/>
                  </a:lnTo>
                  <a:lnTo>
                    <a:pt x="350113" y="592683"/>
                  </a:lnTo>
                  <a:lnTo>
                    <a:pt x="350367" y="609981"/>
                  </a:lnTo>
                  <a:lnTo>
                    <a:pt x="340182" y="660260"/>
                  </a:lnTo>
                  <a:lnTo>
                    <a:pt x="314782" y="704837"/>
                  </a:lnTo>
                  <a:lnTo>
                    <a:pt x="268808" y="743927"/>
                  </a:lnTo>
                  <a:lnTo>
                    <a:pt x="230022" y="759663"/>
                  </a:lnTo>
                  <a:lnTo>
                    <a:pt x="189052" y="764908"/>
                  </a:lnTo>
                  <a:lnTo>
                    <a:pt x="148069" y="759663"/>
                  </a:lnTo>
                  <a:lnTo>
                    <a:pt x="109283" y="743927"/>
                  </a:lnTo>
                  <a:lnTo>
                    <a:pt x="74879" y="717689"/>
                  </a:lnTo>
                  <a:lnTo>
                    <a:pt x="48641" y="683298"/>
                  </a:lnTo>
                  <a:lnTo>
                    <a:pt x="32905" y="644512"/>
                  </a:lnTo>
                  <a:lnTo>
                    <a:pt x="27660" y="603529"/>
                  </a:lnTo>
                  <a:lnTo>
                    <a:pt x="32905" y="562546"/>
                  </a:lnTo>
                  <a:lnTo>
                    <a:pt x="48641" y="523760"/>
                  </a:lnTo>
                  <a:lnTo>
                    <a:pt x="74879" y="489356"/>
                  </a:lnTo>
                  <a:lnTo>
                    <a:pt x="116446" y="459295"/>
                  </a:lnTo>
                  <a:lnTo>
                    <a:pt x="165557" y="443750"/>
                  </a:lnTo>
                  <a:lnTo>
                    <a:pt x="182587" y="442175"/>
                  </a:lnTo>
                  <a:lnTo>
                    <a:pt x="203568" y="442480"/>
                  </a:lnTo>
                  <a:lnTo>
                    <a:pt x="206756" y="441261"/>
                  </a:lnTo>
                  <a:lnTo>
                    <a:pt x="191655" y="414439"/>
                  </a:lnTo>
                  <a:lnTo>
                    <a:pt x="181597" y="414578"/>
                  </a:lnTo>
                  <a:lnTo>
                    <a:pt x="141782" y="420433"/>
                  </a:lnTo>
                  <a:lnTo>
                    <a:pt x="104114" y="434568"/>
                  </a:lnTo>
                  <a:lnTo>
                    <a:pt x="70294" y="456361"/>
                  </a:lnTo>
                  <a:lnTo>
                    <a:pt x="24574" y="510108"/>
                  </a:lnTo>
                  <a:lnTo>
                    <a:pt x="6146" y="555536"/>
                  </a:lnTo>
                  <a:lnTo>
                    <a:pt x="0" y="603529"/>
                  </a:lnTo>
                  <a:lnTo>
                    <a:pt x="6146" y="651535"/>
                  </a:lnTo>
                  <a:lnTo>
                    <a:pt x="24574" y="696963"/>
                  </a:lnTo>
                  <a:lnTo>
                    <a:pt x="55308" y="737273"/>
                  </a:lnTo>
                  <a:lnTo>
                    <a:pt x="95592" y="768007"/>
                  </a:lnTo>
                  <a:lnTo>
                    <a:pt x="141020" y="786460"/>
                  </a:lnTo>
                  <a:lnTo>
                    <a:pt x="189026" y="792607"/>
                  </a:lnTo>
                  <a:lnTo>
                    <a:pt x="237020" y="786460"/>
                  </a:lnTo>
                  <a:lnTo>
                    <a:pt x="282460" y="768007"/>
                  </a:lnTo>
                  <a:lnTo>
                    <a:pt x="322745" y="737273"/>
                  </a:lnTo>
                  <a:lnTo>
                    <a:pt x="348005" y="705942"/>
                  </a:lnTo>
                  <a:lnTo>
                    <a:pt x="366064" y="669988"/>
                  </a:lnTo>
                  <a:lnTo>
                    <a:pt x="376110" y="631037"/>
                  </a:lnTo>
                  <a:lnTo>
                    <a:pt x="377977" y="610971"/>
                  </a:lnTo>
                  <a:lnTo>
                    <a:pt x="378104" y="600913"/>
                  </a:lnTo>
                  <a:close/>
                </a:path>
                <a:path w="793115" h="793115">
                  <a:moveTo>
                    <a:pt x="792746" y="116890"/>
                  </a:moveTo>
                  <a:lnTo>
                    <a:pt x="784555" y="72783"/>
                  </a:lnTo>
                  <a:lnTo>
                    <a:pt x="760183" y="35115"/>
                  </a:lnTo>
                  <a:lnTo>
                    <a:pt x="723303" y="9575"/>
                  </a:lnTo>
                  <a:lnTo>
                    <a:pt x="679475" y="0"/>
                  </a:lnTo>
                  <a:lnTo>
                    <a:pt x="671982" y="88"/>
                  </a:lnTo>
                  <a:lnTo>
                    <a:pt x="628408" y="10769"/>
                  </a:lnTo>
                  <a:lnTo>
                    <a:pt x="592188" y="37223"/>
                  </a:lnTo>
                  <a:lnTo>
                    <a:pt x="153644" y="589343"/>
                  </a:lnTo>
                  <a:lnTo>
                    <a:pt x="148424" y="605828"/>
                  </a:lnTo>
                  <a:lnTo>
                    <a:pt x="148920" y="614603"/>
                  </a:lnTo>
                  <a:lnTo>
                    <a:pt x="177990" y="643661"/>
                  </a:lnTo>
                  <a:lnTo>
                    <a:pt x="186766" y="644169"/>
                  </a:lnTo>
                  <a:lnTo>
                    <a:pt x="191046" y="643623"/>
                  </a:lnTo>
                  <a:lnTo>
                    <a:pt x="749503" y="205143"/>
                  </a:lnTo>
                  <a:lnTo>
                    <a:pt x="776744" y="174244"/>
                  </a:lnTo>
                  <a:lnTo>
                    <a:pt x="791591" y="131902"/>
                  </a:lnTo>
                  <a:lnTo>
                    <a:pt x="792746" y="116890"/>
                  </a:lnTo>
                  <a:close/>
                </a:path>
              </a:pathLst>
            </a:custGeom>
            <a:solidFill>
              <a:srgbClr val="CBCB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709799" y="243535"/>
              <a:ext cx="621665" cy="621665"/>
            </a:xfrm>
            <a:custGeom>
              <a:avLst/>
              <a:gdLst/>
              <a:ahLst/>
              <a:cxnLst/>
              <a:rect l="l" t="t" r="r" b="b"/>
              <a:pathLst>
                <a:path w="621665" h="621665">
                  <a:moveTo>
                    <a:pt x="578532" y="567629"/>
                  </a:moveTo>
                  <a:lnTo>
                    <a:pt x="549235" y="592714"/>
                  </a:lnTo>
                  <a:lnTo>
                    <a:pt x="505756" y="612821"/>
                  </a:lnTo>
                  <a:lnTo>
                    <a:pt x="463639" y="620562"/>
                  </a:lnTo>
                  <a:lnTo>
                    <a:pt x="443329" y="621422"/>
                  </a:lnTo>
                  <a:lnTo>
                    <a:pt x="436391" y="621335"/>
                  </a:lnTo>
                  <a:lnTo>
                    <a:pt x="393337" y="616891"/>
                  </a:lnTo>
                  <a:lnTo>
                    <a:pt x="356053" y="608118"/>
                  </a:lnTo>
                  <a:lnTo>
                    <a:pt x="318082" y="594869"/>
                  </a:lnTo>
                  <a:lnTo>
                    <a:pt x="280001" y="577346"/>
                  </a:lnTo>
                  <a:lnTo>
                    <a:pt x="242386" y="555816"/>
                  </a:lnTo>
                  <a:lnTo>
                    <a:pt x="205798" y="530598"/>
                  </a:lnTo>
                  <a:lnTo>
                    <a:pt x="170785" y="502071"/>
                  </a:lnTo>
                  <a:lnTo>
                    <a:pt x="137876" y="470664"/>
                  </a:lnTo>
                  <a:lnTo>
                    <a:pt x="107570" y="436856"/>
                  </a:lnTo>
                  <a:lnTo>
                    <a:pt x="80320" y="401151"/>
                  </a:lnTo>
                  <a:lnTo>
                    <a:pt x="56532" y="364081"/>
                  </a:lnTo>
                  <a:lnTo>
                    <a:pt x="36567" y="326208"/>
                  </a:lnTo>
                  <a:lnTo>
                    <a:pt x="20728" y="288107"/>
                  </a:lnTo>
                  <a:lnTo>
                    <a:pt x="9250" y="250346"/>
                  </a:lnTo>
                  <a:lnTo>
                    <a:pt x="1471" y="206273"/>
                  </a:lnTo>
                  <a:lnTo>
                    <a:pt x="0" y="178092"/>
                  </a:lnTo>
                  <a:lnTo>
                    <a:pt x="99" y="171238"/>
                  </a:lnTo>
                  <a:lnTo>
                    <a:pt x="4617" y="132009"/>
                  </a:lnTo>
                  <a:lnTo>
                    <a:pt x="17241" y="92877"/>
                  </a:lnTo>
                  <a:lnTo>
                    <a:pt x="37873" y="59652"/>
                  </a:lnTo>
                  <a:lnTo>
                    <a:pt x="72186" y="28708"/>
                  </a:lnTo>
                  <a:lnTo>
                    <a:pt x="115666" y="8601"/>
                  </a:lnTo>
                  <a:lnTo>
                    <a:pt x="157783" y="860"/>
                  </a:lnTo>
                  <a:lnTo>
                    <a:pt x="178092" y="0"/>
                  </a:lnTo>
                  <a:lnTo>
                    <a:pt x="185030" y="87"/>
                  </a:lnTo>
                  <a:lnTo>
                    <a:pt x="228085" y="4530"/>
                  </a:lnTo>
                  <a:lnTo>
                    <a:pt x="265369" y="13304"/>
                  </a:lnTo>
                  <a:lnTo>
                    <a:pt x="303340" y="26553"/>
                  </a:lnTo>
                  <a:lnTo>
                    <a:pt x="341421" y="44075"/>
                  </a:lnTo>
                  <a:lnTo>
                    <a:pt x="379036" y="65606"/>
                  </a:lnTo>
                  <a:lnTo>
                    <a:pt x="415624" y="90823"/>
                  </a:lnTo>
                  <a:lnTo>
                    <a:pt x="450637" y="119351"/>
                  </a:lnTo>
                  <a:lnTo>
                    <a:pt x="483546" y="150757"/>
                  </a:lnTo>
                  <a:lnTo>
                    <a:pt x="513852" y="184565"/>
                  </a:lnTo>
                  <a:lnTo>
                    <a:pt x="541102" y="220271"/>
                  </a:lnTo>
                  <a:lnTo>
                    <a:pt x="564890" y="257341"/>
                  </a:lnTo>
                  <a:lnTo>
                    <a:pt x="584855" y="295213"/>
                  </a:lnTo>
                  <a:lnTo>
                    <a:pt x="600694" y="333315"/>
                  </a:lnTo>
                  <a:lnTo>
                    <a:pt x="612172" y="371076"/>
                  </a:lnTo>
                  <a:lnTo>
                    <a:pt x="619951" y="415149"/>
                  </a:lnTo>
                  <a:lnTo>
                    <a:pt x="621422" y="443329"/>
                  </a:lnTo>
                  <a:lnTo>
                    <a:pt x="621323" y="450183"/>
                  </a:lnTo>
                  <a:lnTo>
                    <a:pt x="616804" y="489413"/>
                  </a:lnTo>
                  <a:lnTo>
                    <a:pt x="604181" y="528544"/>
                  </a:lnTo>
                  <a:lnTo>
                    <a:pt x="583549" y="561770"/>
                  </a:lnTo>
                  <a:lnTo>
                    <a:pt x="578532" y="567629"/>
                  </a:lnTo>
                  <a:close/>
                </a:path>
              </a:pathLst>
            </a:custGeom>
            <a:solidFill>
              <a:srgbClr val="FFC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956261" y="195590"/>
              <a:ext cx="422909" cy="422909"/>
            </a:xfrm>
            <a:custGeom>
              <a:avLst/>
              <a:gdLst/>
              <a:ahLst/>
              <a:cxnLst/>
              <a:rect l="l" t="t" r="r" b="b"/>
              <a:pathLst>
                <a:path w="422909" h="422909">
                  <a:moveTo>
                    <a:pt x="129039" y="422887"/>
                  </a:moveTo>
                  <a:lnTo>
                    <a:pt x="88840" y="416251"/>
                  </a:lnTo>
                  <a:lnTo>
                    <a:pt x="39196" y="383691"/>
                  </a:lnTo>
                  <a:lnTo>
                    <a:pt x="6632" y="334053"/>
                  </a:lnTo>
                  <a:lnTo>
                    <a:pt x="0" y="293848"/>
                  </a:lnTo>
                  <a:lnTo>
                    <a:pt x="293823" y="0"/>
                  </a:lnTo>
                  <a:lnTo>
                    <a:pt x="422854" y="129072"/>
                  </a:lnTo>
                  <a:lnTo>
                    <a:pt x="129039" y="422887"/>
                  </a:lnTo>
                  <a:close/>
                </a:path>
              </a:pathLst>
            </a:custGeom>
            <a:solidFill>
              <a:srgbClr val="F4A2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082367" y="108560"/>
              <a:ext cx="384175" cy="384175"/>
            </a:xfrm>
            <a:custGeom>
              <a:avLst/>
              <a:gdLst/>
              <a:ahLst/>
              <a:cxnLst/>
              <a:rect l="l" t="t" r="r" b="b"/>
              <a:pathLst>
                <a:path w="384175" h="384175">
                  <a:moveTo>
                    <a:pt x="354003" y="354003"/>
                  </a:moveTo>
                  <a:lnTo>
                    <a:pt x="317174" y="376876"/>
                  </a:lnTo>
                  <a:lnTo>
                    <a:pt x="278085" y="383809"/>
                  </a:lnTo>
                  <a:lnTo>
                    <a:pt x="269554" y="383816"/>
                  </a:lnTo>
                  <a:lnTo>
                    <a:pt x="260836" y="383362"/>
                  </a:lnTo>
                  <a:lnTo>
                    <a:pt x="215249" y="374233"/>
                  </a:lnTo>
                  <a:lnTo>
                    <a:pt x="177627" y="359012"/>
                  </a:lnTo>
                  <a:lnTo>
                    <a:pt x="140555" y="337368"/>
                  </a:lnTo>
                  <a:lnTo>
                    <a:pt x="105457" y="310135"/>
                  </a:lnTo>
                  <a:lnTo>
                    <a:pt x="73680" y="278359"/>
                  </a:lnTo>
                  <a:lnTo>
                    <a:pt x="46447" y="243260"/>
                  </a:lnTo>
                  <a:lnTo>
                    <a:pt x="24804" y="206188"/>
                  </a:lnTo>
                  <a:lnTo>
                    <a:pt x="9582" y="168567"/>
                  </a:lnTo>
                  <a:lnTo>
                    <a:pt x="454" y="122979"/>
                  </a:lnTo>
                  <a:lnTo>
                    <a:pt x="0" y="114261"/>
                  </a:lnTo>
                  <a:lnTo>
                    <a:pt x="6" y="105730"/>
                  </a:lnTo>
                  <a:lnTo>
                    <a:pt x="6939" y="66642"/>
                  </a:lnTo>
                  <a:lnTo>
                    <a:pt x="29813" y="29812"/>
                  </a:lnTo>
                  <a:lnTo>
                    <a:pt x="66642" y="6939"/>
                  </a:lnTo>
                  <a:lnTo>
                    <a:pt x="105730" y="6"/>
                  </a:lnTo>
                  <a:lnTo>
                    <a:pt x="114262" y="0"/>
                  </a:lnTo>
                  <a:lnTo>
                    <a:pt x="122980" y="454"/>
                  </a:lnTo>
                  <a:lnTo>
                    <a:pt x="168567" y="9582"/>
                  </a:lnTo>
                  <a:lnTo>
                    <a:pt x="206188" y="24804"/>
                  </a:lnTo>
                  <a:lnTo>
                    <a:pt x="243260" y="46447"/>
                  </a:lnTo>
                  <a:lnTo>
                    <a:pt x="278359" y="73680"/>
                  </a:lnTo>
                  <a:lnTo>
                    <a:pt x="310135" y="105456"/>
                  </a:lnTo>
                  <a:lnTo>
                    <a:pt x="337368" y="140555"/>
                  </a:lnTo>
                  <a:lnTo>
                    <a:pt x="359011" y="177628"/>
                  </a:lnTo>
                  <a:lnTo>
                    <a:pt x="374233" y="215249"/>
                  </a:lnTo>
                  <a:lnTo>
                    <a:pt x="383362" y="260836"/>
                  </a:lnTo>
                  <a:lnTo>
                    <a:pt x="383816" y="269553"/>
                  </a:lnTo>
                  <a:lnTo>
                    <a:pt x="383809" y="278085"/>
                  </a:lnTo>
                  <a:lnTo>
                    <a:pt x="376876" y="317173"/>
                  </a:lnTo>
                  <a:lnTo>
                    <a:pt x="354003" y="354003"/>
                  </a:lnTo>
                  <a:close/>
                </a:path>
              </a:pathLst>
            </a:custGeom>
            <a:solidFill>
              <a:srgbClr val="FFCB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43681" y="1707043"/>
            <a:ext cx="6273995" cy="404126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9005" y="5551535"/>
            <a:ext cx="6667499" cy="4429124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92871" y="2471786"/>
            <a:ext cx="7018020" cy="303149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7870"/>
              </a:lnSpc>
              <a:spcBef>
                <a:spcPts val="259"/>
              </a:spcBef>
            </a:pPr>
            <a:r>
              <a:rPr sz="6600" spc="-170" dirty="0"/>
              <a:t>ÇOCU</a:t>
            </a:r>
            <a:r>
              <a:rPr sz="6600" spc="-170" dirty="0">
                <a:latin typeface="Lucida Sans Unicode"/>
                <a:cs typeface="Lucida Sans Unicode"/>
              </a:rPr>
              <a:t>Ğ</a:t>
            </a:r>
            <a:r>
              <a:rPr sz="6600" spc="-170" dirty="0"/>
              <a:t>UMLA</a:t>
            </a:r>
            <a:r>
              <a:rPr sz="6600" spc="-620" dirty="0"/>
              <a:t> </a:t>
            </a:r>
            <a:r>
              <a:rPr sz="6600" spc="-275" dirty="0"/>
              <a:t>NASIL </a:t>
            </a:r>
            <a:r>
              <a:rPr sz="6600" spc="-20" dirty="0"/>
              <a:t>ETK</a:t>
            </a:r>
            <a:r>
              <a:rPr sz="6600" spc="-20" dirty="0">
                <a:latin typeface="Lucida Sans Unicode"/>
                <a:cs typeface="Lucida Sans Unicode"/>
              </a:rPr>
              <a:t>İ</a:t>
            </a:r>
            <a:r>
              <a:rPr sz="6600" spc="-20" dirty="0"/>
              <a:t>L</a:t>
            </a:r>
            <a:r>
              <a:rPr sz="6600" spc="-20" dirty="0">
                <a:latin typeface="Lucida Sans Unicode"/>
                <a:cs typeface="Lucida Sans Unicode"/>
              </a:rPr>
              <a:t>İ</a:t>
            </a:r>
            <a:r>
              <a:rPr sz="6600" spc="-665" dirty="0">
                <a:latin typeface="Lucida Sans Unicode"/>
                <a:cs typeface="Lucida Sans Unicode"/>
              </a:rPr>
              <a:t> 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LET</a:t>
            </a:r>
            <a:r>
              <a:rPr sz="6600" spc="-10" dirty="0">
                <a:latin typeface="Lucida Sans Unicode"/>
                <a:cs typeface="Lucida Sans Unicode"/>
              </a:rPr>
              <a:t>İŞİ</a:t>
            </a:r>
            <a:r>
              <a:rPr sz="6600" spc="-10" dirty="0"/>
              <a:t>M KURAB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L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R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M?</a:t>
            </a:r>
            <a:endParaRPr sz="66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964431" y="7264950"/>
            <a:ext cx="7216775" cy="24257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17500"/>
              </a:lnSpc>
              <a:spcBef>
                <a:spcPts val="90"/>
              </a:spcBef>
            </a:pPr>
            <a:r>
              <a:rPr sz="3350" spc="55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3350" spc="55" dirty="0">
                <a:solidFill>
                  <a:srgbClr val="5C492A"/>
                </a:solidFill>
                <a:latin typeface="Tahoma"/>
                <a:cs typeface="Tahoma"/>
              </a:rPr>
              <a:t>stediklerinde</a:t>
            </a:r>
            <a:r>
              <a:rPr sz="3350" spc="-33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350" spc="70" dirty="0">
                <a:solidFill>
                  <a:srgbClr val="5C492A"/>
                </a:solidFill>
                <a:latin typeface="Tahoma"/>
                <a:cs typeface="Tahoma"/>
              </a:rPr>
              <a:t>yanlarında</a:t>
            </a:r>
            <a:r>
              <a:rPr sz="3350" spc="-33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350" spc="-10" dirty="0">
                <a:solidFill>
                  <a:srgbClr val="5C492A"/>
                </a:solidFill>
                <a:latin typeface="Tahoma"/>
                <a:cs typeface="Tahoma"/>
              </a:rPr>
              <a:t>oldu</a:t>
            </a:r>
            <a:r>
              <a:rPr sz="335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350" spc="-10" dirty="0">
                <a:solidFill>
                  <a:srgbClr val="5C492A"/>
                </a:solidFill>
                <a:latin typeface="Tahoma"/>
                <a:cs typeface="Tahoma"/>
              </a:rPr>
              <a:t>unuz </a:t>
            </a:r>
            <a:r>
              <a:rPr sz="3350" dirty="0">
                <a:solidFill>
                  <a:srgbClr val="5C492A"/>
                </a:solidFill>
                <a:latin typeface="Tahoma"/>
                <a:cs typeface="Tahoma"/>
              </a:rPr>
              <a:t>mesajını</a:t>
            </a:r>
            <a:r>
              <a:rPr sz="3350" spc="-16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350" dirty="0">
                <a:solidFill>
                  <a:srgbClr val="5C492A"/>
                </a:solidFill>
                <a:latin typeface="Tahoma"/>
                <a:cs typeface="Tahoma"/>
              </a:rPr>
              <a:t>vererek</a:t>
            </a:r>
            <a:r>
              <a:rPr sz="3350" spc="7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350" dirty="0">
                <a:solidFill>
                  <a:srgbClr val="5C492A"/>
                </a:solidFill>
                <a:latin typeface="Tahoma"/>
                <a:cs typeface="Tahoma"/>
              </a:rPr>
              <a:t>kendi</a:t>
            </a:r>
            <a:r>
              <a:rPr sz="3350" spc="-1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350" spc="60" dirty="0">
                <a:solidFill>
                  <a:srgbClr val="5C492A"/>
                </a:solidFill>
                <a:latin typeface="Tahoma"/>
                <a:cs typeface="Tahoma"/>
              </a:rPr>
              <a:t>ya</a:t>
            </a:r>
            <a:r>
              <a:rPr sz="3350" spc="6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350" spc="60" dirty="0">
                <a:solidFill>
                  <a:srgbClr val="5C492A"/>
                </a:solidFill>
                <a:latin typeface="Tahoma"/>
                <a:cs typeface="Tahoma"/>
              </a:rPr>
              <a:t>antılarında </a:t>
            </a:r>
            <a:r>
              <a:rPr sz="3350" dirty="0">
                <a:solidFill>
                  <a:srgbClr val="5C492A"/>
                </a:solidFill>
                <a:latin typeface="Tahoma"/>
                <a:cs typeface="Tahoma"/>
              </a:rPr>
              <a:t>sorumluluk</a:t>
            </a:r>
            <a:r>
              <a:rPr sz="3350" spc="-10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350" spc="85" dirty="0">
                <a:solidFill>
                  <a:srgbClr val="5C492A"/>
                </a:solidFill>
                <a:latin typeface="Tahoma"/>
                <a:cs typeface="Tahoma"/>
              </a:rPr>
              <a:t>almaları</a:t>
            </a:r>
            <a:r>
              <a:rPr sz="3350" spc="-10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350" dirty="0">
                <a:solidFill>
                  <a:srgbClr val="5C492A"/>
                </a:solidFill>
                <a:latin typeface="Tahoma"/>
                <a:cs typeface="Tahoma"/>
              </a:rPr>
              <a:t>konusunda</a:t>
            </a:r>
            <a:r>
              <a:rPr sz="3350" spc="-10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350" spc="-10" dirty="0">
                <a:solidFill>
                  <a:srgbClr val="5C492A"/>
                </a:solidFill>
                <a:latin typeface="Tahoma"/>
                <a:cs typeface="Tahoma"/>
              </a:rPr>
              <a:t>te</a:t>
            </a:r>
            <a:r>
              <a:rPr sz="335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350" spc="-10" dirty="0">
                <a:solidFill>
                  <a:srgbClr val="5C492A"/>
                </a:solidFill>
                <a:latin typeface="Tahoma"/>
                <a:cs typeface="Tahoma"/>
              </a:rPr>
              <a:t>vik etmeliyiz.</a:t>
            </a:r>
            <a:endParaRPr sz="335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715126" y="3332891"/>
            <a:ext cx="4539615" cy="21590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5" algn="ctr">
              <a:lnSpc>
                <a:spcPct val="116700"/>
              </a:lnSpc>
              <a:spcBef>
                <a:spcPts val="90"/>
              </a:spcBef>
            </a:pPr>
            <a:r>
              <a:rPr sz="3000" dirty="0">
                <a:solidFill>
                  <a:srgbClr val="5C492A"/>
                </a:solidFill>
                <a:latin typeface="Tahoma"/>
                <a:cs typeface="Tahoma"/>
              </a:rPr>
              <a:t>Gençlerden</a:t>
            </a:r>
            <a:r>
              <a:rPr sz="3000" spc="-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00" spc="55" dirty="0">
                <a:solidFill>
                  <a:srgbClr val="5C492A"/>
                </a:solidFill>
                <a:latin typeface="Tahoma"/>
                <a:cs typeface="Tahoma"/>
              </a:rPr>
              <a:t>mükemmel </a:t>
            </a:r>
            <a:r>
              <a:rPr sz="3000" spc="50" dirty="0">
                <a:solidFill>
                  <a:srgbClr val="5C492A"/>
                </a:solidFill>
                <a:latin typeface="Tahoma"/>
                <a:cs typeface="Tahoma"/>
              </a:rPr>
              <a:t>olmalarını</a:t>
            </a:r>
            <a:r>
              <a:rPr sz="3000" spc="-2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5C492A"/>
                </a:solidFill>
                <a:latin typeface="Tahoma"/>
                <a:cs typeface="Tahoma"/>
              </a:rPr>
              <a:t>beklememeliyiz.</a:t>
            </a:r>
            <a:endParaRPr sz="3000">
              <a:latin typeface="Tahoma"/>
              <a:cs typeface="Tahoma"/>
            </a:endParaRPr>
          </a:p>
          <a:p>
            <a:pPr marL="339090" marR="331470" algn="ctr">
              <a:lnSpc>
                <a:spcPts val="4200"/>
              </a:lnSpc>
              <a:spcBef>
                <a:spcPts val="105"/>
              </a:spcBef>
            </a:pPr>
            <a:r>
              <a:rPr sz="3000" dirty="0">
                <a:solidFill>
                  <a:srgbClr val="5C492A"/>
                </a:solidFill>
                <a:latin typeface="Tahoma"/>
                <a:cs typeface="Tahoma"/>
              </a:rPr>
              <a:t>Onlar</a:t>
            </a:r>
            <a:r>
              <a:rPr sz="3000" spc="-26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00" spc="100" dirty="0">
                <a:solidFill>
                  <a:srgbClr val="5C492A"/>
                </a:solidFill>
                <a:latin typeface="Tahoma"/>
                <a:cs typeface="Tahoma"/>
              </a:rPr>
              <a:t>da</a:t>
            </a:r>
            <a:r>
              <a:rPr sz="3000" spc="-254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00" spc="125" dirty="0">
                <a:solidFill>
                  <a:srgbClr val="5C492A"/>
                </a:solidFill>
                <a:latin typeface="Tahoma"/>
                <a:cs typeface="Tahoma"/>
              </a:rPr>
              <a:t>hata</a:t>
            </a:r>
            <a:r>
              <a:rPr sz="3000" spc="-254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00" spc="100" dirty="0">
                <a:solidFill>
                  <a:srgbClr val="5C492A"/>
                </a:solidFill>
                <a:latin typeface="Tahoma"/>
                <a:cs typeface="Tahoma"/>
              </a:rPr>
              <a:t>yaparak </a:t>
            </a:r>
            <a:r>
              <a:rPr sz="3000" spc="-10" dirty="0">
                <a:solidFill>
                  <a:srgbClr val="5C492A"/>
                </a:solidFill>
                <a:latin typeface="Tahoma"/>
                <a:cs typeface="Tahoma"/>
              </a:rPr>
              <a:t>ö</a:t>
            </a:r>
            <a:r>
              <a:rPr sz="30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000" spc="-10" dirty="0">
                <a:solidFill>
                  <a:srgbClr val="5C492A"/>
                </a:solidFill>
                <a:latin typeface="Tahoma"/>
                <a:cs typeface="Tahoma"/>
              </a:rPr>
              <a:t>renir.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644156" y="444056"/>
            <a:ext cx="4028440" cy="1654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3185" algn="just">
              <a:lnSpc>
                <a:spcPct val="116799"/>
              </a:lnSpc>
              <a:spcBef>
                <a:spcPts val="95"/>
              </a:spcBef>
            </a:pPr>
            <a:r>
              <a:rPr sz="3050" spc="-35" dirty="0">
                <a:solidFill>
                  <a:srgbClr val="5C492A"/>
                </a:solidFill>
                <a:latin typeface="Tahoma"/>
                <a:cs typeface="Tahoma"/>
              </a:rPr>
              <a:t>Olumlu</a:t>
            </a:r>
            <a:r>
              <a:rPr sz="3050" spc="-1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50" dirty="0">
                <a:solidFill>
                  <a:srgbClr val="5C492A"/>
                </a:solidFill>
                <a:latin typeface="Tahoma"/>
                <a:cs typeface="Tahoma"/>
              </a:rPr>
              <a:t>sözel</a:t>
            </a:r>
            <a:r>
              <a:rPr sz="3050" spc="-1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50" spc="-10" dirty="0">
                <a:solidFill>
                  <a:srgbClr val="5C492A"/>
                </a:solidFill>
                <a:latin typeface="Tahoma"/>
                <a:cs typeface="Tahoma"/>
              </a:rPr>
              <a:t>ifadelerle olumlu</a:t>
            </a:r>
            <a:r>
              <a:rPr sz="3050" spc="-10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50" dirty="0">
                <a:solidFill>
                  <a:srgbClr val="5C492A"/>
                </a:solidFill>
                <a:latin typeface="Tahoma"/>
                <a:cs typeface="Tahoma"/>
              </a:rPr>
              <a:t>davranı</a:t>
            </a:r>
            <a:r>
              <a:rPr sz="305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050" dirty="0">
                <a:solidFill>
                  <a:srgbClr val="5C492A"/>
                </a:solidFill>
                <a:latin typeface="Tahoma"/>
                <a:cs typeface="Tahoma"/>
              </a:rPr>
              <a:t>ları</a:t>
            </a:r>
            <a:r>
              <a:rPr sz="3050" spc="-9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50" spc="-25" dirty="0">
                <a:solidFill>
                  <a:srgbClr val="5C492A"/>
                </a:solidFill>
                <a:latin typeface="Tahoma"/>
                <a:cs typeface="Tahoma"/>
              </a:rPr>
              <a:t>öne </a:t>
            </a:r>
            <a:r>
              <a:rPr sz="3050" spc="60" dirty="0">
                <a:solidFill>
                  <a:srgbClr val="5C492A"/>
                </a:solidFill>
                <a:latin typeface="Tahoma"/>
                <a:cs typeface="Tahoma"/>
              </a:rPr>
              <a:t>çıkarıp</a:t>
            </a:r>
            <a:r>
              <a:rPr sz="3050" spc="-30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50" spc="-10" dirty="0">
                <a:solidFill>
                  <a:srgbClr val="5C492A"/>
                </a:solidFill>
                <a:latin typeface="Tahoma"/>
                <a:cs typeface="Tahoma"/>
              </a:rPr>
              <a:t>peki</a:t>
            </a:r>
            <a:r>
              <a:rPr sz="305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050" spc="-10" dirty="0">
                <a:solidFill>
                  <a:srgbClr val="5C492A"/>
                </a:solidFill>
                <a:latin typeface="Tahoma"/>
                <a:cs typeface="Tahoma"/>
              </a:rPr>
              <a:t>tirmeliyiz.</a:t>
            </a:r>
            <a:endParaRPr sz="305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2245" y="283918"/>
            <a:ext cx="2113077" cy="203736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2379345" cy="2390140"/>
            <a:chOff x="0" y="0"/>
            <a:chExt cx="2379345" cy="239014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2379345" cy="2294255"/>
            </a:xfrm>
            <a:custGeom>
              <a:avLst/>
              <a:gdLst/>
              <a:ahLst/>
              <a:cxnLst/>
              <a:rect l="l" t="t" r="r" b="b"/>
              <a:pathLst>
                <a:path w="2379345" h="2294255">
                  <a:moveTo>
                    <a:pt x="0" y="0"/>
                  </a:moveTo>
                  <a:lnTo>
                    <a:pt x="2288759" y="0"/>
                  </a:lnTo>
                  <a:lnTo>
                    <a:pt x="2307128" y="54103"/>
                  </a:lnTo>
                  <a:lnTo>
                    <a:pt x="2321494" y="100571"/>
                  </a:lnTo>
                  <a:lnTo>
                    <a:pt x="2334722" y="147312"/>
                  </a:lnTo>
                  <a:lnTo>
                    <a:pt x="2346812" y="194326"/>
                  </a:lnTo>
                  <a:lnTo>
                    <a:pt x="2357765" y="241613"/>
                  </a:lnTo>
                  <a:lnTo>
                    <a:pt x="2365789" y="288709"/>
                  </a:lnTo>
                  <a:lnTo>
                    <a:pt x="2371850" y="335864"/>
                  </a:lnTo>
                  <a:lnTo>
                    <a:pt x="2375947" y="383078"/>
                  </a:lnTo>
                  <a:lnTo>
                    <a:pt x="2378080" y="430350"/>
                  </a:lnTo>
                  <a:lnTo>
                    <a:pt x="2378248" y="477682"/>
                  </a:lnTo>
                  <a:lnTo>
                    <a:pt x="2378922" y="507453"/>
                  </a:lnTo>
                  <a:lnTo>
                    <a:pt x="2375768" y="546870"/>
                  </a:lnTo>
                  <a:lnTo>
                    <a:pt x="2368787" y="595933"/>
                  </a:lnTo>
                  <a:lnTo>
                    <a:pt x="2357978" y="654643"/>
                  </a:lnTo>
                  <a:lnTo>
                    <a:pt x="2343342" y="722998"/>
                  </a:lnTo>
                  <a:lnTo>
                    <a:pt x="2324878" y="801000"/>
                  </a:lnTo>
                  <a:lnTo>
                    <a:pt x="2304649" y="872676"/>
                  </a:lnTo>
                  <a:lnTo>
                    <a:pt x="2291814" y="910488"/>
                  </a:lnTo>
                  <a:lnTo>
                    <a:pt x="2277167" y="949616"/>
                  </a:lnTo>
                  <a:lnTo>
                    <a:pt x="2260706" y="990060"/>
                  </a:lnTo>
                  <a:lnTo>
                    <a:pt x="2242432" y="1031819"/>
                  </a:lnTo>
                  <a:lnTo>
                    <a:pt x="2222345" y="1074894"/>
                  </a:lnTo>
                  <a:lnTo>
                    <a:pt x="2200444" y="1119285"/>
                  </a:lnTo>
                  <a:lnTo>
                    <a:pt x="2176731" y="1164992"/>
                  </a:lnTo>
                  <a:lnTo>
                    <a:pt x="2151204" y="1212015"/>
                  </a:lnTo>
                  <a:lnTo>
                    <a:pt x="2123865" y="1260354"/>
                  </a:lnTo>
                  <a:lnTo>
                    <a:pt x="2094712" y="1310008"/>
                  </a:lnTo>
                  <a:lnTo>
                    <a:pt x="2063745" y="1360978"/>
                  </a:lnTo>
                  <a:lnTo>
                    <a:pt x="2030966" y="1413264"/>
                  </a:lnTo>
                  <a:lnTo>
                    <a:pt x="1996374" y="1466866"/>
                  </a:lnTo>
                  <a:lnTo>
                    <a:pt x="1959352" y="1519268"/>
                  </a:lnTo>
                  <a:lnTo>
                    <a:pt x="1922786" y="1569915"/>
                  </a:lnTo>
                  <a:lnTo>
                    <a:pt x="1886675" y="1618808"/>
                  </a:lnTo>
                  <a:lnTo>
                    <a:pt x="1851019" y="1665948"/>
                  </a:lnTo>
                  <a:lnTo>
                    <a:pt x="1815818" y="1711334"/>
                  </a:lnTo>
                  <a:lnTo>
                    <a:pt x="1781072" y="1754966"/>
                  </a:lnTo>
                  <a:lnTo>
                    <a:pt x="1746644" y="1797007"/>
                  </a:lnTo>
                  <a:lnTo>
                    <a:pt x="1712946" y="1836968"/>
                  </a:lnTo>
                  <a:lnTo>
                    <a:pt x="1679565" y="1875339"/>
                  </a:lnTo>
                  <a:lnTo>
                    <a:pt x="1646640" y="1911955"/>
                  </a:lnTo>
                  <a:lnTo>
                    <a:pt x="1614169" y="1946818"/>
                  </a:lnTo>
                  <a:lnTo>
                    <a:pt x="1582154" y="1979927"/>
                  </a:lnTo>
                  <a:lnTo>
                    <a:pt x="1550594" y="2011282"/>
                  </a:lnTo>
                  <a:lnTo>
                    <a:pt x="1519488" y="2040883"/>
                  </a:lnTo>
                  <a:lnTo>
                    <a:pt x="1488838" y="2068731"/>
                  </a:lnTo>
                  <a:lnTo>
                    <a:pt x="1458643" y="2094824"/>
                  </a:lnTo>
                  <a:lnTo>
                    <a:pt x="1428903" y="2119164"/>
                  </a:lnTo>
                  <a:lnTo>
                    <a:pt x="1399618" y="2141750"/>
                  </a:lnTo>
                  <a:lnTo>
                    <a:pt x="1376435" y="2161053"/>
                  </a:lnTo>
                  <a:lnTo>
                    <a:pt x="1334962" y="2188883"/>
                  </a:lnTo>
                  <a:lnTo>
                    <a:pt x="1292409" y="2213403"/>
                  </a:lnTo>
                  <a:lnTo>
                    <a:pt x="1248775" y="2234614"/>
                  </a:lnTo>
                  <a:lnTo>
                    <a:pt x="1204060" y="2252515"/>
                  </a:lnTo>
                  <a:lnTo>
                    <a:pt x="1158263" y="2267107"/>
                  </a:lnTo>
                  <a:lnTo>
                    <a:pt x="1111386" y="2278389"/>
                  </a:lnTo>
                  <a:lnTo>
                    <a:pt x="1063428" y="2286362"/>
                  </a:lnTo>
                  <a:lnTo>
                    <a:pt x="1014388" y="2291025"/>
                  </a:lnTo>
                  <a:lnTo>
                    <a:pt x="964268" y="2292378"/>
                  </a:lnTo>
                  <a:lnTo>
                    <a:pt x="938249" y="2293685"/>
                  </a:lnTo>
                  <a:lnTo>
                    <a:pt x="873084" y="2290677"/>
                  </a:lnTo>
                  <a:lnTo>
                    <a:pt x="833685" y="2286346"/>
                  </a:lnTo>
                  <a:lnTo>
                    <a:pt x="789996" y="2280147"/>
                  </a:lnTo>
                  <a:lnTo>
                    <a:pt x="741888" y="2272072"/>
                  </a:lnTo>
                  <a:lnTo>
                    <a:pt x="689363" y="2262121"/>
                  </a:lnTo>
                  <a:lnTo>
                    <a:pt x="632420" y="2250294"/>
                  </a:lnTo>
                  <a:lnTo>
                    <a:pt x="571060" y="2236590"/>
                  </a:lnTo>
                  <a:lnTo>
                    <a:pt x="505281" y="2221010"/>
                  </a:lnTo>
                  <a:lnTo>
                    <a:pt x="435085" y="2203554"/>
                  </a:lnTo>
                  <a:lnTo>
                    <a:pt x="360472" y="2184222"/>
                  </a:lnTo>
                  <a:lnTo>
                    <a:pt x="311738" y="2171880"/>
                  </a:lnTo>
                  <a:lnTo>
                    <a:pt x="263035" y="2159267"/>
                  </a:lnTo>
                  <a:lnTo>
                    <a:pt x="214361" y="2146384"/>
                  </a:lnTo>
                  <a:lnTo>
                    <a:pt x="165718" y="2133229"/>
                  </a:lnTo>
                  <a:lnTo>
                    <a:pt x="117105" y="2119803"/>
                  </a:lnTo>
                  <a:lnTo>
                    <a:pt x="68522" y="2106106"/>
                  </a:lnTo>
                  <a:lnTo>
                    <a:pt x="19969" y="2092138"/>
                  </a:lnTo>
                  <a:lnTo>
                    <a:pt x="0" y="2086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AF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2071370" cy="2390140"/>
            </a:xfrm>
            <a:custGeom>
              <a:avLst/>
              <a:gdLst/>
              <a:ahLst/>
              <a:cxnLst/>
              <a:rect l="l" t="t" r="r" b="b"/>
              <a:pathLst>
                <a:path w="2071370" h="2390140">
                  <a:moveTo>
                    <a:pt x="1994322" y="0"/>
                  </a:moveTo>
                  <a:lnTo>
                    <a:pt x="2017817" y="0"/>
                  </a:lnTo>
                  <a:lnTo>
                    <a:pt x="1983544" y="85630"/>
                  </a:lnTo>
                  <a:lnTo>
                    <a:pt x="1953563" y="184402"/>
                  </a:lnTo>
                  <a:lnTo>
                    <a:pt x="1933061" y="225289"/>
                  </a:lnTo>
                  <a:lnTo>
                    <a:pt x="1919227" y="273798"/>
                  </a:lnTo>
                  <a:lnTo>
                    <a:pt x="1906090" y="321780"/>
                  </a:lnTo>
                  <a:lnTo>
                    <a:pt x="1893779" y="369136"/>
                  </a:lnTo>
                  <a:lnTo>
                    <a:pt x="1882425" y="415766"/>
                  </a:lnTo>
                  <a:lnTo>
                    <a:pt x="1872156" y="461574"/>
                  </a:lnTo>
                  <a:lnTo>
                    <a:pt x="1869206" y="514512"/>
                  </a:lnTo>
                  <a:lnTo>
                    <a:pt x="1861500" y="558378"/>
                  </a:lnTo>
                  <a:lnTo>
                    <a:pt x="1861372" y="609178"/>
                  </a:lnTo>
                  <a:lnTo>
                    <a:pt x="1862262" y="659205"/>
                  </a:lnTo>
                  <a:lnTo>
                    <a:pt x="1864571" y="708158"/>
                  </a:lnTo>
                  <a:lnTo>
                    <a:pt x="1868173" y="756131"/>
                  </a:lnTo>
                  <a:lnTo>
                    <a:pt x="1872945" y="803217"/>
                  </a:lnTo>
                  <a:lnTo>
                    <a:pt x="1878764" y="849510"/>
                  </a:lnTo>
                  <a:lnTo>
                    <a:pt x="1891607" y="903156"/>
                  </a:lnTo>
                  <a:lnTo>
                    <a:pt x="1899146" y="948145"/>
                  </a:lnTo>
                  <a:lnTo>
                    <a:pt x="1907360" y="992622"/>
                  </a:lnTo>
                  <a:lnTo>
                    <a:pt x="1926426" y="1054229"/>
                  </a:lnTo>
                  <a:lnTo>
                    <a:pt x="1939926" y="1107376"/>
                  </a:lnTo>
                  <a:lnTo>
                    <a:pt x="1953777" y="1160258"/>
                  </a:lnTo>
                  <a:lnTo>
                    <a:pt x="1981867" y="1265728"/>
                  </a:lnTo>
                  <a:lnTo>
                    <a:pt x="1995753" y="1318583"/>
                  </a:lnTo>
                  <a:lnTo>
                    <a:pt x="2015386" y="1379760"/>
                  </a:lnTo>
                  <a:lnTo>
                    <a:pt x="2028391" y="1433282"/>
                  </a:lnTo>
                  <a:lnTo>
                    <a:pt x="2037336" y="1477206"/>
                  </a:lnTo>
                  <a:lnTo>
                    <a:pt x="2045455" y="1521756"/>
                  </a:lnTo>
                  <a:lnTo>
                    <a:pt x="2058606" y="1575168"/>
                  </a:lnTo>
                  <a:lnTo>
                    <a:pt x="2064342" y="1621524"/>
                  </a:lnTo>
                  <a:lnTo>
                    <a:pt x="2068520" y="1669060"/>
                  </a:lnTo>
                  <a:lnTo>
                    <a:pt x="2070896" y="1717962"/>
                  </a:lnTo>
                  <a:lnTo>
                    <a:pt x="2071226" y="1768414"/>
                  </a:lnTo>
                  <a:lnTo>
                    <a:pt x="2069266" y="1820602"/>
                  </a:lnTo>
                  <a:lnTo>
                    <a:pt x="2058670" y="1866658"/>
                  </a:lnTo>
                  <a:lnTo>
                    <a:pt x="2045296" y="1914819"/>
                  </a:lnTo>
                  <a:lnTo>
                    <a:pt x="2023451" y="1956723"/>
                  </a:lnTo>
                  <a:lnTo>
                    <a:pt x="1999962" y="1999874"/>
                  </a:lnTo>
                  <a:lnTo>
                    <a:pt x="1975060" y="2044095"/>
                  </a:lnTo>
                  <a:lnTo>
                    <a:pt x="1875875" y="2157282"/>
                  </a:lnTo>
                  <a:lnTo>
                    <a:pt x="1713422" y="2280385"/>
                  </a:lnTo>
                  <a:lnTo>
                    <a:pt x="1621657" y="2324571"/>
                  </a:lnTo>
                  <a:lnTo>
                    <a:pt x="1861476" y="2142842"/>
                  </a:lnTo>
                  <a:lnTo>
                    <a:pt x="1957165" y="2032305"/>
                  </a:lnTo>
                  <a:lnTo>
                    <a:pt x="1980882" y="1988981"/>
                  </a:lnTo>
                  <a:lnTo>
                    <a:pt x="2003184" y="1946730"/>
                  </a:lnTo>
                  <a:lnTo>
                    <a:pt x="2023845" y="1905723"/>
                  </a:lnTo>
                  <a:lnTo>
                    <a:pt x="2035661" y="1858742"/>
                  </a:lnTo>
                  <a:lnTo>
                    <a:pt x="2044911" y="1813707"/>
                  </a:lnTo>
                  <a:lnTo>
                    <a:pt x="2051830" y="1770437"/>
                  </a:lnTo>
                  <a:lnTo>
                    <a:pt x="2050553" y="1720702"/>
                  </a:lnTo>
                  <a:lnTo>
                    <a:pt x="2047419" y="1672375"/>
                  </a:lnTo>
                  <a:lnTo>
                    <a:pt x="2042662" y="1625277"/>
                  </a:lnTo>
                  <a:lnTo>
                    <a:pt x="2036521" y="1579228"/>
                  </a:lnTo>
                  <a:lnTo>
                    <a:pt x="2023128" y="1525999"/>
                  </a:lnTo>
                  <a:lnTo>
                    <a:pt x="2014925" y="1481513"/>
                  </a:lnTo>
                  <a:lnTo>
                    <a:pt x="2006044" y="1437540"/>
                  </a:lnTo>
                  <a:lnTo>
                    <a:pt x="1992930" y="1384101"/>
                  </a:lnTo>
                  <a:lnTo>
                    <a:pt x="1979314" y="1331040"/>
                  </a:lnTo>
                  <a:lnTo>
                    <a:pt x="1959274" y="1270173"/>
                  </a:lnTo>
                  <a:lnTo>
                    <a:pt x="1931183" y="1164704"/>
                  </a:lnTo>
                  <a:lnTo>
                    <a:pt x="1917385" y="1111782"/>
                  </a:lnTo>
                  <a:lnTo>
                    <a:pt x="1903971" y="1058568"/>
                  </a:lnTo>
                  <a:lnTo>
                    <a:pt x="1891115" y="1004933"/>
                  </a:lnTo>
                  <a:lnTo>
                    <a:pt x="1876924" y="952308"/>
                  </a:lnTo>
                  <a:lnTo>
                    <a:pt x="1869554" y="907191"/>
                  </a:lnTo>
                  <a:lnTo>
                    <a:pt x="1856925" y="853383"/>
                  </a:lnTo>
                  <a:lnTo>
                    <a:pt x="1851368" y="806892"/>
                  </a:lnTo>
                  <a:lnTo>
                    <a:pt x="1846908" y="759569"/>
                  </a:lnTo>
                  <a:lnTo>
                    <a:pt x="1837568" y="703269"/>
                  </a:lnTo>
                  <a:lnTo>
                    <a:pt x="1835678" y="653999"/>
                  </a:lnTo>
                  <a:lnTo>
                    <a:pt x="1835263" y="603612"/>
                  </a:lnTo>
                  <a:lnTo>
                    <a:pt x="1842048" y="560443"/>
                  </a:lnTo>
                  <a:lnTo>
                    <a:pt x="1844218" y="508096"/>
                  </a:lnTo>
                  <a:lnTo>
                    <a:pt x="1853832" y="462785"/>
                  </a:lnTo>
                  <a:lnTo>
                    <a:pt x="1864644" y="416564"/>
                  </a:lnTo>
                  <a:lnTo>
                    <a:pt x="1870412" y="361492"/>
                  </a:lnTo>
                  <a:lnTo>
                    <a:pt x="1883194" y="313779"/>
                  </a:lnTo>
                  <a:lnTo>
                    <a:pt x="1896746" y="265483"/>
                  </a:lnTo>
                  <a:lnTo>
                    <a:pt x="1917026" y="224764"/>
                  </a:lnTo>
                  <a:lnTo>
                    <a:pt x="1961896" y="76683"/>
                  </a:lnTo>
                  <a:lnTo>
                    <a:pt x="1994322" y="0"/>
                  </a:lnTo>
                  <a:close/>
                </a:path>
                <a:path w="2071370" h="2390140">
                  <a:moveTo>
                    <a:pt x="0" y="1562751"/>
                  </a:moveTo>
                  <a:lnTo>
                    <a:pt x="30997" y="1590570"/>
                  </a:lnTo>
                  <a:lnTo>
                    <a:pt x="69321" y="1624907"/>
                  </a:lnTo>
                  <a:lnTo>
                    <a:pt x="101635" y="1651123"/>
                  </a:lnTo>
                  <a:lnTo>
                    <a:pt x="140194" y="1685282"/>
                  </a:lnTo>
                  <a:lnTo>
                    <a:pt x="178947" y="1719294"/>
                  </a:lnTo>
                  <a:lnTo>
                    <a:pt x="217944" y="1753120"/>
                  </a:lnTo>
                  <a:lnTo>
                    <a:pt x="257505" y="1786520"/>
                  </a:lnTo>
                  <a:lnTo>
                    <a:pt x="297178" y="1819834"/>
                  </a:lnTo>
                  <a:lnTo>
                    <a:pt x="337011" y="1853028"/>
                  </a:lnTo>
                  <a:lnTo>
                    <a:pt x="377050" y="1886065"/>
                  </a:lnTo>
                  <a:lnTo>
                    <a:pt x="423444" y="1926962"/>
                  </a:lnTo>
                  <a:lnTo>
                    <a:pt x="464038" y="1959579"/>
                  </a:lnTo>
                  <a:lnTo>
                    <a:pt x="504979" y="1991933"/>
                  </a:lnTo>
                  <a:lnTo>
                    <a:pt x="546317" y="2023986"/>
                  </a:lnTo>
                  <a:lnTo>
                    <a:pt x="588096" y="2055705"/>
                  </a:lnTo>
                  <a:lnTo>
                    <a:pt x="630365" y="2087052"/>
                  </a:lnTo>
                  <a:lnTo>
                    <a:pt x="673172" y="2117992"/>
                  </a:lnTo>
                  <a:lnTo>
                    <a:pt x="716562" y="2148490"/>
                  </a:lnTo>
                  <a:lnTo>
                    <a:pt x="760584" y="2178509"/>
                  </a:lnTo>
                  <a:lnTo>
                    <a:pt x="800623" y="2198871"/>
                  </a:lnTo>
                  <a:lnTo>
                    <a:pt x="857198" y="2232053"/>
                  </a:lnTo>
                  <a:lnTo>
                    <a:pt x="916129" y="2263450"/>
                  </a:lnTo>
                  <a:lnTo>
                    <a:pt x="969339" y="2286507"/>
                  </a:lnTo>
                  <a:lnTo>
                    <a:pt x="1020955" y="2310771"/>
                  </a:lnTo>
                  <a:lnTo>
                    <a:pt x="1069001" y="2337741"/>
                  </a:lnTo>
                  <a:lnTo>
                    <a:pt x="1093196" y="2344758"/>
                  </a:lnTo>
                  <a:lnTo>
                    <a:pt x="1103769" y="2349421"/>
                  </a:lnTo>
                  <a:lnTo>
                    <a:pt x="1102237" y="2350582"/>
                  </a:lnTo>
                  <a:lnTo>
                    <a:pt x="1115271" y="2353381"/>
                  </a:lnTo>
                  <a:lnTo>
                    <a:pt x="1192689" y="2358094"/>
                  </a:lnTo>
                  <a:lnTo>
                    <a:pt x="1252165" y="2363727"/>
                  </a:lnTo>
                  <a:lnTo>
                    <a:pt x="1316111" y="2365972"/>
                  </a:lnTo>
                  <a:lnTo>
                    <a:pt x="1382075" y="2366688"/>
                  </a:lnTo>
                  <a:lnTo>
                    <a:pt x="1441500" y="2359684"/>
                  </a:lnTo>
                  <a:lnTo>
                    <a:pt x="1491932" y="2346819"/>
                  </a:lnTo>
                  <a:lnTo>
                    <a:pt x="1503726" y="2350558"/>
                  </a:lnTo>
                  <a:lnTo>
                    <a:pt x="1515221" y="2341847"/>
                  </a:lnTo>
                  <a:lnTo>
                    <a:pt x="1527125" y="2345502"/>
                  </a:lnTo>
                  <a:lnTo>
                    <a:pt x="1569809" y="2325833"/>
                  </a:lnTo>
                  <a:lnTo>
                    <a:pt x="1703372" y="2262649"/>
                  </a:lnTo>
                  <a:lnTo>
                    <a:pt x="1621657" y="2324571"/>
                  </a:lnTo>
                  <a:lnTo>
                    <a:pt x="1533461" y="2366052"/>
                  </a:lnTo>
                  <a:lnTo>
                    <a:pt x="1521392" y="2362522"/>
                  </a:lnTo>
                  <a:lnTo>
                    <a:pt x="1503709" y="2375922"/>
                  </a:lnTo>
                  <a:lnTo>
                    <a:pt x="1445697" y="2381855"/>
                  </a:lnTo>
                  <a:lnTo>
                    <a:pt x="1384945" y="2389865"/>
                  </a:lnTo>
                  <a:lnTo>
                    <a:pt x="1317834" y="2390017"/>
                  </a:lnTo>
                  <a:lnTo>
                    <a:pt x="1252952" y="2388481"/>
                  </a:lnTo>
                  <a:lnTo>
                    <a:pt x="1192783" y="2383373"/>
                  </a:lnTo>
                  <a:lnTo>
                    <a:pt x="1145913" y="2380863"/>
                  </a:lnTo>
                  <a:lnTo>
                    <a:pt x="1108726" y="2371016"/>
                  </a:lnTo>
                  <a:lnTo>
                    <a:pt x="1101407" y="2376562"/>
                  </a:lnTo>
                  <a:lnTo>
                    <a:pt x="1094790" y="2368901"/>
                  </a:lnTo>
                  <a:lnTo>
                    <a:pt x="1083857" y="2364510"/>
                  </a:lnTo>
                  <a:lnTo>
                    <a:pt x="1059620" y="2357525"/>
                  </a:lnTo>
                  <a:lnTo>
                    <a:pt x="1017558" y="2338697"/>
                  </a:lnTo>
                  <a:lnTo>
                    <a:pt x="959663" y="2306515"/>
                  </a:lnTo>
                  <a:lnTo>
                    <a:pt x="906233" y="2283625"/>
                  </a:lnTo>
                  <a:lnTo>
                    <a:pt x="847057" y="2252413"/>
                  </a:lnTo>
                  <a:lnTo>
                    <a:pt x="790231" y="2219421"/>
                  </a:lnTo>
                  <a:lnTo>
                    <a:pt x="706789" y="2168571"/>
                  </a:lnTo>
                  <a:lnTo>
                    <a:pt x="664183" y="2137479"/>
                  </a:lnTo>
                  <a:lnTo>
                    <a:pt x="622093" y="2105996"/>
                  </a:lnTo>
                  <a:lnTo>
                    <a:pt x="586582" y="2082203"/>
                  </a:lnTo>
                  <a:lnTo>
                    <a:pt x="545409" y="2050025"/>
                  </a:lnTo>
                  <a:lnTo>
                    <a:pt x="504639" y="2017542"/>
                  </a:lnTo>
                  <a:lnTo>
                    <a:pt x="470334" y="1992835"/>
                  </a:lnTo>
                  <a:lnTo>
                    <a:pt x="430255" y="1959828"/>
                  </a:lnTo>
                  <a:lnTo>
                    <a:pt x="390464" y="1926603"/>
                  </a:lnTo>
                  <a:lnTo>
                    <a:pt x="357026" y="1901239"/>
                  </a:lnTo>
                  <a:lnTo>
                    <a:pt x="317699" y="1867662"/>
                  </a:lnTo>
                  <a:lnTo>
                    <a:pt x="278548" y="1833952"/>
                  </a:lnTo>
                  <a:lnTo>
                    <a:pt x="239535" y="1800137"/>
                  </a:lnTo>
                  <a:lnTo>
                    <a:pt x="206722" y="1774299"/>
                  </a:lnTo>
                  <a:lnTo>
                    <a:pt x="167702" y="1740490"/>
                  </a:lnTo>
                  <a:lnTo>
                    <a:pt x="128928" y="1706494"/>
                  </a:lnTo>
                  <a:lnTo>
                    <a:pt x="90351" y="1672349"/>
                  </a:lnTo>
                  <a:lnTo>
                    <a:pt x="51921" y="1638092"/>
                  </a:lnTo>
                  <a:lnTo>
                    <a:pt x="0" y="1591565"/>
                  </a:lnTo>
                  <a:lnTo>
                    <a:pt x="0" y="1562751"/>
                  </a:lnTo>
                  <a:close/>
                </a:path>
              </a:pathLst>
            </a:custGeom>
            <a:solidFill>
              <a:srgbClr val="CFB48B">
                <a:alpha val="96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26973" y="0"/>
            <a:ext cx="10679177" cy="1012051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9005" y="5551535"/>
            <a:ext cx="6181724" cy="412432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06305" y="2357486"/>
            <a:ext cx="7018020" cy="303149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7870"/>
              </a:lnSpc>
              <a:spcBef>
                <a:spcPts val="259"/>
              </a:spcBef>
            </a:pPr>
            <a:r>
              <a:rPr sz="6600" spc="-170" dirty="0">
                <a:solidFill>
                  <a:srgbClr val="5C492A"/>
                </a:solidFill>
                <a:latin typeface="Tahoma"/>
                <a:cs typeface="Tahoma"/>
              </a:rPr>
              <a:t>ÇOCU</a:t>
            </a:r>
            <a:r>
              <a:rPr sz="6600" spc="-17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6600" spc="-170" dirty="0">
                <a:solidFill>
                  <a:srgbClr val="5C492A"/>
                </a:solidFill>
                <a:latin typeface="Tahoma"/>
                <a:cs typeface="Tahoma"/>
              </a:rPr>
              <a:t>UMLA</a:t>
            </a:r>
            <a:r>
              <a:rPr sz="6600" spc="-6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6600" spc="-275" dirty="0">
                <a:solidFill>
                  <a:srgbClr val="5C492A"/>
                </a:solidFill>
                <a:latin typeface="Tahoma"/>
                <a:cs typeface="Tahoma"/>
              </a:rPr>
              <a:t>NASIL </a:t>
            </a:r>
            <a:r>
              <a:rPr sz="6600" spc="-20" dirty="0">
                <a:solidFill>
                  <a:srgbClr val="5C492A"/>
                </a:solidFill>
                <a:latin typeface="Tahoma"/>
                <a:cs typeface="Tahoma"/>
              </a:rPr>
              <a:t>ETK</a:t>
            </a:r>
            <a:r>
              <a:rPr sz="6600" spc="-2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20" dirty="0">
                <a:solidFill>
                  <a:srgbClr val="5C492A"/>
                </a:solidFill>
                <a:latin typeface="Tahoma"/>
                <a:cs typeface="Tahoma"/>
              </a:rPr>
              <a:t>L</a:t>
            </a:r>
            <a:r>
              <a:rPr sz="6600" spc="-2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665" dirty="0">
                <a:solidFill>
                  <a:srgbClr val="5C492A"/>
                </a:solidFill>
                <a:latin typeface="Lucida Sans Unicode"/>
                <a:cs typeface="Lucida Sans Unicode"/>
              </a:rPr>
              <a:t> </a:t>
            </a:r>
            <a:r>
              <a:rPr sz="6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10" dirty="0">
                <a:solidFill>
                  <a:srgbClr val="5C492A"/>
                </a:solidFill>
                <a:latin typeface="Tahoma"/>
                <a:cs typeface="Tahoma"/>
              </a:rPr>
              <a:t>LET</a:t>
            </a:r>
            <a:r>
              <a:rPr sz="6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İŞİ</a:t>
            </a:r>
            <a:r>
              <a:rPr sz="6600" spc="-10" dirty="0">
                <a:solidFill>
                  <a:srgbClr val="5C492A"/>
                </a:solidFill>
                <a:latin typeface="Tahoma"/>
                <a:cs typeface="Tahoma"/>
              </a:rPr>
              <a:t>M KURAB</a:t>
            </a:r>
            <a:r>
              <a:rPr sz="6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10" dirty="0">
                <a:solidFill>
                  <a:srgbClr val="5C492A"/>
                </a:solidFill>
                <a:latin typeface="Tahoma"/>
                <a:cs typeface="Tahoma"/>
              </a:rPr>
              <a:t>L</a:t>
            </a:r>
            <a:r>
              <a:rPr sz="6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10" dirty="0">
                <a:solidFill>
                  <a:srgbClr val="5C492A"/>
                </a:solidFill>
                <a:latin typeface="Tahoma"/>
                <a:cs typeface="Tahoma"/>
              </a:rPr>
              <a:t>R</a:t>
            </a:r>
            <a:r>
              <a:rPr sz="6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10" dirty="0">
                <a:solidFill>
                  <a:srgbClr val="5C492A"/>
                </a:solidFill>
                <a:latin typeface="Tahoma"/>
                <a:cs typeface="Tahoma"/>
              </a:rPr>
              <a:t>M?</a:t>
            </a:r>
            <a:endParaRPr sz="66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994984" y="7496699"/>
            <a:ext cx="5551170" cy="2044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6199"/>
              </a:lnSpc>
              <a:spcBef>
                <a:spcPts val="95"/>
              </a:spcBef>
            </a:pPr>
            <a:r>
              <a:rPr sz="2850" dirty="0">
                <a:latin typeface="Tahoma"/>
                <a:cs typeface="Tahoma"/>
              </a:rPr>
              <a:t>Gençlerin</a:t>
            </a:r>
            <a:r>
              <a:rPr sz="2850" spc="-190" dirty="0">
                <a:latin typeface="Tahoma"/>
                <a:cs typeface="Tahoma"/>
              </a:rPr>
              <a:t> </a:t>
            </a:r>
            <a:r>
              <a:rPr sz="2850" spc="55" dirty="0">
                <a:latin typeface="Tahoma"/>
                <a:cs typeface="Tahoma"/>
              </a:rPr>
              <a:t>ayrı</a:t>
            </a:r>
            <a:r>
              <a:rPr sz="2850" spc="-185" dirty="0">
                <a:latin typeface="Tahoma"/>
                <a:cs typeface="Tahoma"/>
              </a:rPr>
              <a:t> </a:t>
            </a:r>
            <a:r>
              <a:rPr sz="2850" dirty="0">
                <a:latin typeface="Tahoma"/>
                <a:cs typeface="Tahoma"/>
              </a:rPr>
              <a:t>bir</a:t>
            </a:r>
            <a:r>
              <a:rPr sz="2850" spc="-190" dirty="0">
                <a:latin typeface="Tahoma"/>
                <a:cs typeface="Tahoma"/>
              </a:rPr>
              <a:t> </a:t>
            </a:r>
            <a:r>
              <a:rPr sz="2850" dirty="0">
                <a:latin typeface="Tahoma"/>
                <a:cs typeface="Tahoma"/>
              </a:rPr>
              <a:t>birey</a:t>
            </a:r>
            <a:r>
              <a:rPr sz="2850" spc="-185" dirty="0">
                <a:latin typeface="Tahoma"/>
                <a:cs typeface="Tahoma"/>
              </a:rPr>
              <a:t> </a:t>
            </a:r>
            <a:r>
              <a:rPr sz="2850" spc="-10" dirty="0">
                <a:latin typeface="Tahoma"/>
                <a:cs typeface="Tahoma"/>
              </a:rPr>
              <a:t>oldu</a:t>
            </a:r>
            <a:r>
              <a:rPr sz="2850" spc="-10" dirty="0">
                <a:latin typeface="Lucida Sans Unicode"/>
                <a:cs typeface="Lucida Sans Unicode"/>
              </a:rPr>
              <a:t>ğ</a:t>
            </a:r>
            <a:r>
              <a:rPr sz="2850" spc="-10" dirty="0">
                <a:latin typeface="Tahoma"/>
                <a:cs typeface="Tahoma"/>
              </a:rPr>
              <a:t>unu </a:t>
            </a:r>
            <a:r>
              <a:rPr sz="2850" dirty="0">
                <a:latin typeface="Tahoma"/>
                <a:cs typeface="Tahoma"/>
              </a:rPr>
              <a:t>unutmamalıyız.</a:t>
            </a:r>
            <a:r>
              <a:rPr sz="2850" spc="-145" dirty="0">
                <a:latin typeface="Tahoma"/>
                <a:cs typeface="Tahoma"/>
              </a:rPr>
              <a:t> </a:t>
            </a:r>
            <a:r>
              <a:rPr sz="2850" dirty="0">
                <a:latin typeface="Tahoma"/>
                <a:cs typeface="Tahoma"/>
              </a:rPr>
              <a:t>Onların</a:t>
            </a:r>
            <a:r>
              <a:rPr sz="2850" spc="-145" dirty="0">
                <a:latin typeface="Tahoma"/>
                <a:cs typeface="Tahoma"/>
              </a:rPr>
              <a:t> </a:t>
            </a:r>
            <a:r>
              <a:rPr sz="2850" spc="45" dirty="0">
                <a:latin typeface="Tahoma"/>
                <a:cs typeface="Tahoma"/>
              </a:rPr>
              <a:t>adına </a:t>
            </a:r>
            <a:r>
              <a:rPr sz="2850" dirty="0">
                <a:latin typeface="Tahoma"/>
                <a:cs typeface="Tahoma"/>
              </a:rPr>
              <a:t>konu</a:t>
            </a:r>
            <a:r>
              <a:rPr sz="2850" dirty="0">
                <a:latin typeface="Lucida Sans Unicode"/>
                <a:cs typeface="Lucida Sans Unicode"/>
              </a:rPr>
              <a:t>ş</a:t>
            </a:r>
            <a:r>
              <a:rPr sz="2850" dirty="0">
                <a:latin typeface="Tahoma"/>
                <a:cs typeface="Tahoma"/>
              </a:rPr>
              <a:t>mamalı,</a:t>
            </a:r>
            <a:r>
              <a:rPr sz="2850" spc="-254" dirty="0">
                <a:latin typeface="Tahoma"/>
                <a:cs typeface="Tahoma"/>
              </a:rPr>
              <a:t> </a:t>
            </a:r>
            <a:r>
              <a:rPr sz="2850" spc="55" dirty="0">
                <a:latin typeface="Tahoma"/>
                <a:cs typeface="Tahoma"/>
              </a:rPr>
              <a:t>onlara</a:t>
            </a:r>
            <a:r>
              <a:rPr sz="2850" spc="-254" dirty="0">
                <a:latin typeface="Tahoma"/>
                <a:cs typeface="Tahoma"/>
              </a:rPr>
              <a:t> </a:t>
            </a:r>
            <a:r>
              <a:rPr sz="2850" spc="-10" dirty="0">
                <a:latin typeface="Tahoma"/>
                <a:cs typeface="Tahoma"/>
              </a:rPr>
              <a:t>kendilerini </a:t>
            </a:r>
            <a:r>
              <a:rPr sz="2850" dirty="0">
                <a:latin typeface="Tahoma"/>
                <a:cs typeface="Tahoma"/>
              </a:rPr>
              <a:t>ifade</a:t>
            </a:r>
            <a:r>
              <a:rPr sz="2850" spc="-245" dirty="0">
                <a:latin typeface="Tahoma"/>
                <a:cs typeface="Tahoma"/>
              </a:rPr>
              <a:t> </a:t>
            </a:r>
            <a:r>
              <a:rPr sz="2850" spc="45" dirty="0">
                <a:latin typeface="Tahoma"/>
                <a:cs typeface="Tahoma"/>
              </a:rPr>
              <a:t>etmeleri</a:t>
            </a:r>
            <a:r>
              <a:rPr sz="2850" spc="-245" dirty="0">
                <a:latin typeface="Tahoma"/>
                <a:cs typeface="Tahoma"/>
              </a:rPr>
              <a:t> </a:t>
            </a:r>
            <a:r>
              <a:rPr sz="2850" dirty="0">
                <a:latin typeface="Tahoma"/>
                <a:cs typeface="Tahoma"/>
              </a:rPr>
              <a:t>için</a:t>
            </a:r>
            <a:r>
              <a:rPr sz="2850" spc="-245" dirty="0">
                <a:latin typeface="Tahoma"/>
                <a:cs typeface="Tahoma"/>
              </a:rPr>
              <a:t> </a:t>
            </a:r>
            <a:r>
              <a:rPr sz="2850" spc="50" dirty="0">
                <a:latin typeface="Tahoma"/>
                <a:cs typeface="Tahoma"/>
              </a:rPr>
              <a:t>fırsat</a:t>
            </a:r>
            <a:r>
              <a:rPr sz="2850" spc="-245" dirty="0">
                <a:latin typeface="Tahoma"/>
                <a:cs typeface="Tahoma"/>
              </a:rPr>
              <a:t> </a:t>
            </a:r>
            <a:r>
              <a:rPr sz="2850" spc="-10" dirty="0">
                <a:latin typeface="Tahoma"/>
                <a:cs typeface="Tahoma"/>
              </a:rPr>
              <a:t>vermeliyiz.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1182264" y="912401"/>
            <a:ext cx="5380355" cy="2197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0170" algn="just">
              <a:lnSpc>
                <a:spcPct val="114900"/>
              </a:lnSpc>
              <a:spcBef>
                <a:spcPts val="100"/>
              </a:spcBef>
            </a:pPr>
            <a:r>
              <a:rPr sz="3100" dirty="0">
                <a:solidFill>
                  <a:srgbClr val="000000"/>
                </a:solidFill>
              </a:rPr>
              <a:t>Sınava</a:t>
            </a:r>
            <a:r>
              <a:rPr sz="3100" spc="-5" dirty="0">
                <a:solidFill>
                  <a:srgbClr val="000000"/>
                </a:solidFill>
              </a:rPr>
              <a:t> </a:t>
            </a:r>
            <a:r>
              <a:rPr sz="3100" dirty="0">
                <a:solidFill>
                  <a:srgbClr val="000000"/>
                </a:solidFill>
              </a:rPr>
              <a:t>hazırlanan </a:t>
            </a:r>
            <a:r>
              <a:rPr sz="3100" spc="-10" dirty="0">
                <a:solidFill>
                  <a:srgbClr val="000000"/>
                </a:solidFill>
              </a:rPr>
              <a:t>ö</a:t>
            </a:r>
            <a:r>
              <a:rPr sz="3100" spc="-10" dirty="0">
                <a:solidFill>
                  <a:srgbClr val="000000"/>
                </a:solidFill>
                <a:latin typeface="Lucida Sans Unicode"/>
                <a:cs typeface="Lucida Sans Unicode"/>
              </a:rPr>
              <a:t>ğ</a:t>
            </a:r>
            <a:r>
              <a:rPr sz="3100" spc="-10" dirty="0">
                <a:solidFill>
                  <a:srgbClr val="000000"/>
                </a:solidFill>
              </a:rPr>
              <a:t>rencilerin ebeveynlerinin</a:t>
            </a:r>
            <a:r>
              <a:rPr sz="3100" spc="-145" dirty="0">
                <a:solidFill>
                  <a:srgbClr val="000000"/>
                </a:solidFill>
              </a:rPr>
              <a:t> </a:t>
            </a:r>
            <a:r>
              <a:rPr sz="3100" dirty="0">
                <a:solidFill>
                  <a:srgbClr val="000000"/>
                </a:solidFill>
              </a:rPr>
              <a:t>kaygılı</a:t>
            </a:r>
            <a:r>
              <a:rPr sz="3100" spc="-145" dirty="0">
                <a:solidFill>
                  <a:srgbClr val="000000"/>
                </a:solidFill>
              </a:rPr>
              <a:t> </a:t>
            </a:r>
            <a:r>
              <a:rPr sz="3100" spc="-10" dirty="0">
                <a:solidFill>
                  <a:srgbClr val="000000"/>
                </a:solidFill>
              </a:rPr>
              <a:t>ifadeleri gençlerin</a:t>
            </a:r>
            <a:r>
              <a:rPr sz="3100" spc="-85" dirty="0">
                <a:solidFill>
                  <a:srgbClr val="000000"/>
                </a:solidFill>
              </a:rPr>
              <a:t> </a:t>
            </a:r>
            <a:r>
              <a:rPr sz="3100" dirty="0">
                <a:solidFill>
                  <a:srgbClr val="000000"/>
                </a:solidFill>
              </a:rPr>
              <a:t>kaygılarını</a:t>
            </a:r>
            <a:r>
              <a:rPr sz="3100" spc="-80" dirty="0">
                <a:solidFill>
                  <a:srgbClr val="000000"/>
                </a:solidFill>
              </a:rPr>
              <a:t> </a:t>
            </a:r>
            <a:r>
              <a:rPr sz="3100" spc="55" dirty="0">
                <a:solidFill>
                  <a:srgbClr val="000000"/>
                </a:solidFill>
              </a:rPr>
              <a:t>arttırabilir </a:t>
            </a:r>
            <a:r>
              <a:rPr sz="3100" spc="-35" dirty="0">
                <a:solidFill>
                  <a:srgbClr val="000000"/>
                </a:solidFill>
              </a:rPr>
              <a:t>ve</a:t>
            </a:r>
            <a:r>
              <a:rPr sz="3100" spc="-135" dirty="0">
                <a:solidFill>
                  <a:srgbClr val="000000"/>
                </a:solidFill>
              </a:rPr>
              <a:t> </a:t>
            </a:r>
            <a:r>
              <a:rPr sz="3100" dirty="0">
                <a:solidFill>
                  <a:srgbClr val="000000"/>
                </a:solidFill>
              </a:rPr>
              <a:t>motivasyonunu</a:t>
            </a:r>
            <a:r>
              <a:rPr sz="3100" spc="-135" dirty="0">
                <a:solidFill>
                  <a:srgbClr val="000000"/>
                </a:solidFill>
              </a:rPr>
              <a:t> </a:t>
            </a:r>
            <a:r>
              <a:rPr sz="3100" spc="-10" dirty="0">
                <a:solidFill>
                  <a:srgbClr val="000000"/>
                </a:solidFill>
              </a:rPr>
              <a:t>azaltabilir.</a:t>
            </a:r>
            <a:endParaRPr sz="31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10834" y="4364550"/>
            <a:ext cx="5523230" cy="2120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sz="3000" dirty="0">
                <a:latin typeface="Tahoma"/>
                <a:cs typeface="Tahoma"/>
              </a:rPr>
              <a:t>Çocuklarımızın</a:t>
            </a:r>
            <a:r>
              <a:rPr sz="3000" spc="-140" dirty="0">
                <a:latin typeface="Tahoma"/>
                <a:cs typeface="Tahoma"/>
              </a:rPr>
              <a:t> </a:t>
            </a:r>
            <a:r>
              <a:rPr sz="3000" dirty="0">
                <a:latin typeface="Tahoma"/>
                <a:cs typeface="Tahoma"/>
              </a:rPr>
              <a:t>alan</a:t>
            </a:r>
            <a:r>
              <a:rPr sz="3000" spc="-140" dirty="0">
                <a:latin typeface="Tahoma"/>
                <a:cs typeface="Tahoma"/>
              </a:rPr>
              <a:t> </a:t>
            </a:r>
            <a:r>
              <a:rPr sz="3000" spc="-30" dirty="0">
                <a:latin typeface="Tahoma"/>
                <a:cs typeface="Tahoma"/>
              </a:rPr>
              <a:t>ve</a:t>
            </a:r>
            <a:r>
              <a:rPr sz="3000" spc="-140" dirty="0">
                <a:latin typeface="Tahoma"/>
                <a:cs typeface="Tahoma"/>
              </a:rPr>
              <a:t> </a:t>
            </a:r>
            <a:r>
              <a:rPr sz="3000" spc="-10" dirty="0">
                <a:latin typeface="Tahoma"/>
                <a:cs typeface="Tahoma"/>
              </a:rPr>
              <a:t>meslek </a:t>
            </a:r>
            <a:r>
              <a:rPr sz="3000" dirty="0">
                <a:latin typeface="Tahoma"/>
                <a:cs typeface="Tahoma"/>
              </a:rPr>
              <a:t>seçimlerinde</a:t>
            </a:r>
            <a:r>
              <a:rPr sz="3000" spc="-85" dirty="0">
                <a:latin typeface="Tahoma"/>
                <a:cs typeface="Tahoma"/>
              </a:rPr>
              <a:t> </a:t>
            </a:r>
            <a:r>
              <a:rPr sz="3000" dirty="0">
                <a:latin typeface="Tahoma"/>
                <a:cs typeface="Tahoma"/>
              </a:rPr>
              <a:t>onlarla</a:t>
            </a:r>
            <a:r>
              <a:rPr sz="3000" spc="-80" dirty="0">
                <a:latin typeface="Tahoma"/>
                <a:cs typeface="Tahoma"/>
              </a:rPr>
              <a:t> </a:t>
            </a:r>
            <a:r>
              <a:rPr sz="3000" spc="-10" dirty="0">
                <a:latin typeface="Tahoma"/>
                <a:cs typeface="Tahoma"/>
              </a:rPr>
              <a:t>i</a:t>
            </a:r>
            <a:r>
              <a:rPr sz="3000" spc="-10" dirty="0">
                <a:latin typeface="Lucida Sans Unicode"/>
                <a:cs typeface="Lucida Sans Unicode"/>
              </a:rPr>
              <a:t>ş</a:t>
            </a:r>
            <a:r>
              <a:rPr sz="3000" spc="-10" dirty="0">
                <a:latin typeface="Tahoma"/>
                <a:cs typeface="Tahoma"/>
              </a:rPr>
              <a:t>birli</a:t>
            </a:r>
            <a:r>
              <a:rPr sz="3000" spc="-10" dirty="0">
                <a:latin typeface="Lucida Sans Unicode"/>
                <a:cs typeface="Lucida Sans Unicode"/>
              </a:rPr>
              <a:t>ğ</a:t>
            </a:r>
            <a:r>
              <a:rPr sz="3000" spc="-10" dirty="0">
                <a:latin typeface="Tahoma"/>
                <a:cs typeface="Tahoma"/>
              </a:rPr>
              <a:t>i </a:t>
            </a:r>
            <a:r>
              <a:rPr sz="3000" spc="60" dirty="0">
                <a:latin typeface="Tahoma"/>
                <a:cs typeface="Tahoma"/>
              </a:rPr>
              <a:t>yapmalı</a:t>
            </a:r>
            <a:r>
              <a:rPr sz="3000" spc="-295" dirty="0">
                <a:latin typeface="Tahoma"/>
                <a:cs typeface="Tahoma"/>
              </a:rPr>
              <a:t> </a:t>
            </a:r>
            <a:r>
              <a:rPr sz="3000" spc="75" dirty="0">
                <a:latin typeface="Tahoma"/>
                <a:cs typeface="Tahoma"/>
              </a:rPr>
              <a:t>ancak</a:t>
            </a:r>
            <a:r>
              <a:rPr sz="3000" spc="-295" dirty="0">
                <a:latin typeface="Tahoma"/>
                <a:cs typeface="Tahoma"/>
              </a:rPr>
              <a:t> </a:t>
            </a:r>
            <a:r>
              <a:rPr sz="3000" dirty="0">
                <a:latin typeface="Tahoma"/>
                <a:cs typeface="Tahoma"/>
              </a:rPr>
              <a:t>son</a:t>
            </a:r>
            <a:r>
              <a:rPr sz="3000" spc="-290" dirty="0">
                <a:latin typeface="Tahoma"/>
                <a:cs typeface="Tahoma"/>
              </a:rPr>
              <a:t> </a:t>
            </a:r>
            <a:r>
              <a:rPr sz="3000" spc="60" dirty="0">
                <a:latin typeface="Tahoma"/>
                <a:cs typeface="Tahoma"/>
              </a:rPr>
              <a:t>kararı</a:t>
            </a:r>
            <a:r>
              <a:rPr sz="3000" spc="-295" dirty="0">
                <a:latin typeface="Tahoma"/>
                <a:cs typeface="Tahoma"/>
              </a:rPr>
              <a:t> </a:t>
            </a:r>
            <a:r>
              <a:rPr sz="3000" spc="-10" dirty="0">
                <a:latin typeface="Tahoma"/>
                <a:cs typeface="Tahoma"/>
              </a:rPr>
              <a:t>onların </a:t>
            </a:r>
            <a:r>
              <a:rPr sz="3000" dirty="0">
                <a:latin typeface="Tahoma"/>
                <a:cs typeface="Tahoma"/>
              </a:rPr>
              <a:t>vermesine</a:t>
            </a:r>
            <a:r>
              <a:rPr sz="3000" spc="-265" dirty="0">
                <a:latin typeface="Tahoma"/>
                <a:cs typeface="Tahoma"/>
              </a:rPr>
              <a:t> </a:t>
            </a:r>
            <a:r>
              <a:rPr sz="3000" spc="-10" dirty="0">
                <a:latin typeface="Tahoma"/>
                <a:cs typeface="Tahoma"/>
              </a:rPr>
              <a:t>izin</a:t>
            </a:r>
            <a:r>
              <a:rPr sz="3000" spc="-260" dirty="0">
                <a:latin typeface="Tahoma"/>
                <a:cs typeface="Tahoma"/>
              </a:rPr>
              <a:t> </a:t>
            </a:r>
            <a:r>
              <a:rPr sz="3000" spc="-10" dirty="0">
                <a:latin typeface="Tahoma"/>
                <a:cs typeface="Tahoma"/>
              </a:rPr>
              <a:t>vermeliyiz.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4662" y="654748"/>
            <a:ext cx="17528125" cy="90931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70208" y="2607456"/>
            <a:ext cx="13833475" cy="6117590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R="107314" algn="ctr">
              <a:lnSpc>
                <a:spcPct val="100000"/>
              </a:lnSpc>
              <a:spcBef>
                <a:spcPts val="925"/>
              </a:spcBef>
            </a:pPr>
            <a:r>
              <a:rPr sz="4300" dirty="0">
                <a:solidFill>
                  <a:srgbClr val="5C492A"/>
                </a:solidFill>
                <a:latin typeface="Tahoma"/>
                <a:cs typeface="Tahoma"/>
              </a:rPr>
              <a:t>Çocuklarınız,</a:t>
            </a:r>
            <a:r>
              <a:rPr sz="4300" spc="-3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dirty="0">
                <a:solidFill>
                  <a:srgbClr val="5C492A"/>
                </a:solidFill>
                <a:latin typeface="Tahoma"/>
                <a:cs typeface="Tahoma"/>
              </a:rPr>
              <a:t>sizin</a:t>
            </a:r>
            <a:r>
              <a:rPr sz="4300" spc="-3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spc="65" dirty="0">
                <a:solidFill>
                  <a:srgbClr val="5C492A"/>
                </a:solidFill>
                <a:latin typeface="Tahoma"/>
                <a:cs typeface="Tahoma"/>
              </a:rPr>
              <a:t>çocuklarınız</a:t>
            </a:r>
            <a:r>
              <a:rPr sz="4300" spc="-3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spc="-10" dirty="0">
                <a:solidFill>
                  <a:srgbClr val="5C492A"/>
                </a:solidFill>
                <a:latin typeface="Tahoma"/>
                <a:cs typeface="Tahoma"/>
              </a:rPr>
              <a:t>de</a:t>
            </a:r>
            <a:r>
              <a:rPr sz="43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4300" spc="-10" dirty="0">
                <a:solidFill>
                  <a:srgbClr val="5C492A"/>
                </a:solidFill>
                <a:latin typeface="Tahoma"/>
                <a:cs typeface="Tahoma"/>
              </a:rPr>
              <a:t>ildir.</a:t>
            </a:r>
            <a:endParaRPr sz="43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835"/>
              </a:spcBef>
            </a:pPr>
            <a:r>
              <a:rPr sz="4300" spc="-75" dirty="0">
                <a:solidFill>
                  <a:srgbClr val="5C492A"/>
                </a:solidFill>
                <a:latin typeface="Tahoma"/>
                <a:cs typeface="Tahoma"/>
              </a:rPr>
              <a:t>Onlar,</a:t>
            </a:r>
            <a:r>
              <a:rPr sz="4300" spc="-254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dirty="0">
                <a:solidFill>
                  <a:srgbClr val="5C492A"/>
                </a:solidFill>
                <a:latin typeface="Tahoma"/>
                <a:cs typeface="Tahoma"/>
              </a:rPr>
              <a:t>Hayat’ın</a:t>
            </a:r>
            <a:r>
              <a:rPr sz="4300" spc="-254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dirty="0">
                <a:solidFill>
                  <a:srgbClr val="5C492A"/>
                </a:solidFill>
                <a:latin typeface="Tahoma"/>
                <a:cs typeface="Tahoma"/>
              </a:rPr>
              <a:t>kendine</a:t>
            </a:r>
            <a:r>
              <a:rPr sz="4300" spc="-254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spc="65" dirty="0">
                <a:solidFill>
                  <a:srgbClr val="5C492A"/>
                </a:solidFill>
                <a:latin typeface="Tahoma"/>
                <a:cs typeface="Tahoma"/>
              </a:rPr>
              <a:t>olan</a:t>
            </a:r>
            <a:r>
              <a:rPr sz="4300" spc="-254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dirty="0">
                <a:solidFill>
                  <a:srgbClr val="5C492A"/>
                </a:solidFill>
                <a:latin typeface="Tahoma"/>
                <a:cs typeface="Tahoma"/>
              </a:rPr>
              <a:t>özleminin</a:t>
            </a:r>
            <a:r>
              <a:rPr sz="4300" spc="-254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dirty="0">
                <a:solidFill>
                  <a:srgbClr val="5C492A"/>
                </a:solidFill>
                <a:latin typeface="Tahoma"/>
                <a:cs typeface="Tahoma"/>
              </a:rPr>
              <a:t>o</a:t>
            </a:r>
            <a:r>
              <a:rPr sz="430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4300" dirty="0">
                <a:solidFill>
                  <a:srgbClr val="5C492A"/>
                </a:solidFill>
                <a:latin typeface="Tahoma"/>
                <a:cs typeface="Tahoma"/>
              </a:rPr>
              <a:t>ulları</a:t>
            </a:r>
            <a:r>
              <a:rPr sz="4300" spc="-254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spc="-25" dirty="0">
                <a:solidFill>
                  <a:srgbClr val="5C492A"/>
                </a:solidFill>
                <a:latin typeface="Tahoma"/>
                <a:cs typeface="Tahoma"/>
              </a:rPr>
              <a:t>ve</a:t>
            </a:r>
            <a:endParaRPr sz="4300">
              <a:latin typeface="Tahoma"/>
              <a:cs typeface="Tahoma"/>
            </a:endParaRPr>
          </a:p>
          <a:p>
            <a:pPr marR="222250" algn="ctr">
              <a:lnSpc>
                <a:spcPct val="100000"/>
              </a:lnSpc>
              <a:spcBef>
                <a:spcPts val="840"/>
              </a:spcBef>
            </a:pPr>
            <a:r>
              <a:rPr sz="4300" spc="-10" dirty="0">
                <a:solidFill>
                  <a:srgbClr val="5C492A"/>
                </a:solidFill>
                <a:latin typeface="Tahoma"/>
                <a:cs typeface="Tahoma"/>
              </a:rPr>
              <a:t>kızlarıdır.</a:t>
            </a:r>
            <a:endParaRPr sz="4300">
              <a:latin typeface="Tahoma"/>
              <a:cs typeface="Tahoma"/>
            </a:endParaRPr>
          </a:p>
          <a:p>
            <a:pPr marL="911225" marR="1018540" algn="ctr">
              <a:lnSpc>
                <a:spcPct val="116199"/>
              </a:lnSpc>
            </a:pPr>
            <a:r>
              <a:rPr sz="4300" dirty="0">
                <a:solidFill>
                  <a:srgbClr val="5C492A"/>
                </a:solidFill>
                <a:latin typeface="Tahoma"/>
                <a:cs typeface="Tahoma"/>
              </a:rPr>
              <a:t>Onlar</a:t>
            </a:r>
            <a:r>
              <a:rPr sz="4300" spc="-34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dirty="0">
                <a:solidFill>
                  <a:srgbClr val="5C492A"/>
                </a:solidFill>
                <a:latin typeface="Tahoma"/>
                <a:cs typeface="Tahoma"/>
              </a:rPr>
              <a:t>sizin</a:t>
            </a:r>
            <a:r>
              <a:rPr sz="4300" spc="-33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spc="55" dirty="0">
                <a:solidFill>
                  <a:srgbClr val="5C492A"/>
                </a:solidFill>
                <a:latin typeface="Tahoma"/>
                <a:cs typeface="Tahoma"/>
              </a:rPr>
              <a:t>aracılı</a:t>
            </a:r>
            <a:r>
              <a:rPr sz="4300" spc="55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4300" spc="55" dirty="0">
                <a:solidFill>
                  <a:srgbClr val="5C492A"/>
                </a:solidFill>
                <a:latin typeface="Tahoma"/>
                <a:cs typeface="Tahoma"/>
              </a:rPr>
              <a:t>ınızla</a:t>
            </a:r>
            <a:r>
              <a:rPr sz="4300" spc="-34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spc="-40" dirty="0">
                <a:solidFill>
                  <a:srgbClr val="5C492A"/>
                </a:solidFill>
                <a:latin typeface="Tahoma"/>
                <a:cs typeface="Tahoma"/>
              </a:rPr>
              <a:t>oldular,</a:t>
            </a:r>
            <a:r>
              <a:rPr sz="4300" spc="-33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spc="200" dirty="0">
                <a:solidFill>
                  <a:srgbClr val="5C492A"/>
                </a:solidFill>
                <a:latin typeface="Tahoma"/>
                <a:cs typeface="Tahoma"/>
              </a:rPr>
              <a:t>ama</a:t>
            </a:r>
            <a:r>
              <a:rPr sz="4300" spc="-34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dirty="0">
                <a:solidFill>
                  <a:srgbClr val="5C492A"/>
                </a:solidFill>
                <a:latin typeface="Tahoma"/>
                <a:cs typeface="Tahoma"/>
              </a:rPr>
              <a:t>sizden</a:t>
            </a:r>
            <a:r>
              <a:rPr sz="4300" spc="-33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spc="-40" dirty="0">
                <a:solidFill>
                  <a:srgbClr val="5C492A"/>
                </a:solidFill>
                <a:latin typeface="Tahoma"/>
                <a:cs typeface="Tahoma"/>
              </a:rPr>
              <a:t>de</a:t>
            </a:r>
            <a:r>
              <a:rPr sz="4300" spc="-4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4300" spc="-40" dirty="0">
                <a:solidFill>
                  <a:srgbClr val="5C492A"/>
                </a:solidFill>
                <a:latin typeface="Tahoma"/>
                <a:cs typeface="Tahoma"/>
              </a:rPr>
              <a:t>il; </a:t>
            </a:r>
            <a:r>
              <a:rPr sz="4300" spc="-50" dirty="0">
                <a:solidFill>
                  <a:srgbClr val="5C492A"/>
                </a:solidFill>
                <a:latin typeface="Tahoma"/>
                <a:cs typeface="Tahoma"/>
              </a:rPr>
              <a:t>Ve</a:t>
            </a:r>
            <a:r>
              <a:rPr sz="4300" spc="-3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dirty="0">
                <a:solidFill>
                  <a:srgbClr val="5C492A"/>
                </a:solidFill>
                <a:latin typeface="Tahoma"/>
                <a:cs typeface="Tahoma"/>
              </a:rPr>
              <a:t>sizle</a:t>
            </a:r>
            <a:r>
              <a:rPr sz="4300" spc="-3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spc="80" dirty="0">
                <a:solidFill>
                  <a:srgbClr val="5C492A"/>
                </a:solidFill>
                <a:latin typeface="Tahoma"/>
                <a:cs typeface="Tahoma"/>
              </a:rPr>
              <a:t>olsalar</a:t>
            </a:r>
            <a:r>
              <a:rPr sz="4300" spc="-3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spc="-110" dirty="0">
                <a:solidFill>
                  <a:srgbClr val="5C492A"/>
                </a:solidFill>
                <a:latin typeface="Tahoma"/>
                <a:cs typeface="Tahoma"/>
              </a:rPr>
              <a:t>da,</a:t>
            </a:r>
            <a:r>
              <a:rPr sz="4300" spc="-3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dirty="0">
                <a:solidFill>
                  <a:srgbClr val="5C492A"/>
                </a:solidFill>
                <a:latin typeface="Tahoma"/>
                <a:cs typeface="Tahoma"/>
              </a:rPr>
              <a:t>size</a:t>
            </a:r>
            <a:r>
              <a:rPr sz="4300" spc="-3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spc="150" dirty="0">
                <a:solidFill>
                  <a:srgbClr val="5C492A"/>
                </a:solidFill>
                <a:latin typeface="Tahoma"/>
                <a:cs typeface="Tahoma"/>
              </a:rPr>
              <a:t>ait</a:t>
            </a:r>
            <a:r>
              <a:rPr sz="4300" spc="-3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spc="-10" dirty="0">
                <a:solidFill>
                  <a:srgbClr val="5C492A"/>
                </a:solidFill>
                <a:latin typeface="Tahoma"/>
                <a:cs typeface="Tahoma"/>
              </a:rPr>
              <a:t>de</a:t>
            </a:r>
            <a:r>
              <a:rPr sz="43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4300" spc="-10" dirty="0">
                <a:solidFill>
                  <a:srgbClr val="5C492A"/>
                </a:solidFill>
                <a:latin typeface="Tahoma"/>
                <a:cs typeface="Tahoma"/>
              </a:rPr>
              <a:t>iller.</a:t>
            </a:r>
            <a:endParaRPr sz="4300">
              <a:latin typeface="Tahoma"/>
              <a:cs typeface="Tahoma"/>
            </a:endParaRPr>
          </a:p>
          <a:p>
            <a:pPr marL="12700" marR="5080" algn="ctr">
              <a:lnSpc>
                <a:spcPct val="116199"/>
              </a:lnSpc>
            </a:pPr>
            <a:r>
              <a:rPr sz="4300" spc="60" dirty="0">
                <a:solidFill>
                  <a:srgbClr val="5C492A"/>
                </a:solidFill>
                <a:latin typeface="Tahoma"/>
                <a:cs typeface="Tahoma"/>
              </a:rPr>
              <a:t>Onlara</a:t>
            </a:r>
            <a:r>
              <a:rPr sz="4300" spc="-2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dirty="0">
                <a:solidFill>
                  <a:srgbClr val="5C492A"/>
                </a:solidFill>
                <a:latin typeface="Tahoma"/>
                <a:cs typeface="Tahoma"/>
              </a:rPr>
              <a:t>sevginizi</a:t>
            </a:r>
            <a:r>
              <a:rPr sz="4300" spc="-2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dirty="0">
                <a:solidFill>
                  <a:srgbClr val="5C492A"/>
                </a:solidFill>
                <a:latin typeface="Tahoma"/>
                <a:cs typeface="Tahoma"/>
              </a:rPr>
              <a:t>verebilirsiniz</a:t>
            </a:r>
            <a:r>
              <a:rPr sz="4300" spc="-2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dirty="0">
                <a:solidFill>
                  <a:srgbClr val="5C492A"/>
                </a:solidFill>
                <a:latin typeface="Tahoma"/>
                <a:cs typeface="Tahoma"/>
              </a:rPr>
              <a:t>ancak,</a:t>
            </a:r>
            <a:r>
              <a:rPr sz="4300" spc="-2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dirty="0">
                <a:solidFill>
                  <a:srgbClr val="5C492A"/>
                </a:solidFill>
                <a:latin typeface="Tahoma"/>
                <a:cs typeface="Tahoma"/>
              </a:rPr>
              <a:t>dü</a:t>
            </a:r>
            <a:r>
              <a:rPr sz="430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4300" dirty="0">
                <a:solidFill>
                  <a:srgbClr val="5C492A"/>
                </a:solidFill>
                <a:latin typeface="Tahoma"/>
                <a:cs typeface="Tahoma"/>
              </a:rPr>
              <a:t>üncelerinizi</a:t>
            </a:r>
            <a:r>
              <a:rPr sz="4300" spc="-2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spc="-10" dirty="0">
                <a:solidFill>
                  <a:srgbClr val="5C492A"/>
                </a:solidFill>
                <a:latin typeface="Tahoma"/>
                <a:cs typeface="Tahoma"/>
              </a:rPr>
              <a:t>de</a:t>
            </a:r>
            <a:r>
              <a:rPr sz="43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4300" spc="-10" dirty="0">
                <a:solidFill>
                  <a:srgbClr val="5C492A"/>
                </a:solidFill>
                <a:latin typeface="Tahoma"/>
                <a:cs typeface="Tahoma"/>
              </a:rPr>
              <a:t>il; </a:t>
            </a:r>
            <a:r>
              <a:rPr sz="4300" dirty="0">
                <a:solidFill>
                  <a:srgbClr val="5C492A"/>
                </a:solidFill>
                <a:latin typeface="Tahoma"/>
                <a:cs typeface="Tahoma"/>
              </a:rPr>
              <a:t>Çünkü</a:t>
            </a:r>
            <a:r>
              <a:rPr sz="4300" spc="-3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spc="45" dirty="0">
                <a:solidFill>
                  <a:srgbClr val="5C492A"/>
                </a:solidFill>
                <a:latin typeface="Tahoma"/>
                <a:cs typeface="Tahoma"/>
              </a:rPr>
              <a:t>onların</a:t>
            </a:r>
            <a:r>
              <a:rPr sz="4300" spc="-3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dirty="0">
                <a:solidFill>
                  <a:srgbClr val="5C492A"/>
                </a:solidFill>
                <a:latin typeface="Tahoma"/>
                <a:cs typeface="Tahoma"/>
              </a:rPr>
              <a:t>kendi</a:t>
            </a:r>
            <a:r>
              <a:rPr sz="4300" spc="-3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dirty="0">
                <a:solidFill>
                  <a:srgbClr val="5C492A"/>
                </a:solidFill>
                <a:latin typeface="Tahoma"/>
                <a:cs typeface="Tahoma"/>
              </a:rPr>
              <a:t>dü</a:t>
            </a:r>
            <a:r>
              <a:rPr sz="430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4300" dirty="0">
                <a:solidFill>
                  <a:srgbClr val="5C492A"/>
                </a:solidFill>
                <a:latin typeface="Tahoma"/>
                <a:cs typeface="Tahoma"/>
              </a:rPr>
              <a:t>ünceleri</a:t>
            </a:r>
            <a:r>
              <a:rPr sz="4300" spc="-3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spc="-10" dirty="0">
                <a:solidFill>
                  <a:srgbClr val="5C492A"/>
                </a:solidFill>
                <a:latin typeface="Tahoma"/>
                <a:cs typeface="Tahoma"/>
              </a:rPr>
              <a:t>olacaktır..</a:t>
            </a:r>
            <a:endParaRPr sz="4300">
              <a:latin typeface="Tahoma"/>
              <a:cs typeface="Tahoma"/>
            </a:endParaRPr>
          </a:p>
          <a:p>
            <a:pPr marL="9210675" algn="ctr">
              <a:lnSpc>
                <a:spcPct val="100000"/>
              </a:lnSpc>
              <a:spcBef>
                <a:spcPts val="835"/>
              </a:spcBef>
            </a:pPr>
            <a:r>
              <a:rPr sz="4300" spc="-35" dirty="0">
                <a:solidFill>
                  <a:srgbClr val="5C492A"/>
                </a:solidFill>
                <a:latin typeface="Tahoma"/>
                <a:cs typeface="Tahoma"/>
              </a:rPr>
              <a:t>Halil</a:t>
            </a:r>
            <a:r>
              <a:rPr sz="4300" spc="-39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4300" spc="55" dirty="0">
                <a:solidFill>
                  <a:srgbClr val="5C492A"/>
                </a:solidFill>
                <a:latin typeface="Tahoma"/>
                <a:cs typeface="Tahoma"/>
              </a:rPr>
              <a:t>Cibran</a:t>
            </a:r>
            <a:endParaRPr sz="43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4E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5023"/>
            <a:ext cx="18288635" cy="9740900"/>
            <a:chOff x="0" y="-5023"/>
            <a:chExt cx="18288635" cy="97409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294939" cy="615435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938" y="-5023"/>
              <a:ext cx="18096168" cy="974053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461987" y="3487954"/>
            <a:ext cx="11155045" cy="47656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ts val="5445"/>
              </a:lnSpc>
              <a:spcBef>
                <a:spcPts val="120"/>
              </a:spcBef>
            </a:pPr>
            <a:r>
              <a:rPr sz="5100" dirty="0">
                <a:solidFill>
                  <a:srgbClr val="1B4161"/>
                </a:solidFill>
                <a:latin typeface="Microsoft Sans Serif"/>
                <a:cs typeface="Microsoft Sans Serif"/>
              </a:rPr>
              <a:t>Bireylerin</a:t>
            </a:r>
            <a:r>
              <a:rPr sz="5100" spc="-2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5100" dirty="0">
                <a:solidFill>
                  <a:srgbClr val="1B4161"/>
                </a:solidFill>
                <a:latin typeface="Microsoft Sans Serif"/>
                <a:cs typeface="Microsoft Sans Serif"/>
              </a:rPr>
              <a:t>duygu</a:t>
            </a:r>
            <a:r>
              <a:rPr sz="5100" spc="-2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5100" dirty="0">
                <a:solidFill>
                  <a:srgbClr val="1B4161"/>
                </a:solidFill>
                <a:latin typeface="Microsoft Sans Serif"/>
                <a:cs typeface="Microsoft Sans Serif"/>
              </a:rPr>
              <a:t>ve</a:t>
            </a:r>
            <a:r>
              <a:rPr sz="5100" spc="-2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5100" dirty="0">
                <a:solidFill>
                  <a:srgbClr val="1B4161"/>
                </a:solidFill>
                <a:latin typeface="Microsoft Sans Serif"/>
                <a:cs typeface="Microsoft Sans Serif"/>
              </a:rPr>
              <a:t>düşüncelerini</a:t>
            </a:r>
            <a:r>
              <a:rPr sz="5100" spc="-2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5100" spc="-10" dirty="0">
                <a:solidFill>
                  <a:srgbClr val="1B4161"/>
                </a:solidFill>
                <a:latin typeface="Microsoft Sans Serif"/>
                <a:cs typeface="Microsoft Sans Serif"/>
              </a:rPr>
              <a:t>karşı</a:t>
            </a:r>
            <a:endParaRPr sz="5100">
              <a:latin typeface="Microsoft Sans Serif"/>
              <a:cs typeface="Microsoft Sans Serif"/>
            </a:endParaRPr>
          </a:p>
          <a:p>
            <a:pPr algn="ctr">
              <a:lnSpc>
                <a:spcPts val="4770"/>
              </a:lnSpc>
            </a:pPr>
            <a:r>
              <a:rPr sz="5100" dirty="0">
                <a:solidFill>
                  <a:srgbClr val="1B4161"/>
                </a:solidFill>
                <a:latin typeface="Microsoft Sans Serif"/>
                <a:cs typeface="Microsoft Sans Serif"/>
              </a:rPr>
              <a:t>tarafa</a:t>
            </a:r>
            <a:r>
              <a:rPr sz="5100" spc="-3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5100" dirty="0">
                <a:solidFill>
                  <a:srgbClr val="1B4161"/>
                </a:solidFill>
                <a:latin typeface="Microsoft Sans Serif"/>
                <a:cs typeface="Microsoft Sans Serif"/>
              </a:rPr>
              <a:t>çeşitli</a:t>
            </a:r>
            <a:r>
              <a:rPr sz="5100" spc="-25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5100" dirty="0">
                <a:solidFill>
                  <a:srgbClr val="1B4161"/>
                </a:solidFill>
                <a:latin typeface="Microsoft Sans Serif"/>
                <a:cs typeface="Microsoft Sans Serif"/>
              </a:rPr>
              <a:t>yollarla</a:t>
            </a:r>
            <a:r>
              <a:rPr sz="5100" spc="-25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5100" dirty="0">
                <a:solidFill>
                  <a:srgbClr val="1B4161"/>
                </a:solidFill>
                <a:latin typeface="Microsoft Sans Serif"/>
                <a:cs typeface="Microsoft Sans Serif"/>
              </a:rPr>
              <a:t>(sözlü,</a:t>
            </a:r>
            <a:r>
              <a:rPr sz="5100" spc="-25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5100" spc="-10" dirty="0">
                <a:solidFill>
                  <a:srgbClr val="1B4161"/>
                </a:solidFill>
                <a:latin typeface="Microsoft Sans Serif"/>
                <a:cs typeface="Microsoft Sans Serif"/>
              </a:rPr>
              <a:t>sözsüz,</a:t>
            </a:r>
            <a:endParaRPr sz="5100">
              <a:latin typeface="Microsoft Sans Serif"/>
              <a:cs typeface="Microsoft Sans Serif"/>
            </a:endParaRPr>
          </a:p>
          <a:p>
            <a:pPr algn="ctr">
              <a:lnSpc>
                <a:spcPts val="4770"/>
              </a:lnSpc>
            </a:pPr>
            <a:r>
              <a:rPr sz="5100" dirty="0">
                <a:solidFill>
                  <a:srgbClr val="1B4161"/>
                </a:solidFill>
                <a:latin typeface="Microsoft Sans Serif"/>
                <a:cs typeface="Microsoft Sans Serif"/>
              </a:rPr>
              <a:t>yazılı,görsel</a:t>
            </a:r>
            <a:r>
              <a:rPr sz="5100" spc="245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5100" dirty="0">
                <a:solidFill>
                  <a:srgbClr val="1B4161"/>
                </a:solidFill>
                <a:latin typeface="Microsoft Sans Serif"/>
                <a:cs typeface="Microsoft Sans Serif"/>
              </a:rPr>
              <a:t>vb.)</a:t>
            </a:r>
            <a:r>
              <a:rPr sz="5100" spc="25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5100" spc="-10" dirty="0">
                <a:solidFill>
                  <a:srgbClr val="1B4161"/>
                </a:solidFill>
                <a:latin typeface="Microsoft Sans Serif"/>
                <a:cs typeface="Microsoft Sans Serif"/>
              </a:rPr>
              <a:t>aktarabilmesidir.</a:t>
            </a:r>
            <a:endParaRPr sz="5100">
              <a:latin typeface="Microsoft Sans Serif"/>
              <a:cs typeface="Microsoft Sans Serif"/>
            </a:endParaRPr>
          </a:p>
          <a:p>
            <a:pPr marL="13970" marR="6350" algn="ctr">
              <a:lnSpc>
                <a:spcPct val="77900"/>
              </a:lnSpc>
              <a:spcBef>
                <a:spcPts val="675"/>
              </a:spcBef>
            </a:pPr>
            <a:r>
              <a:rPr sz="5100" dirty="0">
                <a:solidFill>
                  <a:srgbClr val="1B4161"/>
                </a:solidFill>
                <a:latin typeface="Microsoft Sans Serif"/>
                <a:cs typeface="Microsoft Sans Serif"/>
              </a:rPr>
              <a:t>İletişim,</a:t>
            </a:r>
            <a:r>
              <a:rPr sz="5100" spc="7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5100" dirty="0">
                <a:solidFill>
                  <a:srgbClr val="1B4161"/>
                </a:solidFill>
                <a:latin typeface="Microsoft Sans Serif"/>
                <a:cs typeface="Microsoft Sans Serif"/>
              </a:rPr>
              <a:t>paylaşım</a:t>
            </a:r>
            <a:r>
              <a:rPr sz="5100" spc="75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5100" dirty="0">
                <a:solidFill>
                  <a:srgbClr val="1B4161"/>
                </a:solidFill>
                <a:latin typeface="Microsoft Sans Serif"/>
                <a:cs typeface="Microsoft Sans Serif"/>
              </a:rPr>
              <a:t>ve</a:t>
            </a:r>
            <a:r>
              <a:rPr sz="5100" spc="75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5100" spc="65" dirty="0">
                <a:solidFill>
                  <a:srgbClr val="1B4161"/>
                </a:solidFill>
                <a:latin typeface="Microsoft Sans Serif"/>
                <a:cs typeface="Microsoft Sans Serif"/>
              </a:rPr>
              <a:t>karşılıklı</a:t>
            </a:r>
            <a:r>
              <a:rPr sz="5100" spc="75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5100" spc="-10" dirty="0">
                <a:solidFill>
                  <a:srgbClr val="1B4161"/>
                </a:solidFill>
                <a:latin typeface="Microsoft Sans Serif"/>
                <a:cs typeface="Microsoft Sans Serif"/>
              </a:rPr>
              <a:t>etkileşim gerektirir.</a:t>
            </a:r>
            <a:endParaRPr sz="5100">
              <a:latin typeface="Microsoft Sans Serif"/>
              <a:cs typeface="Microsoft Sans Serif"/>
            </a:endParaRPr>
          </a:p>
          <a:p>
            <a:pPr marL="4445000" marR="1552575" indent="-2332990">
              <a:lnSpc>
                <a:spcPct val="77300"/>
              </a:lnSpc>
              <a:spcBef>
                <a:spcPts val="5050"/>
              </a:spcBef>
            </a:pPr>
            <a:r>
              <a:rPr sz="3800" b="1" dirty="0">
                <a:solidFill>
                  <a:srgbClr val="1B4161"/>
                </a:solidFill>
                <a:latin typeface="Arial"/>
                <a:cs typeface="Arial"/>
              </a:rPr>
              <a:t>İletişimin</a:t>
            </a:r>
            <a:r>
              <a:rPr sz="3800" b="1" spc="-60" dirty="0">
                <a:solidFill>
                  <a:srgbClr val="1B4161"/>
                </a:solidFill>
                <a:latin typeface="Arial"/>
                <a:cs typeface="Arial"/>
              </a:rPr>
              <a:t> </a:t>
            </a:r>
            <a:r>
              <a:rPr sz="3800" b="1" dirty="0">
                <a:solidFill>
                  <a:srgbClr val="1B4161"/>
                </a:solidFill>
                <a:latin typeface="Arial"/>
                <a:cs typeface="Arial"/>
              </a:rPr>
              <a:t>amacı</a:t>
            </a:r>
            <a:r>
              <a:rPr sz="3800" b="1" spc="-55" dirty="0">
                <a:solidFill>
                  <a:srgbClr val="1B4161"/>
                </a:solidFill>
                <a:latin typeface="Arial"/>
                <a:cs typeface="Arial"/>
              </a:rPr>
              <a:t> </a:t>
            </a:r>
            <a:r>
              <a:rPr sz="3800" b="1" dirty="0">
                <a:solidFill>
                  <a:srgbClr val="1B4161"/>
                </a:solidFill>
                <a:latin typeface="Arial"/>
                <a:cs typeface="Arial"/>
              </a:rPr>
              <a:t>kişilerin</a:t>
            </a:r>
            <a:r>
              <a:rPr sz="3800" b="1" spc="-55" dirty="0">
                <a:solidFill>
                  <a:srgbClr val="1B4161"/>
                </a:solidFill>
                <a:latin typeface="Arial"/>
                <a:cs typeface="Arial"/>
              </a:rPr>
              <a:t> </a:t>
            </a:r>
            <a:r>
              <a:rPr sz="3800" b="1" spc="-10" dirty="0">
                <a:solidFill>
                  <a:srgbClr val="1B4161"/>
                </a:solidFill>
                <a:latin typeface="Arial"/>
                <a:cs typeface="Arial"/>
              </a:rPr>
              <a:t>birbirini anlamasıdır.</a:t>
            </a:r>
            <a:endParaRPr sz="38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34116" y="1706251"/>
            <a:ext cx="8562340" cy="1271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150" b="1" dirty="0">
                <a:solidFill>
                  <a:srgbClr val="1B4161"/>
                </a:solidFill>
                <a:latin typeface="Arial"/>
                <a:cs typeface="Arial"/>
              </a:rPr>
              <a:t>İLETİŞİM</a:t>
            </a:r>
            <a:r>
              <a:rPr sz="8150" b="1" spc="-30" dirty="0">
                <a:solidFill>
                  <a:srgbClr val="1B4161"/>
                </a:solidFill>
                <a:latin typeface="Arial"/>
                <a:cs typeface="Arial"/>
              </a:rPr>
              <a:t> </a:t>
            </a:r>
            <a:r>
              <a:rPr sz="8150" b="1" spc="-10" dirty="0">
                <a:solidFill>
                  <a:srgbClr val="1B4161"/>
                </a:solidFill>
                <a:latin typeface="Arial"/>
                <a:cs typeface="Arial"/>
              </a:rPr>
              <a:t>NEDİR?</a:t>
            </a:r>
            <a:endParaRPr sz="81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2245" y="283915"/>
            <a:ext cx="2113077" cy="203736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2379345" cy="2390140"/>
            <a:chOff x="0" y="0"/>
            <a:chExt cx="2379345" cy="239014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2379345" cy="2294255"/>
            </a:xfrm>
            <a:custGeom>
              <a:avLst/>
              <a:gdLst/>
              <a:ahLst/>
              <a:cxnLst/>
              <a:rect l="l" t="t" r="r" b="b"/>
              <a:pathLst>
                <a:path w="2379345" h="2294255">
                  <a:moveTo>
                    <a:pt x="0" y="0"/>
                  </a:moveTo>
                  <a:lnTo>
                    <a:pt x="2288759" y="0"/>
                  </a:lnTo>
                  <a:lnTo>
                    <a:pt x="2307128" y="54105"/>
                  </a:lnTo>
                  <a:lnTo>
                    <a:pt x="2321494" y="100572"/>
                  </a:lnTo>
                  <a:lnTo>
                    <a:pt x="2334722" y="147313"/>
                  </a:lnTo>
                  <a:lnTo>
                    <a:pt x="2346812" y="194327"/>
                  </a:lnTo>
                  <a:lnTo>
                    <a:pt x="2357765" y="241614"/>
                  </a:lnTo>
                  <a:lnTo>
                    <a:pt x="2365789" y="288711"/>
                  </a:lnTo>
                  <a:lnTo>
                    <a:pt x="2371850" y="335865"/>
                  </a:lnTo>
                  <a:lnTo>
                    <a:pt x="2375947" y="383079"/>
                  </a:lnTo>
                  <a:lnTo>
                    <a:pt x="2378080" y="430352"/>
                  </a:lnTo>
                  <a:lnTo>
                    <a:pt x="2378248" y="477683"/>
                  </a:lnTo>
                  <a:lnTo>
                    <a:pt x="2378922" y="507455"/>
                  </a:lnTo>
                  <a:lnTo>
                    <a:pt x="2375768" y="546872"/>
                  </a:lnTo>
                  <a:lnTo>
                    <a:pt x="2368787" y="595935"/>
                  </a:lnTo>
                  <a:lnTo>
                    <a:pt x="2357978" y="654644"/>
                  </a:lnTo>
                  <a:lnTo>
                    <a:pt x="2343342" y="723000"/>
                  </a:lnTo>
                  <a:lnTo>
                    <a:pt x="2324878" y="801001"/>
                  </a:lnTo>
                  <a:lnTo>
                    <a:pt x="2304649" y="872678"/>
                  </a:lnTo>
                  <a:lnTo>
                    <a:pt x="2291814" y="910490"/>
                  </a:lnTo>
                  <a:lnTo>
                    <a:pt x="2277167" y="949618"/>
                  </a:lnTo>
                  <a:lnTo>
                    <a:pt x="2260706" y="990061"/>
                  </a:lnTo>
                  <a:lnTo>
                    <a:pt x="2242432" y="1031821"/>
                  </a:lnTo>
                  <a:lnTo>
                    <a:pt x="2222345" y="1074896"/>
                  </a:lnTo>
                  <a:lnTo>
                    <a:pt x="2200444" y="1119287"/>
                  </a:lnTo>
                  <a:lnTo>
                    <a:pt x="2176731" y="1164994"/>
                  </a:lnTo>
                  <a:lnTo>
                    <a:pt x="2151204" y="1212017"/>
                  </a:lnTo>
                  <a:lnTo>
                    <a:pt x="2123865" y="1260355"/>
                  </a:lnTo>
                  <a:lnTo>
                    <a:pt x="2094712" y="1310010"/>
                  </a:lnTo>
                  <a:lnTo>
                    <a:pt x="2063745" y="1360980"/>
                  </a:lnTo>
                  <a:lnTo>
                    <a:pt x="2030966" y="1413266"/>
                  </a:lnTo>
                  <a:lnTo>
                    <a:pt x="1996374" y="1466868"/>
                  </a:lnTo>
                  <a:lnTo>
                    <a:pt x="1959352" y="1519269"/>
                  </a:lnTo>
                  <a:lnTo>
                    <a:pt x="1922786" y="1569916"/>
                  </a:lnTo>
                  <a:lnTo>
                    <a:pt x="1886675" y="1618810"/>
                  </a:lnTo>
                  <a:lnTo>
                    <a:pt x="1851019" y="1665950"/>
                  </a:lnTo>
                  <a:lnTo>
                    <a:pt x="1815818" y="1711335"/>
                  </a:lnTo>
                  <a:lnTo>
                    <a:pt x="1781072" y="1754967"/>
                  </a:lnTo>
                  <a:lnTo>
                    <a:pt x="1746644" y="1797008"/>
                  </a:lnTo>
                  <a:lnTo>
                    <a:pt x="1712946" y="1836970"/>
                  </a:lnTo>
                  <a:lnTo>
                    <a:pt x="1679565" y="1875340"/>
                  </a:lnTo>
                  <a:lnTo>
                    <a:pt x="1646640" y="1911957"/>
                  </a:lnTo>
                  <a:lnTo>
                    <a:pt x="1614169" y="1946820"/>
                  </a:lnTo>
                  <a:lnTo>
                    <a:pt x="1582154" y="1979928"/>
                  </a:lnTo>
                  <a:lnTo>
                    <a:pt x="1550594" y="2011284"/>
                  </a:lnTo>
                  <a:lnTo>
                    <a:pt x="1519488" y="2040885"/>
                  </a:lnTo>
                  <a:lnTo>
                    <a:pt x="1488838" y="2068732"/>
                  </a:lnTo>
                  <a:lnTo>
                    <a:pt x="1458643" y="2094826"/>
                  </a:lnTo>
                  <a:lnTo>
                    <a:pt x="1428903" y="2119165"/>
                  </a:lnTo>
                  <a:lnTo>
                    <a:pt x="1399618" y="2141751"/>
                  </a:lnTo>
                  <a:lnTo>
                    <a:pt x="1376435" y="2161055"/>
                  </a:lnTo>
                  <a:lnTo>
                    <a:pt x="1334962" y="2188885"/>
                  </a:lnTo>
                  <a:lnTo>
                    <a:pt x="1292409" y="2213405"/>
                  </a:lnTo>
                  <a:lnTo>
                    <a:pt x="1248775" y="2234616"/>
                  </a:lnTo>
                  <a:lnTo>
                    <a:pt x="1204060" y="2252517"/>
                  </a:lnTo>
                  <a:lnTo>
                    <a:pt x="1158263" y="2267109"/>
                  </a:lnTo>
                  <a:lnTo>
                    <a:pt x="1111386" y="2278391"/>
                  </a:lnTo>
                  <a:lnTo>
                    <a:pt x="1063428" y="2286363"/>
                  </a:lnTo>
                  <a:lnTo>
                    <a:pt x="1014388" y="2291026"/>
                  </a:lnTo>
                  <a:lnTo>
                    <a:pt x="964268" y="2292380"/>
                  </a:lnTo>
                  <a:lnTo>
                    <a:pt x="938249" y="2293686"/>
                  </a:lnTo>
                  <a:lnTo>
                    <a:pt x="873084" y="2290679"/>
                  </a:lnTo>
                  <a:lnTo>
                    <a:pt x="833685" y="2286347"/>
                  </a:lnTo>
                  <a:lnTo>
                    <a:pt x="789996" y="2280149"/>
                  </a:lnTo>
                  <a:lnTo>
                    <a:pt x="741888" y="2272074"/>
                  </a:lnTo>
                  <a:lnTo>
                    <a:pt x="689363" y="2262123"/>
                  </a:lnTo>
                  <a:lnTo>
                    <a:pt x="632420" y="2250295"/>
                  </a:lnTo>
                  <a:lnTo>
                    <a:pt x="571060" y="2236592"/>
                  </a:lnTo>
                  <a:lnTo>
                    <a:pt x="505281" y="2221012"/>
                  </a:lnTo>
                  <a:lnTo>
                    <a:pt x="435085" y="2203556"/>
                  </a:lnTo>
                  <a:lnTo>
                    <a:pt x="360472" y="2184224"/>
                  </a:lnTo>
                  <a:lnTo>
                    <a:pt x="311738" y="2171882"/>
                  </a:lnTo>
                  <a:lnTo>
                    <a:pt x="263035" y="2159269"/>
                  </a:lnTo>
                  <a:lnTo>
                    <a:pt x="214361" y="2146385"/>
                  </a:lnTo>
                  <a:lnTo>
                    <a:pt x="165718" y="2133230"/>
                  </a:lnTo>
                  <a:lnTo>
                    <a:pt x="117105" y="2119805"/>
                  </a:lnTo>
                  <a:lnTo>
                    <a:pt x="68522" y="2106108"/>
                  </a:lnTo>
                  <a:lnTo>
                    <a:pt x="19969" y="2092140"/>
                  </a:lnTo>
                  <a:lnTo>
                    <a:pt x="0" y="2086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AF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2071370" cy="2390140"/>
            </a:xfrm>
            <a:custGeom>
              <a:avLst/>
              <a:gdLst/>
              <a:ahLst/>
              <a:cxnLst/>
              <a:rect l="l" t="t" r="r" b="b"/>
              <a:pathLst>
                <a:path w="2071370" h="2390140">
                  <a:moveTo>
                    <a:pt x="1994323" y="0"/>
                  </a:moveTo>
                  <a:lnTo>
                    <a:pt x="2017817" y="0"/>
                  </a:lnTo>
                  <a:lnTo>
                    <a:pt x="1983544" y="85632"/>
                  </a:lnTo>
                  <a:lnTo>
                    <a:pt x="1953563" y="184403"/>
                  </a:lnTo>
                  <a:lnTo>
                    <a:pt x="1933061" y="225290"/>
                  </a:lnTo>
                  <a:lnTo>
                    <a:pt x="1919227" y="273800"/>
                  </a:lnTo>
                  <a:lnTo>
                    <a:pt x="1906090" y="321782"/>
                  </a:lnTo>
                  <a:lnTo>
                    <a:pt x="1893779" y="369137"/>
                  </a:lnTo>
                  <a:lnTo>
                    <a:pt x="1882425" y="415768"/>
                  </a:lnTo>
                  <a:lnTo>
                    <a:pt x="1872156" y="461576"/>
                  </a:lnTo>
                  <a:lnTo>
                    <a:pt x="1869206" y="514514"/>
                  </a:lnTo>
                  <a:lnTo>
                    <a:pt x="1861500" y="558380"/>
                  </a:lnTo>
                  <a:lnTo>
                    <a:pt x="1861372" y="609179"/>
                  </a:lnTo>
                  <a:lnTo>
                    <a:pt x="1862262" y="659207"/>
                  </a:lnTo>
                  <a:lnTo>
                    <a:pt x="1864571" y="708160"/>
                  </a:lnTo>
                  <a:lnTo>
                    <a:pt x="1868173" y="756132"/>
                  </a:lnTo>
                  <a:lnTo>
                    <a:pt x="1872945" y="803218"/>
                  </a:lnTo>
                  <a:lnTo>
                    <a:pt x="1878764" y="849511"/>
                  </a:lnTo>
                  <a:lnTo>
                    <a:pt x="1891607" y="903157"/>
                  </a:lnTo>
                  <a:lnTo>
                    <a:pt x="1899146" y="948146"/>
                  </a:lnTo>
                  <a:lnTo>
                    <a:pt x="1907360" y="992624"/>
                  </a:lnTo>
                  <a:lnTo>
                    <a:pt x="1926426" y="1054230"/>
                  </a:lnTo>
                  <a:lnTo>
                    <a:pt x="1939926" y="1107378"/>
                  </a:lnTo>
                  <a:lnTo>
                    <a:pt x="1953777" y="1160260"/>
                  </a:lnTo>
                  <a:lnTo>
                    <a:pt x="1981867" y="1265730"/>
                  </a:lnTo>
                  <a:lnTo>
                    <a:pt x="1995753" y="1318585"/>
                  </a:lnTo>
                  <a:lnTo>
                    <a:pt x="2015386" y="1379761"/>
                  </a:lnTo>
                  <a:lnTo>
                    <a:pt x="2028391" y="1433283"/>
                  </a:lnTo>
                  <a:lnTo>
                    <a:pt x="2037336" y="1477208"/>
                  </a:lnTo>
                  <a:lnTo>
                    <a:pt x="2045455" y="1521757"/>
                  </a:lnTo>
                  <a:lnTo>
                    <a:pt x="2058606" y="1575170"/>
                  </a:lnTo>
                  <a:lnTo>
                    <a:pt x="2064342" y="1621525"/>
                  </a:lnTo>
                  <a:lnTo>
                    <a:pt x="2068520" y="1669062"/>
                  </a:lnTo>
                  <a:lnTo>
                    <a:pt x="2070896" y="1717963"/>
                  </a:lnTo>
                  <a:lnTo>
                    <a:pt x="2071226" y="1768416"/>
                  </a:lnTo>
                  <a:lnTo>
                    <a:pt x="2069266" y="1820603"/>
                  </a:lnTo>
                  <a:lnTo>
                    <a:pt x="2058670" y="1866659"/>
                  </a:lnTo>
                  <a:lnTo>
                    <a:pt x="2045296" y="1914820"/>
                  </a:lnTo>
                  <a:lnTo>
                    <a:pt x="2023451" y="1956725"/>
                  </a:lnTo>
                  <a:lnTo>
                    <a:pt x="1999962" y="1999875"/>
                  </a:lnTo>
                  <a:lnTo>
                    <a:pt x="1975060" y="2044097"/>
                  </a:lnTo>
                  <a:lnTo>
                    <a:pt x="1875875" y="2157284"/>
                  </a:lnTo>
                  <a:lnTo>
                    <a:pt x="1713422" y="2280386"/>
                  </a:lnTo>
                  <a:lnTo>
                    <a:pt x="1621657" y="2324572"/>
                  </a:lnTo>
                  <a:lnTo>
                    <a:pt x="1861476" y="2142844"/>
                  </a:lnTo>
                  <a:lnTo>
                    <a:pt x="1957165" y="2032306"/>
                  </a:lnTo>
                  <a:lnTo>
                    <a:pt x="1980882" y="1988983"/>
                  </a:lnTo>
                  <a:lnTo>
                    <a:pt x="2003184" y="1946732"/>
                  </a:lnTo>
                  <a:lnTo>
                    <a:pt x="2023845" y="1905725"/>
                  </a:lnTo>
                  <a:lnTo>
                    <a:pt x="2035661" y="1858744"/>
                  </a:lnTo>
                  <a:lnTo>
                    <a:pt x="2044911" y="1813708"/>
                  </a:lnTo>
                  <a:lnTo>
                    <a:pt x="2051830" y="1770438"/>
                  </a:lnTo>
                  <a:lnTo>
                    <a:pt x="2050553" y="1720703"/>
                  </a:lnTo>
                  <a:lnTo>
                    <a:pt x="2047419" y="1672376"/>
                  </a:lnTo>
                  <a:lnTo>
                    <a:pt x="2042662" y="1625278"/>
                  </a:lnTo>
                  <a:lnTo>
                    <a:pt x="2036521" y="1579230"/>
                  </a:lnTo>
                  <a:lnTo>
                    <a:pt x="2023128" y="1526000"/>
                  </a:lnTo>
                  <a:lnTo>
                    <a:pt x="2014925" y="1481515"/>
                  </a:lnTo>
                  <a:lnTo>
                    <a:pt x="2006044" y="1437542"/>
                  </a:lnTo>
                  <a:lnTo>
                    <a:pt x="1992930" y="1384102"/>
                  </a:lnTo>
                  <a:lnTo>
                    <a:pt x="1979314" y="1331042"/>
                  </a:lnTo>
                  <a:lnTo>
                    <a:pt x="1959274" y="1270174"/>
                  </a:lnTo>
                  <a:lnTo>
                    <a:pt x="1931183" y="1164705"/>
                  </a:lnTo>
                  <a:lnTo>
                    <a:pt x="1917385" y="1111783"/>
                  </a:lnTo>
                  <a:lnTo>
                    <a:pt x="1903971" y="1058570"/>
                  </a:lnTo>
                  <a:lnTo>
                    <a:pt x="1891115" y="1004934"/>
                  </a:lnTo>
                  <a:lnTo>
                    <a:pt x="1876924" y="952310"/>
                  </a:lnTo>
                  <a:lnTo>
                    <a:pt x="1869554" y="907193"/>
                  </a:lnTo>
                  <a:lnTo>
                    <a:pt x="1856925" y="853385"/>
                  </a:lnTo>
                  <a:lnTo>
                    <a:pt x="1851368" y="806893"/>
                  </a:lnTo>
                  <a:lnTo>
                    <a:pt x="1846908" y="759571"/>
                  </a:lnTo>
                  <a:lnTo>
                    <a:pt x="1837568" y="703271"/>
                  </a:lnTo>
                  <a:lnTo>
                    <a:pt x="1835678" y="654001"/>
                  </a:lnTo>
                  <a:lnTo>
                    <a:pt x="1835263" y="603613"/>
                  </a:lnTo>
                  <a:lnTo>
                    <a:pt x="1842048" y="560444"/>
                  </a:lnTo>
                  <a:lnTo>
                    <a:pt x="1844218" y="508098"/>
                  </a:lnTo>
                  <a:lnTo>
                    <a:pt x="1853832" y="462786"/>
                  </a:lnTo>
                  <a:lnTo>
                    <a:pt x="1864644" y="416566"/>
                  </a:lnTo>
                  <a:lnTo>
                    <a:pt x="1870412" y="361493"/>
                  </a:lnTo>
                  <a:lnTo>
                    <a:pt x="1883194" y="313781"/>
                  </a:lnTo>
                  <a:lnTo>
                    <a:pt x="1896746" y="265485"/>
                  </a:lnTo>
                  <a:lnTo>
                    <a:pt x="1917026" y="224765"/>
                  </a:lnTo>
                  <a:lnTo>
                    <a:pt x="1961896" y="76685"/>
                  </a:lnTo>
                  <a:lnTo>
                    <a:pt x="1994323" y="0"/>
                  </a:lnTo>
                  <a:close/>
                </a:path>
                <a:path w="2071370" h="2390140">
                  <a:moveTo>
                    <a:pt x="0" y="1562752"/>
                  </a:moveTo>
                  <a:lnTo>
                    <a:pt x="30997" y="1590572"/>
                  </a:lnTo>
                  <a:lnTo>
                    <a:pt x="69321" y="1624909"/>
                  </a:lnTo>
                  <a:lnTo>
                    <a:pt x="101635" y="1651124"/>
                  </a:lnTo>
                  <a:lnTo>
                    <a:pt x="140194" y="1685283"/>
                  </a:lnTo>
                  <a:lnTo>
                    <a:pt x="178947" y="1719295"/>
                  </a:lnTo>
                  <a:lnTo>
                    <a:pt x="217944" y="1753122"/>
                  </a:lnTo>
                  <a:lnTo>
                    <a:pt x="257505" y="1786521"/>
                  </a:lnTo>
                  <a:lnTo>
                    <a:pt x="297178" y="1819836"/>
                  </a:lnTo>
                  <a:lnTo>
                    <a:pt x="337011" y="1853030"/>
                  </a:lnTo>
                  <a:lnTo>
                    <a:pt x="377050" y="1886067"/>
                  </a:lnTo>
                  <a:lnTo>
                    <a:pt x="423444" y="1926964"/>
                  </a:lnTo>
                  <a:lnTo>
                    <a:pt x="464038" y="1959581"/>
                  </a:lnTo>
                  <a:lnTo>
                    <a:pt x="504979" y="1991934"/>
                  </a:lnTo>
                  <a:lnTo>
                    <a:pt x="546317" y="2023988"/>
                  </a:lnTo>
                  <a:lnTo>
                    <a:pt x="588096" y="2055706"/>
                  </a:lnTo>
                  <a:lnTo>
                    <a:pt x="630365" y="2087053"/>
                  </a:lnTo>
                  <a:lnTo>
                    <a:pt x="673172" y="2117994"/>
                  </a:lnTo>
                  <a:lnTo>
                    <a:pt x="716562" y="2148491"/>
                  </a:lnTo>
                  <a:lnTo>
                    <a:pt x="760584" y="2178511"/>
                  </a:lnTo>
                  <a:lnTo>
                    <a:pt x="800623" y="2198872"/>
                  </a:lnTo>
                  <a:lnTo>
                    <a:pt x="857198" y="2232055"/>
                  </a:lnTo>
                  <a:lnTo>
                    <a:pt x="916129" y="2263452"/>
                  </a:lnTo>
                  <a:lnTo>
                    <a:pt x="969339" y="2286508"/>
                  </a:lnTo>
                  <a:lnTo>
                    <a:pt x="1020955" y="2310773"/>
                  </a:lnTo>
                  <a:lnTo>
                    <a:pt x="1069001" y="2337743"/>
                  </a:lnTo>
                  <a:lnTo>
                    <a:pt x="1093196" y="2344759"/>
                  </a:lnTo>
                  <a:lnTo>
                    <a:pt x="1103769" y="2349423"/>
                  </a:lnTo>
                  <a:lnTo>
                    <a:pt x="1102237" y="2350584"/>
                  </a:lnTo>
                  <a:lnTo>
                    <a:pt x="1115271" y="2353383"/>
                  </a:lnTo>
                  <a:lnTo>
                    <a:pt x="1192689" y="2358095"/>
                  </a:lnTo>
                  <a:lnTo>
                    <a:pt x="1252165" y="2363728"/>
                  </a:lnTo>
                  <a:lnTo>
                    <a:pt x="1316111" y="2365973"/>
                  </a:lnTo>
                  <a:lnTo>
                    <a:pt x="1382075" y="2366690"/>
                  </a:lnTo>
                  <a:lnTo>
                    <a:pt x="1441500" y="2359686"/>
                  </a:lnTo>
                  <a:lnTo>
                    <a:pt x="1491932" y="2346821"/>
                  </a:lnTo>
                  <a:lnTo>
                    <a:pt x="1503726" y="2350560"/>
                  </a:lnTo>
                  <a:lnTo>
                    <a:pt x="1515221" y="2341849"/>
                  </a:lnTo>
                  <a:lnTo>
                    <a:pt x="1527125" y="2345503"/>
                  </a:lnTo>
                  <a:lnTo>
                    <a:pt x="1569809" y="2325834"/>
                  </a:lnTo>
                  <a:lnTo>
                    <a:pt x="1703372" y="2262651"/>
                  </a:lnTo>
                  <a:lnTo>
                    <a:pt x="1621657" y="2324572"/>
                  </a:lnTo>
                  <a:lnTo>
                    <a:pt x="1533461" y="2366054"/>
                  </a:lnTo>
                  <a:lnTo>
                    <a:pt x="1521392" y="2362524"/>
                  </a:lnTo>
                  <a:lnTo>
                    <a:pt x="1503709" y="2375924"/>
                  </a:lnTo>
                  <a:lnTo>
                    <a:pt x="1445697" y="2381856"/>
                  </a:lnTo>
                  <a:lnTo>
                    <a:pt x="1384945" y="2389866"/>
                  </a:lnTo>
                  <a:lnTo>
                    <a:pt x="1317834" y="2390019"/>
                  </a:lnTo>
                  <a:lnTo>
                    <a:pt x="1252952" y="2388483"/>
                  </a:lnTo>
                  <a:lnTo>
                    <a:pt x="1192783" y="2383375"/>
                  </a:lnTo>
                  <a:lnTo>
                    <a:pt x="1145913" y="2380865"/>
                  </a:lnTo>
                  <a:lnTo>
                    <a:pt x="1108726" y="2371017"/>
                  </a:lnTo>
                  <a:lnTo>
                    <a:pt x="1101407" y="2376564"/>
                  </a:lnTo>
                  <a:lnTo>
                    <a:pt x="1094790" y="2368903"/>
                  </a:lnTo>
                  <a:lnTo>
                    <a:pt x="1083857" y="2364512"/>
                  </a:lnTo>
                  <a:lnTo>
                    <a:pt x="1059620" y="2357527"/>
                  </a:lnTo>
                  <a:lnTo>
                    <a:pt x="1017558" y="2338698"/>
                  </a:lnTo>
                  <a:lnTo>
                    <a:pt x="959663" y="2306516"/>
                  </a:lnTo>
                  <a:lnTo>
                    <a:pt x="906233" y="2283626"/>
                  </a:lnTo>
                  <a:lnTo>
                    <a:pt x="847057" y="2252414"/>
                  </a:lnTo>
                  <a:lnTo>
                    <a:pt x="790231" y="2219423"/>
                  </a:lnTo>
                  <a:lnTo>
                    <a:pt x="706789" y="2168573"/>
                  </a:lnTo>
                  <a:lnTo>
                    <a:pt x="664183" y="2137481"/>
                  </a:lnTo>
                  <a:lnTo>
                    <a:pt x="622093" y="2105998"/>
                  </a:lnTo>
                  <a:lnTo>
                    <a:pt x="586582" y="2082205"/>
                  </a:lnTo>
                  <a:lnTo>
                    <a:pt x="545409" y="2050027"/>
                  </a:lnTo>
                  <a:lnTo>
                    <a:pt x="504639" y="2017544"/>
                  </a:lnTo>
                  <a:lnTo>
                    <a:pt x="470334" y="1992836"/>
                  </a:lnTo>
                  <a:lnTo>
                    <a:pt x="430255" y="1959830"/>
                  </a:lnTo>
                  <a:lnTo>
                    <a:pt x="390464" y="1926604"/>
                  </a:lnTo>
                  <a:lnTo>
                    <a:pt x="357026" y="1901241"/>
                  </a:lnTo>
                  <a:lnTo>
                    <a:pt x="317699" y="1867663"/>
                  </a:lnTo>
                  <a:lnTo>
                    <a:pt x="278548" y="1833953"/>
                  </a:lnTo>
                  <a:lnTo>
                    <a:pt x="239535" y="1800139"/>
                  </a:lnTo>
                  <a:lnTo>
                    <a:pt x="206722" y="1774301"/>
                  </a:lnTo>
                  <a:lnTo>
                    <a:pt x="167702" y="1740491"/>
                  </a:lnTo>
                  <a:lnTo>
                    <a:pt x="128928" y="1706496"/>
                  </a:lnTo>
                  <a:lnTo>
                    <a:pt x="90351" y="1672351"/>
                  </a:lnTo>
                  <a:lnTo>
                    <a:pt x="51921" y="1638094"/>
                  </a:lnTo>
                  <a:lnTo>
                    <a:pt x="0" y="1591567"/>
                  </a:lnTo>
                  <a:lnTo>
                    <a:pt x="0" y="1562752"/>
                  </a:lnTo>
                  <a:close/>
                </a:path>
              </a:pathLst>
            </a:custGeom>
            <a:solidFill>
              <a:srgbClr val="CFB48B">
                <a:alpha val="96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44136" y="355616"/>
            <a:ext cx="8226240" cy="443243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56998" y="5504212"/>
            <a:ext cx="8314647" cy="423459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9005" y="5598607"/>
            <a:ext cx="6476999" cy="431482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06305" y="2357486"/>
            <a:ext cx="7018020" cy="303149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7870"/>
              </a:lnSpc>
              <a:spcBef>
                <a:spcPts val="259"/>
              </a:spcBef>
            </a:pPr>
            <a:r>
              <a:rPr sz="6600" spc="-170" dirty="0"/>
              <a:t>ÇOCU</a:t>
            </a:r>
            <a:r>
              <a:rPr sz="6600" spc="-170" dirty="0">
                <a:latin typeface="Lucida Sans Unicode"/>
                <a:cs typeface="Lucida Sans Unicode"/>
              </a:rPr>
              <a:t>Ğ</a:t>
            </a:r>
            <a:r>
              <a:rPr sz="6600" spc="-170" dirty="0"/>
              <a:t>UMLA</a:t>
            </a:r>
            <a:r>
              <a:rPr sz="6600" spc="-620" dirty="0"/>
              <a:t> </a:t>
            </a:r>
            <a:r>
              <a:rPr sz="6600" spc="-275" dirty="0"/>
              <a:t>NASIL </a:t>
            </a:r>
            <a:r>
              <a:rPr sz="6600" spc="-20" dirty="0"/>
              <a:t>ETK</a:t>
            </a:r>
            <a:r>
              <a:rPr sz="6600" spc="-20" dirty="0">
                <a:latin typeface="Lucida Sans Unicode"/>
                <a:cs typeface="Lucida Sans Unicode"/>
              </a:rPr>
              <a:t>İ</a:t>
            </a:r>
            <a:r>
              <a:rPr sz="6600" spc="-20" dirty="0"/>
              <a:t>L</a:t>
            </a:r>
            <a:r>
              <a:rPr sz="6600" spc="-20" dirty="0">
                <a:latin typeface="Lucida Sans Unicode"/>
                <a:cs typeface="Lucida Sans Unicode"/>
              </a:rPr>
              <a:t>İ</a:t>
            </a:r>
            <a:r>
              <a:rPr sz="6600" spc="-665" dirty="0">
                <a:latin typeface="Lucida Sans Unicode"/>
                <a:cs typeface="Lucida Sans Unicode"/>
              </a:rPr>
              <a:t> 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LET</a:t>
            </a:r>
            <a:r>
              <a:rPr sz="6600" spc="-10" dirty="0">
                <a:latin typeface="Lucida Sans Unicode"/>
                <a:cs typeface="Lucida Sans Unicode"/>
              </a:rPr>
              <a:t>İŞİ</a:t>
            </a:r>
            <a:r>
              <a:rPr sz="6600" spc="-10" dirty="0"/>
              <a:t>M KURAB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L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R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M?</a:t>
            </a:r>
            <a:endParaRPr sz="66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19747" y="1655056"/>
            <a:ext cx="5857875" cy="2513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599"/>
              </a:lnSpc>
              <a:spcBef>
                <a:spcPts val="95"/>
              </a:spcBef>
            </a:pPr>
            <a:r>
              <a:rPr sz="3500" dirty="0">
                <a:solidFill>
                  <a:srgbClr val="5C492A"/>
                </a:solidFill>
                <a:latin typeface="Tahoma"/>
                <a:cs typeface="Tahoma"/>
              </a:rPr>
              <a:t>Çocu</a:t>
            </a:r>
            <a:r>
              <a:rPr sz="350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500" dirty="0">
                <a:solidFill>
                  <a:srgbClr val="5C492A"/>
                </a:solidFill>
                <a:latin typeface="Tahoma"/>
                <a:cs typeface="Tahoma"/>
              </a:rPr>
              <a:t>unuza</a:t>
            </a:r>
            <a:r>
              <a:rPr sz="3500" spc="-29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500" spc="75" dirty="0">
                <a:solidFill>
                  <a:srgbClr val="5C492A"/>
                </a:solidFill>
                <a:latin typeface="Tahoma"/>
                <a:cs typeface="Tahoma"/>
              </a:rPr>
              <a:t>kötü</a:t>
            </a:r>
            <a:r>
              <a:rPr sz="3500" spc="-29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500" spc="60" dirty="0">
                <a:solidFill>
                  <a:srgbClr val="5C492A"/>
                </a:solidFill>
                <a:latin typeface="Tahoma"/>
                <a:cs typeface="Tahoma"/>
              </a:rPr>
              <a:t>bir</a:t>
            </a:r>
            <a:r>
              <a:rPr sz="3500" spc="-29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500" spc="-10" dirty="0">
                <a:solidFill>
                  <a:srgbClr val="5C492A"/>
                </a:solidFill>
                <a:latin typeface="Tahoma"/>
                <a:cs typeface="Tahoma"/>
              </a:rPr>
              <a:t>durumla </a:t>
            </a:r>
            <a:r>
              <a:rPr sz="3500" dirty="0">
                <a:solidFill>
                  <a:srgbClr val="5C492A"/>
                </a:solidFill>
                <a:latin typeface="Tahoma"/>
                <a:cs typeface="Tahoma"/>
              </a:rPr>
              <a:t>kar</a:t>
            </a:r>
            <a:r>
              <a:rPr sz="350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500" dirty="0">
                <a:solidFill>
                  <a:srgbClr val="5C492A"/>
                </a:solidFill>
                <a:latin typeface="Tahoma"/>
                <a:cs typeface="Tahoma"/>
              </a:rPr>
              <a:t>ıla</a:t>
            </a:r>
            <a:r>
              <a:rPr sz="350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500" dirty="0">
                <a:solidFill>
                  <a:srgbClr val="5C492A"/>
                </a:solidFill>
                <a:latin typeface="Tahoma"/>
                <a:cs typeface="Tahoma"/>
              </a:rPr>
              <a:t>tı</a:t>
            </a:r>
            <a:r>
              <a:rPr sz="350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500" dirty="0">
                <a:solidFill>
                  <a:srgbClr val="5C492A"/>
                </a:solidFill>
                <a:latin typeface="Tahoma"/>
                <a:cs typeface="Tahoma"/>
              </a:rPr>
              <a:t>ında</a:t>
            </a:r>
            <a:r>
              <a:rPr sz="3500" spc="-9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500" dirty="0">
                <a:solidFill>
                  <a:srgbClr val="5C492A"/>
                </a:solidFill>
                <a:latin typeface="Tahoma"/>
                <a:cs typeface="Tahoma"/>
              </a:rPr>
              <a:t>bunu</a:t>
            </a:r>
            <a:r>
              <a:rPr sz="3500" spc="-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500" spc="-10" dirty="0">
                <a:solidFill>
                  <a:srgbClr val="5C492A"/>
                </a:solidFill>
                <a:latin typeface="Tahoma"/>
                <a:cs typeface="Tahoma"/>
              </a:rPr>
              <a:t>sizinle </a:t>
            </a:r>
            <a:r>
              <a:rPr sz="3500" spc="65" dirty="0">
                <a:solidFill>
                  <a:srgbClr val="5C492A"/>
                </a:solidFill>
                <a:latin typeface="Tahoma"/>
                <a:cs typeface="Tahoma"/>
              </a:rPr>
              <a:t>payla</a:t>
            </a:r>
            <a:r>
              <a:rPr sz="3500" spc="65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500" spc="65" dirty="0">
                <a:solidFill>
                  <a:srgbClr val="5C492A"/>
                </a:solidFill>
                <a:latin typeface="Tahoma"/>
                <a:cs typeface="Tahoma"/>
              </a:rPr>
              <a:t>ması</a:t>
            </a:r>
            <a:r>
              <a:rPr sz="3500" spc="-2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500" dirty="0">
                <a:solidFill>
                  <a:srgbClr val="5C492A"/>
                </a:solidFill>
                <a:latin typeface="Tahoma"/>
                <a:cs typeface="Tahoma"/>
              </a:rPr>
              <a:t>için</a:t>
            </a:r>
            <a:r>
              <a:rPr sz="3500" spc="-24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500" dirty="0">
                <a:solidFill>
                  <a:srgbClr val="5C492A"/>
                </a:solidFill>
                <a:latin typeface="Tahoma"/>
                <a:cs typeface="Tahoma"/>
              </a:rPr>
              <a:t>gerekli</a:t>
            </a:r>
            <a:r>
              <a:rPr sz="3500" spc="-2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500" spc="-10" dirty="0">
                <a:solidFill>
                  <a:srgbClr val="5C492A"/>
                </a:solidFill>
                <a:latin typeface="Tahoma"/>
                <a:cs typeface="Tahoma"/>
              </a:rPr>
              <a:t>güven </a:t>
            </a:r>
            <a:r>
              <a:rPr sz="3500" dirty="0">
                <a:solidFill>
                  <a:srgbClr val="5C492A"/>
                </a:solidFill>
                <a:latin typeface="Tahoma"/>
                <a:cs typeface="Tahoma"/>
              </a:rPr>
              <a:t>mesajlarını</a:t>
            </a:r>
            <a:r>
              <a:rPr sz="3500" spc="-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500" spc="-10" dirty="0">
                <a:solidFill>
                  <a:srgbClr val="5C492A"/>
                </a:solidFill>
                <a:latin typeface="Tahoma"/>
                <a:cs typeface="Tahoma"/>
              </a:rPr>
              <a:t>vermelisiniz.</a:t>
            </a:r>
            <a:endParaRPr sz="35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25936" y="6950669"/>
            <a:ext cx="5845175" cy="191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199"/>
              </a:lnSpc>
              <a:spcBef>
                <a:spcPts val="100"/>
              </a:spcBef>
            </a:pPr>
            <a:r>
              <a:rPr sz="3550" spc="-20" dirty="0">
                <a:solidFill>
                  <a:srgbClr val="5C492A"/>
                </a:solidFill>
                <a:latin typeface="Tahoma"/>
                <a:cs typeface="Tahoma"/>
              </a:rPr>
              <a:t>Aile</a:t>
            </a:r>
            <a:r>
              <a:rPr sz="3550" spc="-31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550" dirty="0">
                <a:solidFill>
                  <a:srgbClr val="5C492A"/>
                </a:solidFill>
                <a:latin typeface="Tahoma"/>
                <a:cs typeface="Tahoma"/>
              </a:rPr>
              <a:t>içerisinde</a:t>
            </a:r>
            <a:r>
              <a:rPr sz="3550" spc="-30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550" spc="65" dirty="0">
                <a:solidFill>
                  <a:srgbClr val="5C492A"/>
                </a:solidFill>
                <a:latin typeface="Tahoma"/>
                <a:cs typeface="Tahoma"/>
              </a:rPr>
              <a:t>ihtiyaç</a:t>
            </a:r>
            <a:r>
              <a:rPr sz="3550" spc="-30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550" spc="-10" dirty="0">
                <a:solidFill>
                  <a:srgbClr val="5C492A"/>
                </a:solidFill>
                <a:latin typeface="Tahoma"/>
                <a:cs typeface="Tahoma"/>
              </a:rPr>
              <a:t>duyulan </a:t>
            </a:r>
            <a:r>
              <a:rPr sz="3550" dirty="0">
                <a:solidFill>
                  <a:srgbClr val="5C492A"/>
                </a:solidFill>
                <a:latin typeface="Tahoma"/>
                <a:cs typeface="Tahoma"/>
              </a:rPr>
              <a:t>kuralları</a:t>
            </a:r>
            <a:r>
              <a:rPr sz="3550" spc="-1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550" spc="60" dirty="0">
                <a:solidFill>
                  <a:srgbClr val="5C492A"/>
                </a:solidFill>
                <a:latin typeface="Tahoma"/>
                <a:cs typeface="Tahoma"/>
              </a:rPr>
              <a:t>çocuklarla</a:t>
            </a:r>
            <a:r>
              <a:rPr sz="3550" spc="-1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550" spc="60" dirty="0">
                <a:solidFill>
                  <a:srgbClr val="5C492A"/>
                </a:solidFill>
                <a:latin typeface="Tahoma"/>
                <a:cs typeface="Tahoma"/>
              </a:rPr>
              <a:t>beraber </a:t>
            </a:r>
            <a:r>
              <a:rPr sz="3550" spc="-10" dirty="0">
                <a:solidFill>
                  <a:srgbClr val="5C492A"/>
                </a:solidFill>
                <a:latin typeface="Tahoma"/>
                <a:cs typeface="Tahoma"/>
              </a:rPr>
              <a:t>belirlemelisiniz.</a:t>
            </a:r>
            <a:endParaRPr sz="355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2245" y="283918"/>
            <a:ext cx="2113077" cy="203736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2043430" cy="1829435"/>
            <a:chOff x="0" y="0"/>
            <a:chExt cx="2043430" cy="1829435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2043430" cy="1733550"/>
            </a:xfrm>
            <a:custGeom>
              <a:avLst/>
              <a:gdLst/>
              <a:ahLst/>
              <a:cxnLst/>
              <a:rect l="l" t="t" r="r" b="b"/>
              <a:pathLst>
                <a:path w="2043430" h="1733550">
                  <a:moveTo>
                    <a:pt x="0" y="0"/>
                  </a:moveTo>
                  <a:lnTo>
                    <a:pt x="2043101" y="0"/>
                  </a:lnTo>
                  <a:lnTo>
                    <a:pt x="2038091" y="35212"/>
                  </a:lnTo>
                  <a:lnTo>
                    <a:pt x="2027282" y="93922"/>
                  </a:lnTo>
                  <a:lnTo>
                    <a:pt x="2012646" y="162277"/>
                  </a:lnTo>
                  <a:lnTo>
                    <a:pt x="1994182" y="240279"/>
                  </a:lnTo>
                  <a:lnTo>
                    <a:pt x="1973953" y="311955"/>
                  </a:lnTo>
                  <a:lnTo>
                    <a:pt x="1961118" y="349767"/>
                  </a:lnTo>
                  <a:lnTo>
                    <a:pt x="1946471" y="388895"/>
                  </a:lnTo>
                  <a:lnTo>
                    <a:pt x="1930010" y="429339"/>
                  </a:lnTo>
                  <a:lnTo>
                    <a:pt x="1911736" y="471098"/>
                  </a:lnTo>
                  <a:lnTo>
                    <a:pt x="1891649" y="514173"/>
                  </a:lnTo>
                  <a:lnTo>
                    <a:pt x="1869748" y="558564"/>
                  </a:lnTo>
                  <a:lnTo>
                    <a:pt x="1846035" y="604271"/>
                  </a:lnTo>
                  <a:lnTo>
                    <a:pt x="1820508" y="651294"/>
                  </a:lnTo>
                  <a:lnTo>
                    <a:pt x="1793168" y="699633"/>
                  </a:lnTo>
                  <a:lnTo>
                    <a:pt x="1764015" y="749287"/>
                  </a:lnTo>
                  <a:lnTo>
                    <a:pt x="1733049" y="800257"/>
                  </a:lnTo>
                  <a:lnTo>
                    <a:pt x="1700270" y="852543"/>
                  </a:lnTo>
                  <a:lnTo>
                    <a:pt x="1665677" y="906145"/>
                  </a:lnTo>
                  <a:lnTo>
                    <a:pt x="1628656" y="958546"/>
                  </a:lnTo>
                  <a:lnTo>
                    <a:pt x="1592090" y="1009194"/>
                  </a:lnTo>
                  <a:lnTo>
                    <a:pt x="1555979" y="1058087"/>
                  </a:lnTo>
                  <a:lnTo>
                    <a:pt x="1520323" y="1105227"/>
                  </a:lnTo>
                  <a:lnTo>
                    <a:pt x="1485122" y="1150613"/>
                  </a:lnTo>
                  <a:lnTo>
                    <a:pt x="1450376" y="1194245"/>
                  </a:lnTo>
                  <a:lnTo>
                    <a:pt x="1415948" y="1236286"/>
                  </a:lnTo>
                  <a:lnTo>
                    <a:pt x="1382250" y="1276247"/>
                  </a:lnTo>
                  <a:lnTo>
                    <a:pt x="1348869" y="1314618"/>
                  </a:lnTo>
                  <a:lnTo>
                    <a:pt x="1315944" y="1351234"/>
                  </a:lnTo>
                  <a:lnTo>
                    <a:pt x="1283473" y="1386097"/>
                  </a:lnTo>
                  <a:lnTo>
                    <a:pt x="1251458" y="1419206"/>
                  </a:lnTo>
                  <a:lnTo>
                    <a:pt x="1219897" y="1450561"/>
                  </a:lnTo>
                  <a:lnTo>
                    <a:pt x="1188792" y="1480162"/>
                  </a:lnTo>
                  <a:lnTo>
                    <a:pt x="1158142" y="1508010"/>
                  </a:lnTo>
                  <a:lnTo>
                    <a:pt x="1127947" y="1534103"/>
                  </a:lnTo>
                  <a:lnTo>
                    <a:pt x="1098207" y="1558443"/>
                  </a:lnTo>
                  <a:lnTo>
                    <a:pt x="1068922" y="1581029"/>
                  </a:lnTo>
                  <a:lnTo>
                    <a:pt x="1045738" y="1600332"/>
                  </a:lnTo>
                  <a:lnTo>
                    <a:pt x="1004266" y="1628162"/>
                  </a:lnTo>
                  <a:lnTo>
                    <a:pt x="961713" y="1652682"/>
                  </a:lnTo>
                  <a:lnTo>
                    <a:pt x="918079" y="1673893"/>
                  </a:lnTo>
                  <a:lnTo>
                    <a:pt x="873364" y="1691794"/>
                  </a:lnTo>
                  <a:lnTo>
                    <a:pt x="827567" y="1706386"/>
                  </a:lnTo>
                  <a:lnTo>
                    <a:pt x="780690" y="1717668"/>
                  </a:lnTo>
                  <a:lnTo>
                    <a:pt x="732731" y="1725641"/>
                  </a:lnTo>
                  <a:lnTo>
                    <a:pt x="683692" y="1730304"/>
                  </a:lnTo>
                  <a:lnTo>
                    <a:pt x="633572" y="1731657"/>
                  </a:lnTo>
                  <a:lnTo>
                    <a:pt x="607553" y="1732964"/>
                  </a:lnTo>
                  <a:lnTo>
                    <a:pt x="542388" y="1729956"/>
                  </a:lnTo>
                  <a:lnTo>
                    <a:pt x="502989" y="1725625"/>
                  </a:lnTo>
                  <a:lnTo>
                    <a:pt x="459300" y="1719426"/>
                  </a:lnTo>
                  <a:lnTo>
                    <a:pt x="411192" y="1711351"/>
                  </a:lnTo>
                  <a:lnTo>
                    <a:pt x="358667" y="1701400"/>
                  </a:lnTo>
                  <a:lnTo>
                    <a:pt x="301724" y="1689573"/>
                  </a:lnTo>
                  <a:lnTo>
                    <a:pt x="240363" y="1675869"/>
                  </a:lnTo>
                  <a:lnTo>
                    <a:pt x="174585" y="1660289"/>
                  </a:lnTo>
                  <a:lnTo>
                    <a:pt x="104389" y="1642833"/>
                  </a:lnTo>
                  <a:lnTo>
                    <a:pt x="29776" y="1623501"/>
                  </a:lnTo>
                  <a:lnTo>
                    <a:pt x="0" y="1615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AF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740535" cy="1829435"/>
            </a:xfrm>
            <a:custGeom>
              <a:avLst/>
              <a:gdLst/>
              <a:ahLst/>
              <a:cxnLst/>
              <a:rect l="l" t="t" r="r" b="b"/>
              <a:pathLst>
                <a:path w="1740535" h="1829435">
                  <a:moveTo>
                    <a:pt x="1511309" y="0"/>
                  </a:moveTo>
                  <a:lnTo>
                    <a:pt x="1530798" y="0"/>
                  </a:lnTo>
                  <a:lnTo>
                    <a:pt x="1530675" y="48457"/>
                  </a:lnTo>
                  <a:lnTo>
                    <a:pt x="1531566" y="98484"/>
                  </a:lnTo>
                  <a:lnTo>
                    <a:pt x="1533875" y="147437"/>
                  </a:lnTo>
                  <a:lnTo>
                    <a:pt x="1537477" y="195410"/>
                  </a:lnTo>
                  <a:lnTo>
                    <a:pt x="1542249" y="242496"/>
                  </a:lnTo>
                  <a:lnTo>
                    <a:pt x="1548068" y="288789"/>
                  </a:lnTo>
                  <a:lnTo>
                    <a:pt x="1560910" y="342435"/>
                  </a:lnTo>
                  <a:lnTo>
                    <a:pt x="1568450" y="387424"/>
                  </a:lnTo>
                  <a:lnTo>
                    <a:pt x="1576664" y="431901"/>
                  </a:lnTo>
                  <a:lnTo>
                    <a:pt x="1595730" y="493508"/>
                  </a:lnTo>
                  <a:lnTo>
                    <a:pt x="1609230" y="546655"/>
                  </a:lnTo>
                  <a:lnTo>
                    <a:pt x="1623081" y="599537"/>
                  </a:lnTo>
                  <a:lnTo>
                    <a:pt x="1651170" y="705007"/>
                  </a:lnTo>
                  <a:lnTo>
                    <a:pt x="1665057" y="757862"/>
                  </a:lnTo>
                  <a:lnTo>
                    <a:pt x="1684689" y="819038"/>
                  </a:lnTo>
                  <a:lnTo>
                    <a:pt x="1697695" y="872561"/>
                  </a:lnTo>
                  <a:lnTo>
                    <a:pt x="1706640" y="916485"/>
                  </a:lnTo>
                  <a:lnTo>
                    <a:pt x="1714759" y="961035"/>
                  </a:lnTo>
                  <a:lnTo>
                    <a:pt x="1727910" y="1014447"/>
                  </a:lnTo>
                  <a:lnTo>
                    <a:pt x="1733646" y="1060803"/>
                  </a:lnTo>
                  <a:lnTo>
                    <a:pt x="1737824" y="1108339"/>
                  </a:lnTo>
                  <a:lnTo>
                    <a:pt x="1740200" y="1157241"/>
                  </a:lnTo>
                  <a:lnTo>
                    <a:pt x="1740530" y="1207693"/>
                  </a:lnTo>
                  <a:lnTo>
                    <a:pt x="1738570" y="1259881"/>
                  </a:lnTo>
                  <a:lnTo>
                    <a:pt x="1727974" y="1305937"/>
                  </a:lnTo>
                  <a:lnTo>
                    <a:pt x="1714600" y="1354098"/>
                  </a:lnTo>
                  <a:lnTo>
                    <a:pt x="1692755" y="1396002"/>
                  </a:lnTo>
                  <a:lnTo>
                    <a:pt x="1669266" y="1439153"/>
                  </a:lnTo>
                  <a:lnTo>
                    <a:pt x="1644364" y="1483374"/>
                  </a:lnTo>
                  <a:lnTo>
                    <a:pt x="1545179" y="1596561"/>
                  </a:lnTo>
                  <a:lnTo>
                    <a:pt x="1382726" y="1719664"/>
                  </a:lnTo>
                  <a:lnTo>
                    <a:pt x="1290961" y="1763850"/>
                  </a:lnTo>
                  <a:lnTo>
                    <a:pt x="1530779" y="1582121"/>
                  </a:lnTo>
                  <a:lnTo>
                    <a:pt x="1626469" y="1471584"/>
                  </a:lnTo>
                  <a:lnTo>
                    <a:pt x="1650186" y="1428260"/>
                  </a:lnTo>
                  <a:lnTo>
                    <a:pt x="1672488" y="1386009"/>
                  </a:lnTo>
                  <a:lnTo>
                    <a:pt x="1693149" y="1345002"/>
                  </a:lnTo>
                  <a:lnTo>
                    <a:pt x="1704965" y="1298021"/>
                  </a:lnTo>
                  <a:lnTo>
                    <a:pt x="1714214" y="1252985"/>
                  </a:lnTo>
                  <a:lnTo>
                    <a:pt x="1721134" y="1209716"/>
                  </a:lnTo>
                  <a:lnTo>
                    <a:pt x="1719857" y="1159981"/>
                  </a:lnTo>
                  <a:lnTo>
                    <a:pt x="1716722" y="1111654"/>
                  </a:lnTo>
                  <a:lnTo>
                    <a:pt x="1711966" y="1064556"/>
                  </a:lnTo>
                  <a:lnTo>
                    <a:pt x="1705825" y="1018507"/>
                  </a:lnTo>
                  <a:lnTo>
                    <a:pt x="1692432" y="965278"/>
                  </a:lnTo>
                  <a:lnTo>
                    <a:pt x="1684229" y="920792"/>
                  </a:lnTo>
                  <a:lnTo>
                    <a:pt x="1675348" y="876819"/>
                  </a:lnTo>
                  <a:lnTo>
                    <a:pt x="1662233" y="823380"/>
                  </a:lnTo>
                  <a:lnTo>
                    <a:pt x="1648618" y="770319"/>
                  </a:lnTo>
                  <a:lnTo>
                    <a:pt x="1628578" y="709451"/>
                  </a:lnTo>
                  <a:lnTo>
                    <a:pt x="1600487" y="603983"/>
                  </a:lnTo>
                  <a:lnTo>
                    <a:pt x="1586689" y="551061"/>
                  </a:lnTo>
                  <a:lnTo>
                    <a:pt x="1573275" y="497847"/>
                  </a:lnTo>
                  <a:lnTo>
                    <a:pt x="1560419" y="444212"/>
                  </a:lnTo>
                  <a:lnTo>
                    <a:pt x="1546228" y="391587"/>
                  </a:lnTo>
                  <a:lnTo>
                    <a:pt x="1538857" y="346470"/>
                  </a:lnTo>
                  <a:lnTo>
                    <a:pt x="1526229" y="292662"/>
                  </a:lnTo>
                  <a:lnTo>
                    <a:pt x="1520672" y="246171"/>
                  </a:lnTo>
                  <a:lnTo>
                    <a:pt x="1516212" y="198848"/>
                  </a:lnTo>
                  <a:lnTo>
                    <a:pt x="1506872" y="142548"/>
                  </a:lnTo>
                  <a:lnTo>
                    <a:pt x="1504982" y="93278"/>
                  </a:lnTo>
                  <a:lnTo>
                    <a:pt x="1504566" y="42891"/>
                  </a:lnTo>
                  <a:lnTo>
                    <a:pt x="1511309" y="0"/>
                  </a:lnTo>
                  <a:close/>
                </a:path>
                <a:path w="1740535" h="1829435">
                  <a:moveTo>
                    <a:pt x="0" y="1287044"/>
                  </a:moveTo>
                  <a:lnTo>
                    <a:pt x="6315" y="1292307"/>
                  </a:lnTo>
                  <a:lnTo>
                    <a:pt x="46354" y="1325344"/>
                  </a:lnTo>
                  <a:lnTo>
                    <a:pt x="92748" y="1366241"/>
                  </a:lnTo>
                  <a:lnTo>
                    <a:pt x="133342" y="1398858"/>
                  </a:lnTo>
                  <a:lnTo>
                    <a:pt x="174283" y="1431212"/>
                  </a:lnTo>
                  <a:lnTo>
                    <a:pt x="215620" y="1463265"/>
                  </a:lnTo>
                  <a:lnTo>
                    <a:pt x="257400" y="1494984"/>
                  </a:lnTo>
                  <a:lnTo>
                    <a:pt x="299669" y="1526331"/>
                  </a:lnTo>
                  <a:lnTo>
                    <a:pt x="342476" y="1557271"/>
                  </a:lnTo>
                  <a:lnTo>
                    <a:pt x="385866" y="1587769"/>
                  </a:lnTo>
                  <a:lnTo>
                    <a:pt x="429887" y="1617788"/>
                  </a:lnTo>
                  <a:lnTo>
                    <a:pt x="469927" y="1638150"/>
                  </a:lnTo>
                  <a:lnTo>
                    <a:pt x="526502" y="1671332"/>
                  </a:lnTo>
                  <a:lnTo>
                    <a:pt x="585433" y="1702729"/>
                  </a:lnTo>
                  <a:lnTo>
                    <a:pt x="638643" y="1725786"/>
                  </a:lnTo>
                  <a:lnTo>
                    <a:pt x="690259" y="1750050"/>
                  </a:lnTo>
                  <a:lnTo>
                    <a:pt x="738304" y="1777020"/>
                  </a:lnTo>
                  <a:lnTo>
                    <a:pt x="762500" y="1784037"/>
                  </a:lnTo>
                  <a:lnTo>
                    <a:pt x="773073" y="1788700"/>
                  </a:lnTo>
                  <a:lnTo>
                    <a:pt x="771541" y="1789861"/>
                  </a:lnTo>
                  <a:lnTo>
                    <a:pt x="784575" y="1792660"/>
                  </a:lnTo>
                  <a:lnTo>
                    <a:pt x="861993" y="1797373"/>
                  </a:lnTo>
                  <a:lnTo>
                    <a:pt x="921468" y="1803006"/>
                  </a:lnTo>
                  <a:lnTo>
                    <a:pt x="985415" y="1805251"/>
                  </a:lnTo>
                  <a:lnTo>
                    <a:pt x="1051379" y="1805967"/>
                  </a:lnTo>
                  <a:lnTo>
                    <a:pt x="1110804" y="1798963"/>
                  </a:lnTo>
                  <a:lnTo>
                    <a:pt x="1161236" y="1786098"/>
                  </a:lnTo>
                  <a:lnTo>
                    <a:pt x="1173030" y="1789837"/>
                  </a:lnTo>
                  <a:lnTo>
                    <a:pt x="1184525" y="1781126"/>
                  </a:lnTo>
                  <a:lnTo>
                    <a:pt x="1196429" y="1784781"/>
                  </a:lnTo>
                  <a:lnTo>
                    <a:pt x="1239113" y="1765112"/>
                  </a:lnTo>
                  <a:lnTo>
                    <a:pt x="1372675" y="1701928"/>
                  </a:lnTo>
                  <a:lnTo>
                    <a:pt x="1290961" y="1763850"/>
                  </a:lnTo>
                  <a:lnTo>
                    <a:pt x="1202765" y="1805331"/>
                  </a:lnTo>
                  <a:lnTo>
                    <a:pt x="1190695" y="1801801"/>
                  </a:lnTo>
                  <a:lnTo>
                    <a:pt x="1173013" y="1815201"/>
                  </a:lnTo>
                  <a:lnTo>
                    <a:pt x="1115001" y="1821134"/>
                  </a:lnTo>
                  <a:lnTo>
                    <a:pt x="1054249" y="1829144"/>
                  </a:lnTo>
                  <a:lnTo>
                    <a:pt x="987138" y="1829296"/>
                  </a:lnTo>
                  <a:lnTo>
                    <a:pt x="922256" y="1827760"/>
                  </a:lnTo>
                  <a:lnTo>
                    <a:pt x="862087" y="1822652"/>
                  </a:lnTo>
                  <a:lnTo>
                    <a:pt x="815217" y="1820142"/>
                  </a:lnTo>
                  <a:lnTo>
                    <a:pt x="778030" y="1810295"/>
                  </a:lnTo>
                  <a:lnTo>
                    <a:pt x="770711" y="1815841"/>
                  </a:lnTo>
                  <a:lnTo>
                    <a:pt x="764094" y="1808180"/>
                  </a:lnTo>
                  <a:lnTo>
                    <a:pt x="753161" y="1803789"/>
                  </a:lnTo>
                  <a:lnTo>
                    <a:pt x="728924" y="1796804"/>
                  </a:lnTo>
                  <a:lnTo>
                    <a:pt x="686862" y="1777976"/>
                  </a:lnTo>
                  <a:lnTo>
                    <a:pt x="628967" y="1745793"/>
                  </a:lnTo>
                  <a:lnTo>
                    <a:pt x="575537" y="1722903"/>
                  </a:lnTo>
                  <a:lnTo>
                    <a:pt x="516361" y="1691692"/>
                  </a:lnTo>
                  <a:lnTo>
                    <a:pt x="459534" y="1658700"/>
                  </a:lnTo>
                  <a:lnTo>
                    <a:pt x="376093" y="1607850"/>
                  </a:lnTo>
                  <a:lnTo>
                    <a:pt x="333487" y="1576758"/>
                  </a:lnTo>
                  <a:lnTo>
                    <a:pt x="291397" y="1545275"/>
                  </a:lnTo>
                  <a:lnTo>
                    <a:pt x="255886" y="1521482"/>
                  </a:lnTo>
                  <a:lnTo>
                    <a:pt x="214713" y="1489304"/>
                  </a:lnTo>
                  <a:lnTo>
                    <a:pt x="173942" y="1456821"/>
                  </a:lnTo>
                  <a:lnTo>
                    <a:pt x="139638" y="1432114"/>
                  </a:lnTo>
                  <a:lnTo>
                    <a:pt x="99558" y="1399107"/>
                  </a:lnTo>
                  <a:lnTo>
                    <a:pt x="59768" y="1365882"/>
                  </a:lnTo>
                  <a:lnTo>
                    <a:pt x="26330" y="1340518"/>
                  </a:lnTo>
                  <a:lnTo>
                    <a:pt x="0" y="1318037"/>
                  </a:lnTo>
                  <a:lnTo>
                    <a:pt x="0" y="1287044"/>
                  </a:lnTo>
                  <a:close/>
                </a:path>
              </a:pathLst>
            </a:custGeom>
            <a:solidFill>
              <a:srgbClr val="CFB48B">
                <a:alpha val="96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46467" y="3128358"/>
            <a:ext cx="11641532" cy="653184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7894" y="1782791"/>
            <a:ext cx="5505449" cy="822959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516510" y="203228"/>
            <a:ext cx="7018020" cy="303149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7880"/>
              </a:lnSpc>
              <a:spcBef>
                <a:spcPts val="229"/>
              </a:spcBef>
            </a:pPr>
            <a:r>
              <a:rPr sz="6600" spc="-170" dirty="0"/>
              <a:t>ÇOCU</a:t>
            </a:r>
            <a:r>
              <a:rPr sz="6600" spc="-170" dirty="0">
                <a:latin typeface="Lucida Sans Unicode"/>
                <a:cs typeface="Lucida Sans Unicode"/>
              </a:rPr>
              <a:t>Ğ</a:t>
            </a:r>
            <a:r>
              <a:rPr sz="6600" spc="-170" dirty="0"/>
              <a:t>UMLA</a:t>
            </a:r>
            <a:r>
              <a:rPr sz="6600" spc="-620" dirty="0"/>
              <a:t> </a:t>
            </a:r>
            <a:r>
              <a:rPr sz="6600" spc="-275" dirty="0"/>
              <a:t>NASIL </a:t>
            </a:r>
            <a:r>
              <a:rPr sz="6600" spc="-20" dirty="0"/>
              <a:t>ETK</a:t>
            </a:r>
            <a:r>
              <a:rPr sz="6600" spc="-20" dirty="0">
                <a:latin typeface="Lucida Sans Unicode"/>
                <a:cs typeface="Lucida Sans Unicode"/>
              </a:rPr>
              <a:t>İ</a:t>
            </a:r>
            <a:r>
              <a:rPr sz="6600" spc="-20" dirty="0"/>
              <a:t>L</a:t>
            </a:r>
            <a:r>
              <a:rPr sz="6600" spc="-20" dirty="0">
                <a:latin typeface="Lucida Sans Unicode"/>
                <a:cs typeface="Lucida Sans Unicode"/>
              </a:rPr>
              <a:t>İ</a:t>
            </a:r>
            <a:r>
              <a:rPr sz="6600" spc="-665" dirty="0">
                <a:latin typeface="Lucida Sans Unicode"/>
                <a:cs typeface="Lucida Sans Unicode"/>
              </a:rPr>
              <a:t> 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LET</a:t>
            </a:r>
            <a:r>
              <a:rPr sz="6600" spc="-10" dirty="0">
                <a:latin typeface="Lucida Sans Unicode"/>
                <a:cs typeface="Lucida Sans Unicode"/>
              </a:rPr>
              <a:t>İŞİ</a:t>
            </a:r>
            <a:r>
              <a:rPr sz="6600" spc="-10" dirty="0"/>
              <a:t>M KURAB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L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R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M?</a:t>
            </a:r>
            <a:endParaRPr sz="66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34620" algn="ctr">
              <a:lnSpc>
                <a:spcPct val="100000"/>
              </a:lnSpc>
              <a:spcBef>
                <a:spcPts val="575"/>
              </a:spcBef>
            </a:pPr>
            <a:r>
              <a:rPr spc="-10" dirty="0"/>
              <a:t>Çocu</a:t>
            </a:r>
            <a:r>
              <a:rPr spc="-10" dirty="0">
                <a:latin typeface="Lucida Sans Unicode"/>
                <a:cs typeface="Lucida Sans Unicode"/>
              </a:rPr>
              <a:t>ğ</a:t>
            </a:r>
            <a:r>
              <a:rPr spc="-10" dirty="0"/>
              <a:t>unuzu</a:t>
            </a:r>
            <a:r>
              <a:rPr spc="-175" dirty="0"/>
              <a:t> </a:t>
            </a:r>
            <a:r>
              <a:rPr dirty="0"/>
              <a:t>ele</a:t>
            </a:r>
            <a:r>
              <a:rPr dirty="0">
                <a:latin typeface="Lucida Sans Unicode"/>
                <a:cs typeface="Lucida Sans Unicode"/>
              </a:rPr>
              <a:t>ş</a:t>
            </a:r>
            <a:r>
              <a:rPr dirty="0"/>
              <a:t>tirirken</a:t>
            </a:r>
            <a:r>
              <a:rPr spc="-170" dirty="0"/>
              <a:t> </a:t>
            </a:r>
            <a:r>
              <a:rPr spc="-10" dirty="0"/>
              <a:t>onun</a:t>
            </a:r>
            <a:r>
              <a:rPr spc="-175" dirty="0"/>
              <a:t> </a:t>
            </a:r>
            <a:r>
              <a:rPr spc="-20" dirty="0"/>
              <a:t>ki</a:t>
            </a:r>
            <a:r>
              <a:rPr spc="-20" dirty="0">
                <a:latin typeface="Lucida Sans Unicode"/>
                <a:cs typeface="Lucida Sans Unicode"/>
              </a:rPr>
              <a:t>ş</a:t>
            </a:r>
            <a:r>
              <a:rPr spc="-20" dirty="0"/>
              <a:t>ili</a:t>
            </a:r>
            <a:r>
              <a:rPr spc="-20" dirty="0">
                <a:latin typeface="Lucida Sans Unicode"/>
                <a:cs typeface="Lucida Sans Unicode"/>
              </a:rPr>
              <a:t>ğ</a:t>
            </a:r>
            <a:r>
              <a:rPr spc="-20" dirty="0"/>
              <a:t>ini</a:t>
            </a:r>
            <a:r>
              <a:rPr spc="-170" dirty="0"/>
              <a:t> </a:t>
            </a:r>
            <a:r>
              <a:rPr spc="-10" dirty="0"/>
              <a:t>de</a:t>
            </a:r>
            <a:r>
              <a:rPr spc="-10" dirty="0">
                <a:latin typeface="Lucida Sans Unicode"/>
                <a:cs typeface="Lucida Sans Unicode"/>
              </a:rPr>
              <a:t>ğ</a:t>
            </a:r>
            <a:r>
              <a:rPr spc="-10" dirty="0"/>
              <a:t>il</a:t>
            </a:r>
            <a:r>
              <a:rPr spc="-170" dirty="0"/>
              <a:t> </a:t>
            </a:r>
            <a:r>
              <a:rPr dirty="0"/>
              <a:t>davranı</a:t>
            </a:r>
            <a:r>
              <a:rPr dirty="0">
                <a:latin typeface="Lucida Sans Unicode"/>
                <a:cs typeface="Lucida Sans Unicode"/>
              </a:rPr>
              <a:t>ş</a:t>
            </a:r>
            <a:r>
              <a:rPr dirty="0"/>
              <a:t>ını</a:t>
            </a:r>
            <a:r>
              <a:rPr spc="-175" dirty="0"/>
              <a:t> </a:t>
            </a:r>
            <a:r>
              <a:rPr spc="-10" dirty="0"/>
              <a:t>ele</a:t>
            </a:r>
            <a:r>
              <a:rPr spc="-10" dirty="0">
                <a:latin typeface="Lucida Sans Unicode"/>
                <a:cs typeface="Lucida Sans Unicode"/>
              </a:rPr>
              <a:t>ş</a:t>
            </a:r>
            <a:r>
              <a:rPr spc="-10" dirty="0"/>
              <a:t>tirebilirsiniz.</a:t>
            </a:r>
          </a:p>
          <a:p>
            <a:pPr marL="153670" marR="11430" algn="ctr">
              <a:lnSpc>
                <a:spcPct val="115399"/>
              </a:lnSpc>
            </a:pPr>
            <a:r>
              <a:rPr spc="-40" dirty="0"/>
              <a:t>Bu</a:t>
            </a:r>
            <a:r>
              <a:rPr spc="-180" dirty="0"/>
              <a:t> </a:t>
            </a:r>
            <a:r>
              <a:rPr dirty="0"/>
              <a:t>ilke</a:t>
            </a:r>
            <a:r>
              <a:rPr spc="-175" dirty="0"/>
              <a:t> </a:t>
            </a:r>
            <a:r>
              <a:rPr dirty="0"/>
              <a:t>önemlidir</a:t>
            </a:r>
            <a:r>
              <a:rPr spc="-175" dirty="0"/>
              <a:t> </a:t>
            </a:r>
            <a:r>
              <a:rPr dirty="0"/>
              <a:t>çünkü</a:t>
            </a:r>
            <a:r>
              <a:rPr spc="-175" dirty="0"/>
              <a:t> </a:t>
            </a:r>
            <a:r>
              <a:rPr spc="-20" dirty="0"/>
              <a:t>ki</a:t>
            </a:r>
            <a:r>
              <a:rPr spc="-20" dirty="0">
                <a:latin typeface="Lucida Sans Unicode"/>
                <a:cs typeface="Lucida Sans Unicode"/>
              </a:rPr>
              <a:t>ş</a:t>
            </a:r>
            <a:r>
              <a:rPr spc="-20" dirty="0"/>
              <a:t>ili</a:t>
            </a:r>
            <a:r>
              <a:rPr spc="-20" dirty="0">
                <a:latin typeface="Lucida Sans Unicode"/>
                <a:cs typeface="Lucida Sans Unicode"/>
              </a:rPr>
              <a:t>ğ</a:t>
            </a:r>
            <a:r>
              <a:rPr spc="-20" dirty="0"/>
              <a:t>i</a:t>
            </a:r>
            <a:r>
              <a:rPr spc="-180" dirty="0"/>
              <a:t> </a:t>
            </a:r>
            <a:r>
              <a:rPr dirty="0"/>
              <a:t>ele</a:t>
            </a:r>
            <a:r>
              <a:rPr dirty="0">
                <a:latin typeface="Lucida Sans Unicode"/>
                <a:cs typeface="Lucida Sans Unicode"/>
              </a:rPr>
              <a:t>ş</a:t>
            </a:r>
            <a:r>
              <a:rPr dirty="0"/>
              <a:t>tirdi</a:t>
            </a:r>
            <a:r>
              <a:rPr dirty="0">
                <a:latin typeface="Lucida Sans Unicode"/>
                <a:cs typeface="Lucida Sans Unicode"/>
              </a:rPr>
              <a:t>ğ</a:t>
            </a:r>
            <a:r>
              <a:rPr dirty="0"/>
              <a:t>imizde</a:t>
            </a:r>
            <a:r>
              <a:rPr spc="-175" dirty="0"/>
              <a:t> </a:t>
            </a:r>
            <a:r>
              <a:rPr dirty="0"/>
              <a:t>yıkıcı</a:t>
            </a:r>
            <a:r>
              <a:rPr spc="-175" dirty="0"/>
              <a:t> </a:t>
            </a:r>
            <a:r>
              <a:rPr dirty="0"/>
              <a:t>oluruz</a:t>
            </a:r>
            <a:r>
              <a:rPr spc="-175" dirty="0"/>
              <a:t> </a:t>
            </a:r>
            <a:r>
              <a:rPr spc="65" dirty="0"/>
              <a:t>oysa</a:t>
            </a:r>
            <a:r>
              <a:rPr spc="-175" dirty="0"/>
              <a:t> </a:t>
            </a:r>
            <a:r>
              <a:rPr spc="-20" dirty="0"/>
              <a:t>onun </a:t>
            </a:r>
            <a:r>
              <a:rPr dirty="0"/>
              <a:t>belirli</a:t>
            </a:r>
            <a:r>
              <a:rPr spc="-140" dirty="0"/>
              <a:t> </a:t>
            </a:r>
            <a:r>
              <a:rPr dirty="0"/>
              <a:t>bir</a:t>
            </a:r>
            <a:r>
              <a:rPr spc="-140" dirty="0"/>
              <a:t> </a:t>
            </a:r>
            <a:r>
              <a:rPr dirty="0"/>
              <a:t>davranı</a:t>
            </a:r>
            <a:r>
              <a:rPr dirty="0">
                <a:latin typeface="Lucida Sans Unicode"/>
                <a:cs typeface="Lucida Sans Unicode"/>
              </a:rPr>
              <a:t>ş</a:t>
            </a:r>
            <a:r>
              <a:rPr dirty="0"/>
              <a:t>ını</a:t>
            </a:r>
            <a:r>
              <a:rPr spc="-135" dirty="0"/>
              <a:t> </a:t>
            </a:r>
            <a:r>
              <a:rPr dirty="0"/>
              <a:t>ele</a:t>
            </a:r>
            <a:r>
              <a:rPr dirty="0">
                <a:latin typeface="Lucida Sans Unicode"/>
                <a:cs typeface="Lucida Sans Unicode"/>
              </a:rPr>
              <a:t>ş</a:t>
            </a:r>
            <a:r>
              <a:rPr dirty="0"/>
              <a:t>tirdi</a:t>
            </a:r>
            <a:r>
              <a:rPr dirty="0">
                <a:latin typeface="Lucida Sans Unicode"/>
                <a:cs typeface="Lucida Sans Unicode"/>
              </a:rPr>
              <a:t>ğ</a:t>
            </a:r>
            <a:r>
              <a:rPr dirty="0"/>
              <a:t>imizde</a:t>
            </a:r>
            <a:r>
              <a:rPr spc="-140" dirty="0"/>
              <a:t> </a:t>
            </a:r>
            <a:r>
              <a:rPr spc="60" dirty="0"/>
              <a:t>ona</a:t>
            </a:r>
            <a:r>
              <a:rPr spc="-135" dirty="0"/>
              <a:t> </a:t>
            </a:r>
            <a:r>
              <a:rPr dirty="0"/>
              <a:t>bu</a:t>
            </a:r>
            <a:r>
              <a:rPr spc="-140" dirty="0"/>
              <a:t> </a:t>
            </a:r>
            <a:r>
              <a:rPr dirty="0"/>
              <a:t>davranı</a:t>
            </a:r>
            <a:r>
              <a:rPr dirty="0">
                <a:latin typeface="Lucida Sans Unicode"/>
                <a:cs typeface="Lucida Sans Unicode"/>
              </a:rPr>
              <a:t>ş</a:t>
            </a:r>
            <a:r>
              <a:rPr dirty="0"/>
              <a:t>ını</a:t>
            </a:r>
            <a:r>
              <a:rPr spc="-135" dirty="0"/>
              <a:t> </a:t>
            </a:r>
            <a:r>
              <a:rPr dirty="0"/>
              <a:t>de</a:t>
            </a:r>
            <a:r>
              <a:rPr dirty="0">
                <a:latin typeface="Lucida Sans Unicode"/>
                <a:cs typeface="Lucida Sans Unicode"/>
              </a:rPr>
              <a:t>ğ</a:t>
            </a:r>
            <a:r>
              <a:rPr dirty="0"/>
              <a:t>i</a:t>
            </a:r>
            <a:r>
              <a:rPr dirty="0">
                <a:latin typeface="Lucida Sans Unicode"/>
                <a:cs typeface="Lucida Sans Unicode"/>
              </a:rPr>
              <a:t>ş</a:t>
            </a:r>
            <a:r>
              <a:rPr dirty="0"/>
              <a:t>tirme</a:t>
            </a:r>
            <a:r>
              <a:rPr spc="-140" dirty="0"/>
              <a:t> </a:t>
            </a:r>
            <a:r>
              <a:rPr spc="-10" dirty="0">
                <a:latin typeface="Lucida Sans Unicode"/>
                <a:cs typeface="Lucida Sans Unicode"/>
              </a:rPr>
              <a:t>ş</a:t>
            </a:r>
            <a:r>
              <a:rPr spc="-10" dirty="0"/>
              <a:t>ansı </a:t>
            </a:r>
            <a:r>
              <a:rPr dirty="0"/>
              <a:t>vermi</a:t>
            </a:r>
            <a:r>
              <a:rPr dirty="0">
                <a:latin typeface="Lucida Sans Unicode"/>
                <a:cs typeface="Lucida Sans Unicode"/>
              </a:rPr>
              <a:t>ş</a:t>
            </a:r>
            <a:r>
              <a:rPr spc="-215" dirty="0">
                <a:latin typeface="Lucida Sans Unicode"/>
                <a:cs typeface="Lucida Sans Unicode"/>
              </a:rPr>
              <a:t> </a:t>
            </a:r>
            <a:r>
              <a:rPr spc="-35" dirty="0"/>
              <a:t>oluruz(Dökmen,</a:t>
            </a:r>
            <a:r>
              <a:rPr spc="-204" dirty="0"/>
              <a:t> </a:t>
            </a:r>
            <a:r>
              <a:rPr dirty="0"/>
              <a:t>2008,</a:t>
            </a:r>
            <a:r>
              <a:rPr spc="-204" dirty="0"/>
              <a:t> </a:t>
            </a:r>
            <a:r>
              <a:rPr spc="-10" dirty="0"/>
              <a:t>ss.303).</a:t>
            </a:r>
          </a:p>
          <a:p>
            <a:pPr>
              <a:lnSpc>
                <a:spcPct val="100000"/>
              </a:lnSpc>
              <a:spcBef>
                <a:spcPts val="535"/>
              </a:spcBef>
            </a:pPr>
            <a:endParaRPr spc="-10" dirty="0"/>
          </a:p>
          <a:p>
            <a:pPr marL="12700" marR="5080">
              <a:lnSpc>
                <a:spcPct val="115399"/>
              </a:lnSpc>
            </a:pPr>
            <a:r>
              <a:rPr b="1" spc="65" dirty="0">
                <a:solidFill>
                  <a:srgbClr val="E70304"/>
                </a:solidFill>
                <a:latin typeface="Palatino Linotype"/>
                <a:cs typeface="Palatino Linotype"/>
              </a:rPr>
              <a:t>Örneğin;</a:t>
            </a:r>
            <a:r>
              <a:rPr b="1" spc="30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Eve</a:t>
            </a:r>
            <a:r>
              <a:rPr b="1" spc="30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spc="60" dirty="0">
                <a:solidFill>
                  <a:srgbClr val="E70304"/>
                </a:solidFill>
                <a:latin typeface="Palatino Linotype"/>
                <a:cs typeface="Palatino Linotype"/>
              </a:rPr>
              <a:t>geç</a:t>
            </a:r>
            <a:r>
              <a:rPr b="1" spc="30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saatte</a:t>
            </a:r>
            <a:r>
              <a:rPr b="1" spc="35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gelen</a:t>
            </a:r>
            <a:r>
              <a:rPr b="1" spc="30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çocuğa</a:t>
            </a:r>
            <a:r>
              <a:rPr b="1" spc="30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spc="-10" dirty="0">
                <a:solidFill>
                  <a:srgbClr val="E70304"/>
                </a:solidFill>
                <a:latin typeface="Palatino Linotype"/>
                <a:cs typeface="Palatino Linotype"/>
              </a:rPr>
              <a:t>‘‘Nerdesin</a:t>
            </a:r>
            <a:r>
              <a:rPr b="1" spc="35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bu</a:t>
            </a:r>
            <a:r>
              <a:rPr b="1" spc="30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saate</a:t>
            </a:r>
            <a:r>
              <a:rPr b="1" spc="30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spc="-10" dirty="0">
                <a:solidFill>
                  <a:srgbClr val="E70304"/>
                </a:solidFill>
                <a:latin typeface="Palatino Linotype"/>
                <a:cs typeface="Palatino Linotype"/>
              </a:rPr>
              <a:t>kadar?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Bıktım</a:t>
            </a:r>
            <a:r>
              <a:rPr b="1" spc="35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senin</a:t>
            </a:r>
            <a:r>
              <a:rPr b="1" spc="35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bu</a:t>
            </a:r>
            <a:r>
              <a:rPr b="1" spc="35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spc="-25" dirty="0">
                <a:solidFill>
                  <a:srgbClr val="E70304"/>
                </a:solidFill>
                <a:latin typeface="Palatino Linotype"/>
                <a:cs typeface="Palatino Linotype"/>
              </a:rPr>
              <a:t>sorumsuzluğundan!‘‘</a:t>
            </a:r>
            <a:r>
              <a:rPr b="1" spc="35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demek</a:t>
            </a:r>
            <a:r>
              <a:rPr b="1" spc="35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yerine</a:t>
            </a:r>
            <a:r>
              <a:rPr b="1" spc="35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‘‘Geç</a:t>
            </a:r>
            <a:r>
              <a:rPr b="1" spc="40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spc="-10" dirty="0">
                <a:solidFill>
                  <a:srgbClr val="E70304"/>
                </a:solidFill>
                <a:latin typeface="Palatino Linotype"/>
                <a:cs typeface="Palatino Linotype"/>
              </a:rPr>
              <a:t>saatte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gelmen</a:t>
            </a:r>
            <a:r>
              <a:rPr b="1" spc="-5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beni</a:t>
            </a:r>
            <a:r>
              <a:rPr b="1" spc="-5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spc="-10" dirty="0">
                <a:solidFill>
                  <a:srgbClr val="E70304"/>
                </a:solidFill>
                <a:latin typeface="Palatino Linotype"/>
                <a:cs typeface="Palatino Linotype"/>
              </a:rPr>
              <a:t>endişelendiriyor.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 Başına</a:t>
            </a:r>
            <a:r>
              <a:rPr b="1" spc="-5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bir şey</a:t>
            </a:r>
            <a:r>
              <a:rPr b="1" spc="-5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gelmiş olma</a:t>
            </a:r>
            <a:r>
              <a:rPr b="1" spc="-5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ihtimali </a:t>
            </a:r>
            <a:r>
              <a:rPr b="1" spc="-20" dirty="0">
                <a:solidFill>
                  <a:srgbClr val="E70304"/>
                </a:solidFill>
                <a:latin typeface="Palatino Linotype"/>
                <a:cs typeface="Palatino Linotype"/>
              </a:rPr>
              <a:t>beni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korkuttu.</a:t>
            </a:r>
            <a:r>
              <a:rPr b="1" spc="70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Neden</a:t>
            </a:r>
            <a:r>
              <a:rPr b="1" spc="75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spc="60" dirty="0">
                <a:solidFill>
                  <a:srgbClr val="E70304"/>
                </a:solidFill>
                <a:latin typeface="Palatino Linotype"/>
                <a:cs typeface="Palatino Linotype"/>
              </a:rPr>
              <a:t>geç</a:t>
            </a:r>
            <a:r>
              <a:rPr b="1" spc="75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kaldığını</a:t>
            </a:r>
            <a:r>
              <a:rPr b="1" spc="75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bana</a:t>
            </a:r>
            <a:r>
              <a:rPr b="1" spc="75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dirty="0">
                <a:solidFill>
                  <a:srgbClr val="E70304"/>
                </a:solidFill>
                <a:latin typeface="Palatino Linotype"/>
                <a:cs typeface="Palatino Linotype"/>
              </a:rPr>
              <a:t>anlatır</a:t>
            </a:r>
            <a:r>
              <a:rPr b="1" spc="75" dirty="0">
                <a:solidFill>
                  <a:srgbClr val="E70304"/>
                </a:solidFill>
                <a:latin typeface="Palatino Linotype"/>
                <a:cs typeface="Palatino Linotype"/>
              </a:rPr>
              <a:t> </a:t>
            </a:r>
            <a:r>
              <a:rPr b="1" spc="-10" dirty="0">
                <a:solidFill>
                  <a:srgbClr val="E70304"/>
                </a:solidFill>
                <a:latin typeface="Palatino Linotype"/>
                <a:cs typeface="Palatino Linotype"/>
              </a:rPr>
              <a:t>mısın?‘‘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2245" y="283918"/>
            <a:ext cx="2113077" cy="203736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2379345" cy="2390140"/>
            <a:chOff x="0" y="0"/>
            <a:chExt cx="2379345" cy="239014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379345" cy="2294255"/>
            </a:xfrm>
            <a:custGeom>
              <a:avLst/>
              <a:gdLst/>
              <a:ahLst/>
              <a:cxnLst/>
              <a:rect l="l" t="t" r="r" b="b"/>
              <a:pathLst>
                <a:path w="2379345" h="2294255">
                  <a:moveTo>
                    <a:pt x="0" y="0"/>
                  </a:moveTo>
                  <a:lnTo>
                    <a:pt x="2288759" y="0"/>
                  </a:lnTo>
                  <a:lnTo>
                    <a:pt x="2307128" y="54105"/>
                  </a:lnTo>
                  <a:lnTo>
                    <a:pt x="2321494" y="100572"/>
                  </a:lnTo>
                  <a:lnTo>
                    <a:pt x="2334722" y="147313"/>
                  </a:lnTo>
                  <a:lnTo>
                    <a:pt x="2346812" y="194327"/>
                  </a:lnTo>
                  <a:lnTo>
                    <a:pt x="2357765" y="241614"/>
                  </a:lnTo>
                  <a:lnTo>
                    <a:pt x="2365789" y="288711"/>
                  </a:lnTo>
                  <a:lnTo>
                    <a:pt x="2371850" y="335865"/>
                  </a:lnTo>
                  <a:lnTo>
                    <a:pt x="2375947" y="383079"/>
                  </a:lnTo>
                  <a:lnTo>
                    <a:pt x="2378080" y="430352"/>
                  </a:lnTo>
                  <a:lnTo>
                    <a:pt x="2378248" y="477683"/>
                  </a:lnTo>
                  <a:lnTo>
                    <a:pt x="2378922" y="507455"/>
                  </a:lnTo>
                  <a:lnTo>
                    <a:pt x="2375768" y="546872"/>
                  </a:lnTo>
                  <a:lnTo>
                    <a:pt x="2368787" y="595935"/>
                  </a:lnTo>
                  <a:lnTo>
                    <a:pt x="2357978" y="654644"/>
                  </a:lnTo>
                  <a:lnTo>
                    <a:pt x="2343342" y="723000"/>
                  </a:lnTo>
                  <a:lnTo>
                    <a:pt x="2324878" y="801001"/>
                  </a:lnTo>
                  <a:lnTo>
                    <a:pt x="2304649" y="872678"/>
                  </a:lnTo>
                  <a:lnTo>
                    <a:pt x="2291814" y="910490"/>
                  </a:lnTo>
                  <a:lnTo>
                    <a:pt x="2277167" y="949618"/>
                  </a:lnTo>
                  <a:lnTo>
                    <a:pt x="2260706" y="990061"/>
                  </a:lnTo>
                  <a:lnTo>
                    <a:pt x="2242432" y="1031821"/>
                  </a:lnTo>
                  <a:lnTo>
                    <a:pt x="2222345" y="1074896"/>
                  </a:lnTo>
                  <a:lnTo>
                    <a:pt x="2200444" y="1119287"/>
                  </a:lnTo>
                  <a:lnTo>
                    <a:pt x="2176731" y="1164994"/>
                  </a:lnTo>
                  <a:lnTo>
                    <a:pt x="2151204" y="1212017"/>
                  </a:lnTo>
                  <a:lnTo>
                    <a:pt x="2123865" y="1260355"/>
                  </a:lnTo>
                  <a:lnTo>
                    <a:pt x="2094712" y="1310010"/>
                  </a:lnTo>
                  <a:lnTo>
                    <a:pt x="2063745" y="1360980"/>
                  </a:lnTo>
                  <a:lnTo>
                    <a:pt x="2030966" y="1413266"/>
                  </a:lnTo>
                  <a:lnTo>
                    <a:pt x="1996374" y="1466868"/>
                  </a:lnTo>
                  <a:lnTo>
                    <a:pt x="1959352" y="1519269"/>
                  </a:lnTo>
                  <a:lnTo>
                    <a:pt x="1922786" y="1569916"/>
                  </a:lnTo>
                  <a:lnTo>
                    <a:pt x="1886675" y="1618810"/>
                  </a:lnTo>
                  <a:lnTo>
                    <a:pt x="1851019" y="1665950"/>
                  </a:lnTo>
                  <a:lnTo>
                    <a:pt x="1815818" y="1711335"/>
                  </a:lnTo>
                  <a:lnTo>
                    <a:pt x="1781072" y="1754967"/>
                  </a:lnTo>
                  <a:lnTo>
                    <a:pt x="1746644" y="1797008"/>
                  </a:lnTo>
                  <a:lnTo>
                    <a:pt x="1712946" y="1836970"/>
                  </a:lnTo>
                  <a:lnTo>
                    <a:pt x="1679565" y="1875340"/>
                  </a:lnTo>
                  <a:lnTo>
                    <a:pt x="1646640" y="1911957"/>
                  </a:lnTo>
                  <a:lnTo>
                    <a:pt x="1614169" y="1946820"/>
                  </a:lnTo>
                  <a:lnTo>
                    <a:pt x="1582154" y="1979928"/>
                  </a:lnTo>
                  <a:lnTo>
                    <a:pt x="1550594" y="2011284"/>
                  </a:lnTo>
                  <a:lnTo>
                    <a:pt x="1519488" y="2040885"/>
                  </a:lnTo>
                  <a:lnTo>
                    <a:pt x="1488838" y="2068732"/>
                  </a:lnTo>
                  <a:lnTo>
                    <a:pt x="1458643" y="2094826"/>
                  </a:lnTo>
                  <a:lnTo>
                    <a:pt x="1428903" y="2119165"/>
                  </a:lnTo>
                  <a:lnTo>
                    <a:pt x="1399618" y="2141751"/>
                  </a:lnTo>
                  <a:lnTo>
                    <a:pt x="1376435" y="2161055"/>
                  </a:lnTo>
                  <a:lnTo>
                    <a:pt x="1334962" y="2188885"/>
                  </a:lnTo>
                  <a:lnTo>
                    <a:pt x="1292409" y="2213405"/>
                  </a:lnTo>
                  <a:lnTo>
                    <a:pt x="1248775" y="2234616"/>
                  </a:lnTo>
                  <a:lnTo>
                    <a:pt x="1204060" y="2252517"/>
                  </a:lnTo>
                  <a:lnTo>
                    <a:pt x="1158263" y="2267109"/>
                  </a:lnTo>
                  <a:lnTo>
                    <a:pt x="1111386" y="2278391"/>
                  </a:lnTo>
                  <a:lnTo>
                    <a:pt x="1063428" y="2286363"/>
                  </a:lnTo>
                  <a:lnTo>
                    <a:pt x="1014388" y="2291026"/>
                  </a:lnTo>
                  <a:lnTo>
                    <a:pt x="964268" y="2292380"/>
                  </a:lnTo>
                  <a:lnTo>
                    <a:pt x="938249" y="2293686"/>
                  </a:lnTo>
                  <a:lnTo>
                    <a:pt x="873084" y="2290679"/>
                  </a:lnTo>
                  <a:lnTo>
                    <a:pt x="833685" y="2286347"/>
                  </a:lnTo>
                  <a:lnTo>
                    <a:pt x="789996" y="2280149"/>
                  </a:lnTo>
                  <a:lnTo>
                    <a:pt x="741888" y="2272074"/>
                  </a:lnTo>
                  <a:lnTo>
                    <a:pt x="689363" y="2262123"/>
                  </a:lnTo>
                  <a:lnTo>
                    <a:pt x="632420" y="2250295"/>
                  </a:lnTo>
                  <a:lnTo>
                    <a:pt x="571060" y="2236592"/>
                  </a:lnTo>
                  <a:lnTo>
                    <a:pt x="505281" y="2221012"/>
                  </a:lnTo>
                  <a:lnTo>
                    <a:pt x="435085" y="2203556"/>
                  </a:lnTo>
                  <a:lnTo>
                    <a:pt x="360472" y="2184224"/>
                  </a:lnTo>
                  <a:lnTo>
                    <a:pt x="311738" y="2171882"/>
                  </a:lnTo>
                  <a:lnTo>
                    <a:pt x="263035" y="2159269"/>
                  </a:lnTo>
                  <a:lnTo>
                    <a:pt x="214361" y="2146385"/>
                  </a:lnTo>
                  <a:lnTo>
                    <a:pt x="165718" y="2133230"/>
                  </a:lnTo>
                  <a:lnTo>
                    <a:pt x="117105" y="2119805"/>
                  </a:lnTo>
                  <a:lnTo>
                    <a:pt x="68522" y="2106108"/>
                  </a:lnTo>
                  <a:lnTo>
                    <a:pt x="19969" y="2092140"/>
                  </a:lnTo>
                  <a:lnTo>
                    <a:pt x="0" y="2086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AF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2071370" cy="2390140"/>
            </a:xfrm>
            <a:custGeom>
              <a:avLst/>
              <a:gdLst/>
              <a:ahLst/>
              <a:cxnLst/>
              <a:rect l="l" t="t" r="r" b="b"/>
              <a:pathLst>
                <a:path w="2071370" h="2390140">
                  <a:moveTo>
                    <a:pt x="1994323" y="0"/>
                  </a:moveTo>
                  <a:lnTo>
                    <a:pt x="2017817" y="0"/>
                  </a:lnTo>
                  <a:lnTo>
                    <a:pt x="1983544" y="85632"/>
                  </a:lnTo>
                  <a:lnTo>
                    <a:pt x="1953563" y="184403"/>
                  </a:lnTo>
                  <a:lnTo>
                    <a:pt x="1933061" y="225290"/>
                  </a:lnTo>
                  <a:lnTo>
                    <a:pt x="1919227" y="273800"/>
                  </a:lnTo>
                  <a:lnTo>
                    <a:pt x="1906090" y="321782"/>
                  </a:lnTo>
                  <a:lnTo>
                    <a:pt x="1893779" y="369137"/>
                  </a:lnTo>
                  <a:lnTo>
                    <a:pt x="1882425" y="415768"/>
                  </a:lnTo>
                  <a:lnTo>
                    <a:pt x="1872156" y="461576"/>
                  </a:lnTo>
                  <a:lnTo>
                    <a:pt x="1869206" y="514514"/>
                  </a:lnTo>
                  <a:lnTo>
                    <a:pt x="1861500" y="558380"/>
                  </a:lnTo>
                  <a:lnTo>
                    <a:pt x="1861372" y="609179"/>
                  </a:lnTo>
                  <a:lnTo>
                    <a:pt x="1862262" y="659207"/>
                  </a:lnTo>
                  <a:lnTo>
                    <a:pt x="1864571" y="708160"/>
                  </a:lnTo>
                  <a:lnTo>
                    <a:pt x="1868173" y="756132"/>
                  </a:lnTo>
                  <a:lnTo>
                    <a:pt x="1872945" y="803218"/>
                  </a:lnTo>
                  <a:lnTo>
                    <a:pt x="1878764" y="849511"/>
                  </a:lnTo>
                  <a:lnTo>
                    <a:pt x="1891607" y="903157"/>
                  </a:lnTo>
                  <a:lnTo>
                    <a:pt x="1899146" y="948146"/>
                  </a:lnTo>
                  <a:lnTo>
                    <a:pt x="1907360" y="992624"/>
                  </a:lnTo>
                  <a:lnTo>
                    <a:pt x="1926426" y="1054230"/>
                  </a:lnTo>
                  <a:lnTo>
                    <a:pt x="1939926" y="1107378"/>
                  </a:lnTo>
                  <a:lnTo>
                    <a:pt x="1953777" y="1160260"/>
                  </a:lnTo>
                  <a:lnTo>
                    <a:pt x="1981867" y="1265730"/>
                  </a:lnTo>
                  <a:lnTo>
                    <a:pt x="1995753" y="1318585"/>
                  </a:lnTo>
                  <a:lnTo>
                    <a:pt x="2015386" y="1379761"/>
                  </a:lnTo>
                  <a:lnTo>
                    <a:pt x="2028391" y="1433283"/>
                  </a:lnTo>
                  <a:lnTo>
                    <a:pt x="2037336" y="1477208"/>
                  </a:lnTo>
                  <a:lnTo>
                    <a:pt x="2045455" y="1521757"/>
                  </a:lnTo>
                  <a:lnTo>
                    <a:pt x="2058606" y="1575170"/>
                  </a:lnTo>
                  <a:lnTo>
                    <a:pt x="2064342" y="1621525"/>
                  </a:lnTo>
                  <a:lnTo>
                    <a:pt x="2068520" y="1669062"/>
                  </a:lnTo>
                  <a:lnTo>
                    <a:pt x="2070896" y="1717963"/>
                  </a:lnTo>
                  <a:lnTo>
                    <a:pt x="2071226" y="1768416"/>
                  </a:lnTo>
                  <a:lnTo>
                    <a:pt x="2069266" y="1820603"/>
                  </a:lnTo>
                  <a:lnTo>
                    <a:pt x="2058670" y="1866659"/>
                  </a:lnTo>
                  <a:lnTo>
                    <a:pt x="2045296" y="1914820"/>
                  </a:lnTo>
                  <a:lnTo>
                    <a:pt x="2023451" y="1956725"/>
                  </a:lnTo>
                  <a:lnTo>
                    <a:pt x="1999962" y="1999875"/>
                  </a:lnTo>
                  <a:lnTo>
                    <a:pt x="1975060" y="2044097"/>
                  </a:lnTo>
                  <a:lnTo>
                    <a:pt x="1875875" y="2157284"/>
                  </a:lnTo>
                  <a:lnTo>
                    <a:pt x="1713422" y="2280386"/>
                  </a:lnTo>
                  <a:lnTo>
                    <a:pt x="1621657" y="2324572"/>
                  </a:lnTo>
                  <a:lnTo>
                    <a:pt x="1861476" y="2142844"/>
                  </a:lnTo>
                  <a:lnTo>
                    <a:pt x="1957165" y="2032306"/>
                  </a:lnTo>
                  <a:lnTo>
                    <a:pt x="1980882" y="1988983"/>
                  </a:lnTo>
                  <a:lnTo>
                    <a:pt x="2003184" y="1946732"/>
                  </a:lnTo>
                  <a:lnTo>
                    <a:pt x="2023845" y="1905725"/>
                  </a:lnTo>
                  <a:lnTo>
                    <a:pt x="2035661" y="1858744"/>
                  </a:lnTo>
                  <a:lnTo>
                    <a:pt x="2044911" y="1813708"/>
                  </a:lnTo>
                  <a:lnTo>
                    <a:pt x="2051830" y="1770438"/>
                  </a:lnTo>
                  <a:lnTo>
                    <a:pt x="2050553" y="1720703"/>
                  </a:lnTo>
                  <a:lnTo>
                    <a:pt x="2047419" y="1672376"/>
                  </a:lnTo>
                  <a:lnTo>
                    <a:pt x="2042662" y="1625278"/>
                  </a:lnTo>
                  <a:lnTo>
                    <a:pt x="2036521" y="1579230"/>
                  </a:lnTo>
                  <a:lnTo>
                    <a:pt x="2023128" y="1526000"/>
                  </a:lnTo>
                  <a:lnTo>
                    <a:pt x="2014925" y="1481515"/>
                  </a:lnTo>
                  <a:lnTo>
                    <a:pt x="2006044" y="1437542"/>
                  </a:lnTo>
                  <a:lnTo>
                    <a:pt x="1992930" y="1384102"/>
                  </a:lnTo>
                  <a:lnTo>
                    <a:pt x="1979314" y="1331042"/>
                  </a:lnTo>
                  <a:lnTo>
                    <a:pt x="1959274" y="1270174"/>
                  </a:lnTo>
                  <a:lnTo>
                    <a:pt x="1931183" y="1164705"/>
                  </a:lnTo>
                  <a:lnTo>
                    <a:pt x="1917385" y="1111783"/>
                  </a:lnTo>
                  <a:lnTo>
                    <a:pt x="1903971" y="1058570"/>
                  </a:lnTo>
                  <a:lnTo>
                    <a:pt x="1891115" y="1004934"/>
                  </a:lnTo>
                  <a:lnTo>
                    <a:pt x="1876924" y="952310"/>
                  </a:lnTo>
                  <a:lnTo>
                    <a:pt x="1869554" y="907193"/>
                  </a:lnTo>
                  <a:lnTo>
                    <a:pt x="1856925" y="853385"/>
                  </a:lnTo>
                  <a:lnTo>
                    <a:pt x="1851368" y="806893"/>
                  </a:lnTo>
                  <a:lnTo>
                    <a:pt x="1846908" y="759571"/>
                  </a:lnTo>
                  <a:lnTo>
                    <a:pt x="1837568" y="703271"/>
                  </a:lnTo>
                  <a:lnTo>
                    <a:pt x="1835678" y="654001"/>
                  </a:lnTo>
                  <a:lnTo>
                    <a:pt x="1835263" y="603613"/>
                  </a:lnTo>
                  <a:lnTo>
                    <a:pt x="1842048" y="560444"/>
                  </a:lnTo>
                  <a:lnTo>
                    <a:pt x="1844218" y="508098"/>
                  </a:lnTo>
                  <a:lnTo>
                    <a:pt x="1853832" y="462786"/>
                  </a:lnTo>
                  <a:lnTo>
                    <a:pt x="1864644" y="416566"/>
                  </a:lnTo>
                  <a:lnTo>
                    <a:pt x="1870412" y="361493"/>
                  </a:lnTo>
                  <a:lnTo>
                    <a:pt x="1883194" y="313781"/>
                  </a:lnTo>
                  <a:lnTo>
                    <a:pt x="1896746" y="265485"/>
                  </a:lnTo>
                  <a:lnTo>
                    <a:pt x="1917026" y="224765"/>
                  </a:lnTo>
                  <a:lnTo>
                    <a:pt x="1961896" y="76685"/>
                  </a:lnTo>
                  <a:lnTo>
                    <a:pt x="1994323" y="0"/>
                  </a:lnTo>
                  <a:close/>
                </a:path>
                <a:path w="2071370" h="2390140">
                  <a:moveTo>
                    <a:pt x="0" y="1562752"/>
                  </a:moveTo>
                  <a:lnTo>
                    <a:pt x="30997" y="1590572"/>
                  </a:lnTo>
                  <a:lnTo>
                    <a:pt x="69321" y="1624909"/>
                  </a:lnTo>
                  <a:lnTo>
                    <a:pt x="101635" y="1651124"/>
                  </a:lnTo>
                  <a:lnTo>
                    <a:pt x="140194" y="1685283"/>
                  </a:lnTo>
                  <a:lnTo>
                    <a:pt x="178947" y="1719295"/>
                  </a:lnTo>
                  <a:lnTo>
                    <a:pt x="217944" y="1753122"/>
                  </a:lnTo>
                  <a:lnTo>
                    <a:pt x="257505" y="1786521"/>
                  </a:lnTo>
                  <a:lnTo>
                    <a:pt x="297178" y="1819836"/>
                  </a:lnTo>
                  <a:lnTo>
                    <a:pt x="337011" y="1853030"/>
                  </a:lnTo>
                  <a:lnTo>
                    <a:pt x="377050" y="1886067"/>
                  </a:lnTo>
                  <a:lnTo>
                    <a:pt x="423444" y="1926964"/>
                  </a:lnTo>
                  <a:lnTo>
                    <a:pt x="464038" y="1959581"/>
                  </a:lnTo>
                  <a:lnTo>
                    <a:pt x="504979" y="1991934"/>
                  </a:lnTo>
                  <a:lnTo>
                    <a:pt x="546317" y="2023988"/>
                  </a:lnTo>
                  <a:lnTo>
                    <a:pt x="588096" y="2055706"/>
                  </a:lnTo>
                  <a:lnTo>
                    <a:pt x="630365" y="2087053"/>
                  </a:lnTo>
                  <a:lnTo>
                    <a:pt x="673172" y="2117994"/>
                  </a:lnTo>
                  <a:lnTo>
                    <a:pt x="716562" y="2148491"/>
                  </a:lnTo>
                  <a:lnTo>
                    <a:pt x="760584" y="2178511"/>
                  </a:lnTo>
                  <a:lnTo>
                    <a:pt x="800623" y="2198872"/>
                  </a:lnTo>
                  <a:lnTo>
                    <a:pt x="857198" y="2232055"/>
                  </a:lnTo>
                  <a:lnTo>
                    <a:pt x="916129" y="2263452"/>
                  </a:lnTo>
                  <a:lnTo>
                    <a:pt x="969339" y="2286508"/>
                  </a:lnTo>
                  <a:lnTo>
                    <a:pt x="1020955" y="2310773"/>
                  </a:lnTo>
                  <a:lnTo>
                    <a:pt x="1069001" y="2337743"/>
                  </a:lnTo>
                  <a:lnTo>
                    <a:pt x="1093196" y="2344759"/>
                  </a:lnTo>
                  <a:lnTo>
                    <a:pt x="1103769" y="2349423"/>
                  </a:lnTo>
                  <a:lnTo>
                    <a:pt x="1102237" y="2350584"/>
                  </a:lnTo>
                  <a:lnTo>
                    <a:pt x="1115271" y="2353383"/>
                  </a:lnTo>
                  <a:lnTo>
                    <a:pt x="1192689" y="2358095"/>
                  </a:lnTo>
                  <a:lnTo>
                    <a:pt x="1252165" y="2363728"/>
                  </a:lnTo>
                  <a:lnTo>
                    <a:pt x="1316111" y="2365973"/>
                  </a:lnTo>
                  <a:lnTo>
                    <a:pt x="1382075" y="2366690"/>
                  </a:lnTo>
                  <a:lnTo>
                    <a:pt x="1441500" y="2359686"/>
                  </a:lnTo>
                  <a:lnTo>
                    <a:pt x="1491932" y="2346821"/>
                  </a:lnTo>
                  <a:lnTo>
                    <a:pt x="1503726" y="2350560"/>
                  </a:lnTo>
                  <a:lnTo>
                    <a:pt x="1515221" y="2341849"/>
                  </a:lnTo>
                  <a:lnTo>
                    <a:pt x="1527125" y="2345503"/>
                  </a:lnTo>
                  <a:lnTo>
                    <a:pt x="1569809" y="2325834"/>
                  </a:lnTo>
                  <a:lnTo>
                    <a:pt x="1703372" y="2262651"/>
                  </a:lnTo>
                  <a:lnTo>
                    <a:pt x="1621657" y="2324572"/>
                  </a:lnTo>
                  <a:lnTo>
                    <a:pt x="1533461" y="2366054"/>
                  </a:lnTo>
                  <a:lnTo>
                    <a:pt x="1521392" y="2362524"/>
                  </a:lnTo>
                  <a:lnTo>
                    <a:pt x="1503709" y="2375924"/>
                  </a:lnTo>
                  <a:lnTo>
                    <a:pt x="1445697" y="2381856"/>
                  </a:lnTo>
                  <a:lnTo>
                    <a:pt x="1384945" y="2389866"/>
                  </a:lnTo>
                  <a:lnTo>
                    <a:pt x="1317834" y="2390019"/>
                  </a:lnTo>
                  <a:lnTo>
                    <a:pt x="1252952" y="2388483"/>
                  </a:lnTo>
                  <a:lnTo>
                    <a:pt x="1192783" y="2383375"/>
                  </a:lnTo>
                  <a:lnTo>
                    <a:pt x="1145913" y="2380865"/>
                  </a:lnTo>
                  <a:lnTo>
                    <a:pt x="1108726" y="2371017"/>
                  </a:lnTo>
                  <a:lnTo>
                    <a:pt x="1101407" y="2376564"/>
                  </a:lnTo>
                  <a:lnTo>
                    <a:pt x="1094790" y="2368903"/>
                  </a:lnTo>
                  <a:lnTo>
                    <a:pt x="1083857" y="2364512"/>
                  </a:lnTo>
                  <a:lnTo>
                    <a:pt x="1059620" y="2357527"/>
                  </a:lnTo>
                  <a:lnTo>
                    <a:pt x="1017558" y="2338698"/>
                  </a:lnTo>
                  <a:lnTo>
                    <a:pt x="959663" y="2306516"/>
                  </a:lnTo>
                  <a:lnTo>
                    <a:pt x="906233" y="2283626"/>
                  </a:lnTo>
                  <a:lnTo>
                    <a:pt x="847057" y="2252414"/>
                  </a:lnTo>
                  <a:lnTo>
                    <a:pt x="790231" y="2219423"/>
                  </a:lnTo>
                  <a:lnTo>
                    <a:pt x="706789" y="2168573"/>
                  </a:lnTo>
                  <a:lnTo>
                    <a:pt x="664183" y="2137481"/>
                  </a:lnTo>
                  <a:lnTo>
                    <a:pt x="622093" y="2105998"/>
                  </a:lnTo>
                  <a:lnTo>
                    <a:pt x="586582" y="2082205"/>
                  </a:lnTo>
                  <a:lnTo>
                    <a:pt x="545409" y="2050027"/>
                  </a:lnTo>
                  <a:lnTo>
                    <a:pt x="504639" y="2017544"/>
                  </a:lnTo>
                  <a:lnTo>
                    <a:pt x="470334" y="1992836"/>
                  </a:lnTo>
                  <a:lnTo>
                    <a:pt x="430255" y="1959830"/>
                  </a:lnTo>
                  <a:lnTo>
                    <a:pt x="390464" y="1926604"/>
                  </a:lnTo>
                  <a:lnTo>
                    <a:pt x="357026" y="1901241"/>
                  </a:lnTo>
                  <a:lnTo>
                    <a:pt x="317699" y="1867663"/>
                  </a:lnTo>
                  <a:lnTo>
                    <a:pt x="278548" y="1833953"/>
                  </a:lnTo>
                  <a:lnTo>
                    <a:pt x="239535" y="1800139"/>
                  </a:lnTo>
                  <a:lnTo>
                    <a:pt x="206722" y="1774301"/>
                  </a:lnTo>
                  <a:lnTo>
                    <a:pt x="167702" y="1740491"/>
                  </a:lnTo>
                  <a:lnTo>
                    <a:pt x="128928" y="1706496"/>
                  </a:lnTo>
                  <a:lnTo>
                    <a:pt x="90351" y="1672351"/>
                  </a:lnTo>
                  <a:lnTo>
                    <a:pt x="51921" y="1638094"/>
                  </a:lnTo>
                  <a:lnTo>
                    <a:pt x="0" y="1591567"/>
                  </a:lnTo>
                  <a:lnTo>
                    <a:pt x="0" y="1562752"/>
                  </a:lnTo>
                  <a:close/>
                </a:path>
              </a:pathLst>
            </a:custGeom>
            <a:solidFill>
              <a:srgbClr val="CFB48B">
                <a:alpha val="96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0572" y="105190"/>
            <a:ext cx="9295680" cy="484973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9005" y="5759334"/>
            <a:ext cx="5495924" cy="366712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06305" y="2357486"/>
            <a:ext cx="7018020" cy="303149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7870"/>
              </a:lnSpc>
              <a:spcBef>
                <a:spcPts val="259"/>
              </a:spcBef>
            </a:pPr>
            <a:r>
              <a:rPr sz="6600" spc="-170" dirty="0"/>
              <a:t>ÇOCU</a:t>
            </a:r>
            <a:r>
              <a:rPr sz="6600" spc="-170" dirty="0">
                <a:latin typeface="Lucida Sans Unicode"/>
                <a:cs typeface="Lucida Sans Unicode"/>
              </a:rPr>
              <a:t>Ğ</a:t>
            </a:r>
            <a:r>
              <a:rPr sz="6600" spc="-170" dirty="0"/>
              <a:t>UMLA</a:t>
            </a:r>
            <a:r>
              <a:rPr sz="6600" spc="-620" dirty="0"/>
              <a:t> </a:t>
            </a:r>
            <a:r>
              <a:rPr sz="6600" spc="-275" dirty="0"/>
              <a:t>NASIL </a:t>
            </a:r>
            <a:r>
              <a:rPr sz="6600" spc="-20" dirty="0"/>
              <a:t>ETK</a:t>
            </a:r>
            <a:r>
              <a:rPr sz="6600" spc="-20" dirty="0">
                <a:latin typeface="Lucida Sans Unicode"/>
                <a:cs typeface="Lucida Sans Unicode"/>
              </a:rPr>
              <a:t>İ</a:t>
            </a:r>
            <a:r>
              <a:rPr sz="6600" spc="-20" dirty="0"/>
              <a:t>L</a:t>
            </a:r>
            <a:r>
              <a:rPr sz="6600" spc="-20" dirty="0">
                <a:latin typeface="Lucida Sans Unicode"/>
                <a:cs typeface="Lucida Sans Unicode"/>
              </a:rPr>
              <a:t>İ</a:t>
            </a:r>
            <a:r>
              <a:rPr sz="6600" spc="-665" dirty="0">
                <a:latin typeface="Lucida Sans Unicode"/>
                <a:cs typeface="Lucida Sans Unicode"/>
              </a:rPr>
              <a:t> 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LET</a:t>
            </a:r>
            <a:r>
              <a:rPr sz="6600" spc="-10" dirty="0">
                <a:latin typeface="Lucida Sans Unicode"/>
                <a:cs typeface="Lucida Sans Unicode"/>
              </a:rPr>
              <a:t>İŞİ</a:t>
            </a:r>
            <a:r>
              <a:rPr sz="6600" spc="-10" dirty="0"/>
              <a:t>M KURAB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L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R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M?</a:t>
            </a:r>
            <a:endParaRPr sz="66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95412" y="1554915"/>
            <a:ext cx="6851650" cy="26924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16700"/>
              </a:lnSpc>
              <a:spcBef>
                <a:spcPts val="90"/>
              </a:spcBef>
            </a:pPr>
            <a:r>
              <a:rPr sz="3000" dirty="0">
                <a:solidFill>
                  <a:srgbClr val="5C492A"/>
                </a:solidFill>
                <a:latin typeface="Tahoma"/>
                <a:cs typeface="Tahoma"/>
              </a:rPr>
              <a:t>Çocuklarınızın</a:t>
            </a:r>
            <a:r>
              <a:rPr sz="3000" spc="-1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5C492A"/>
                </a:solidFill>
                <a:latin typeface="Tahoma"/>
                <a:cs typeface="Tahoma"/>
              </a:rPr>
              <a:t>okul</a:t>
            </a:r>
            <a:r>
              <a:rPr sz="3000" spc="-1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00" spc="60" dirty="0">
                <a:solidFill>
                  <a:srgbClr val="5C492A"/>
                </a:solidFill>
                <a:latin typeface="Tahoma"/>
                <a:cs typeface="Tahoma"/>
              </a:rPr>
              <a:t>ya</a:t>
            </a:r>
            <a:r>
              <a:rPr sz="3000" spc="6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000" spc="60" dirty="0">
                <a:solidFill>
                  <a:srgbClr val="5C492A"/>
                </a:solidFill>
                <a:latin typeface="Tahoma"/>
                <a:cs typeface="Tahoma"/>
              </a:rPr>
              <a:t>antıları</a:t>
            </a:r>
            <a:r>
              <a:rPr sz="3000" spc="-1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5C492A"/>
                </a:solidFill>
                <a:latin typeface="Tahoma"/>
                <a:cs typeface="Tahoma"/>
              </a:rPr>
              <a:t>ile</a:t>
            </a:r>
            <a:r>
              <a:rPr sz="3000" spc="-1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5C492A"/>
                </a:solidFill>
                <a:latin typeface="Tahoma"/>
                <a:cs typeface="Tahoma"/>
              </a:rPr>
              <a:t>ilgili </a:t>
            </a:r>
            <a:r>
              <a:rPr sz="3000" spc="45" dirty="0">
                <a:solidFill>
                  <a:srgbClr val="5C492A"/>
                </a:solidFill>
                <a:latin typeface="Tahoma"/>
                <a:cs typeface="Tahoma"/>
              </a:rPr>
              <a:t>ö</a:t>
            </a:r>
            <a:r>
              <a:rPr sz="3000" spc="45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000" spc="45" dirty="0">
                <a:solidFill>
                  <a:srgbClr val="5C492A"/>
                </a:solidFill>
                <a:latin typeface="Tahoma"/>
                <a:cs typeface="Tahoma"/>
              </a:rPr>
              <a:t>retmenlerinden</a:t>
            </a:r>
            <a:r>
              <a:rPr sz="3000" spc="-21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5C492A"/>
                </a:solidFill>
                <a:latin typeface="Tahoma"/>
                <a:cs typeface="Tahoma"/>
              </a:rPr>
              <a:t>sık</a:t>
            </a:r>
            <a:r>
              <a:rPr sz="3000" spc="-204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5C492A"/>
                </a:solidFill>
                <a:latin typeface="Tahoma"/>
                <a:cs typeface="Tahoma"/>
              </a:rPr>
              <a:t>sık</a:t>
            </a:r>
            <a:r>
              <a:rPr sz="3000" spc="-204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5C492A"/>
                </a:solidFill>
                <a:latin typeface="Tahoma"/>
                <a:cs typeface="Tahoma"/>
              </a:rPr>
              <a:t>geri</a:t>
            </a:r>
            <a:r>
              <a:rPr sz="3000" spc="-204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5C492A"/>
                </a:solidFill>
                <a:latin typeface="Tahoma"/>
                <a:cs typeface="Tahoma"/>
              </a:rPr>
              <a:t>bildirim </a:t>
            </a:r>
            <a:r>
              <a:rPr sz="3000" spc="105" dirty="0">
                <a:solidFill>
                  <a:srgbClr val="5C492A"/>
                </a:solidFill>
                <a:latin typeface="Tahoma"/>
                <a:cs typeface="Tahoma"/>
              </a:rPr>
              <a:t>almak</a:t>
            </a:r>
            <a:r>
              <a:rPr sz="3000" spc="-2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00" spc="50" dirty="0">
                <a:solidFill>
                  <a:srgbClr val="5C492A"/>
                </a:solidFill>
                <a:latin typeface="Tahoma"/>
                <a:cs typeface="Tahoma"/>
              </a:rPr>
              <a:t>çocuklarımızı</a:t>
            </a:r>
            <a:r>
              <a:rPr sz="3000" spc="-2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00" spc="85" dirty="0">
                <a:solidFill>
                  <a:srgbClr val="5C492A"/>
                </a:solidFill>
                <a:latin typeface="Tahoma"/>
                <a:cs typeface="Tahoma"/>
              </a:rPr>
              <a:t>daha</a:t>
            </a:r>
            <a:r>
              <a:rPr sz="3000" spc="-2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5C492A"/>
                </a:solidFill>
                <a:latin typeface="Tahoma"/>
                <a:cs typeface="Tahoma"/>
              </a:rPr>
              <a:t>iyi</a:t>
            </a:r>
            <a:r>
              <a:rPr sz="3000" spc="-2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00" spc="70" dirty="0">
                <a:solidFill>
                  <a:srgbClr val="5C492A"/>
                </a:solidFill>
                <a:latin typeface="Tahoma"/>
                <a:cs typeface="Tahoma"/>
              </a:rPr>
              <a:t>tanımamızı </a:t>
            </a:r>
            <a:r>
              <a:rPr sz="3000" dirty="0">
                <a:solidFill>
                  <a:srgbClr val="5C492A"/>
                </a:solidFill>
                <a:latin typeface="Tahoma"/>
                <a:cs typeface="Tahoma"/>
              </a:rPr>
              <a:t>ve</a:t>
            </a:r>
            <a:r>
              <a:rPr sz="3000" spc="-22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00" spc="60" dirty="0">
                <a:solidFill>
                  <a:srgbClr val="5C492A"/>
                </a:solidFill>
                <a:latin typeface="Tahoma"/>
                <a:cs typeface="Tahoma"/>
              </a:rPr>
              <a:t>onlarla</a:t>
            </a:r>
            <a:r>
              <a:rPr sz="3000" spc="-2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5C492A"/>
                </a:solidFill>
                <a:latin typeface="Tahoma"/>
                <a:cs typeface="Tahoma"/>
              </a:rPr>
              <a:t>kurdu</a:t>
            </a:r>
            <a:r>
              <a:rPr sz="300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000" dirty="0">
                <a:solidFill>
                  <a:srgbClr val="5C492A"/>
                </a:solidFill>
                <a:latin typeface="Tahoma"/>
                <a:cs typeface="Tahoma"/>
              </a:rPr>
              <a:t>umuz</a:t>
            </a:r>
            <a:r>
              <a:rPr sz="3000" spc="-2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5C492A"/>
                </a:solidFill>
                <a:latin typeface="Tahoma"/>
                <a:cs typeface="Tahoma"/>
              </a:rPr>
              <a:t>ileti</a:t>
            </a:r>
            <a:r>
              <a:rPr sz="30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000" spc="-10" dirty="0">
                <a:solidFill>
                  <a:srgbClr val="5C492A"/>
                </a:solidFill>
                <a:latin typeface="Tahoma"/>
                <a:cs typeface="Tahoma"/>
              </a:rPr>
              <a:t>imimizi </a:t>
            </a:r>
            <a:r>
              <a:rPr sz="3000" dirty="0">
                <a:solidFill>
                  <a:srgbClr val="5C492A"/>
                </a:solidFill>
                <a:latin typeface="Tahoma"/>
                <a:cs typeface="Tahoma"/>
              </a:rPr>
              <a:t>güçlendirmemizi</a:t>
            </a:r>
            <a:r>
              <a:rPr sz="3000" spc="30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5C492A"/>
                </a:solidFill>
                <a:latin typeface="Tahoma"/>
                <a:cs typeface="Tahoma"/>
              </a:rPr>
              <a:t>sa</a:t>
            </a:r>
            <a:r>
              <a:rPr sz="30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000" spc="-10" dirty="0">
                <a:solidFill>
                  <a:srgbClr val="5C492A"/>
                </a:solidFill>
                <a:latin typeface="Tahoma"/>
                <a:cs typeface="Tahoma"/>
              </a:rPr>
              <a:t>lar.</a:t>
            </a:r>
            <a:endParaRPr sz="30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91598" y="4504437"/>
            <a:ext cx="10414654" cy="553184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884477" y="6239281"/>
            <a:ext cx="8617585" cy="3340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900"/>
              </a:lnSpc>
              <a:spcBef>
                <a:spcPts val="95"/>
              </a:spcBef>
            </a:pP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Gençleri</a:t>
            </a:r>
            <a:r>
              <a:rPr sz="3100" spc="-1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45" dirty="0">
                <a:solidFill>
                  <a:srgbClr val="5C492A"/>
                </a:solidFill>
                <a:latin typeface="Tahoma"/>
                <a:cs typeface="Tahoma"/>
              </a:rPr>
              <a:t>yetenekleri</a:t>
            </a:r>
            <a:r>
              <a:rPr sz="3100" spc="-114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do</a:t>
            </a:r>
            <a:r>
              <a:rPr sz="310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rultusunda</a:t>
            </a:r>
            <a:r>
              <a:rPr sz="3100" spc="-114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45" dirty="0">
                <a:solidFill>
                  <a:srgbClr val="5C492A"/>
                </a:solidFill>
                <a:latin typeface="Tahoma"/>
                <a:cs typeface="Tahoma"/>
              </a:rPr>
              <a:t>sosyal </a:t>
            </a:r>
            <a:r>
              <a:rPr sz="3100" spc="55" dirty="0">
                <a:solidFill>
                  <a:srgbClr val="5C492A"/>
                </a:solidFill>
                <a:latin typeface="Tahoma"/>
                <a:cs typeface="Tahoma"/>
              </a:rPr>
              <a:t>aktivitelere</a:t>
            </a:r>
            <a:r>
              <a:rPr sz="3100" spc="-26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yönlendirmeliyiz.</a:t>
            </a:r>
            <a:r>
              <a:rPr sz="3100" spc="-254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-10" dirty="0">
                <a:solidFill>
                  <a:srgbClr val="5C492A"/>
                </a:solidFill>
                <a:latin typeface="Tahoma"/>
                <a:cs typeface="Tahoma"/>
              </a:rPr>
              <a:t>Böylece </a:t>
            </a:r>
            <a:r>
              <a:rPr sz="3100" spc="50" dirty="0">
                <a:solidFill>
                  <a:srgbClr val="5C492A"/>
                </a:solidFill>
                <a:latin typeface="Tahoma"/>
                <a:cs typeface="Tahoma"/>
              </a:rPr>
              <a:t>çocuklarımızın</a:t>
            </a:r>
            <a:r>
              <a:rPr sz="3100" spc="-1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55" dirty="0">
                <a:solidFill>
                  <a:srgbClr val="5C492A"/>
                </a:solidFill>
                <a:latin typeface="Tahoma"/>
                <a:cs typeface="Tahoma"/>
              </a:rPr>
              <a:t>hem</a:t>
            </a:r>
            <a:r>
              <a:rPr sz="3100" spc="-1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kimlik</a:t>
            </a:r>
            <a:r>
              <a:rPr sz="3100" spc="-1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geli</a:t>
            </a:r>
            <a:r>
              <a:rPr sz="310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imlerine</a:t>
            </a:r>
            <a:r>
              <a:rPr sz="3100" spc="-1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90" dirty="0">
                <a:solidFill>
                  <a:srgbClr val="5C492A"/>
                </a:solidFill>
                <a:latin typeface="Tahoma"/>
                <a:cs typeface="Tahoma"/>
              </a:rPr>
              <a:t>katkıda </a:t>
            </a: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bulunmu</a:t>
            </a:r>
            <a:r>
              <a:rPr sz="310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100" spc="-235" dirty="0">
                <a:solidFill>
                  <a:srgbClr val="5C492A"/>
                </a:solidFill>
                <a:latin typeface="Lucida Sans Unicode"/>
                <a:cs typeface="Lucida Sans Unicode"/>
              </a:rPr>
              <a:t> </a:t>
            </a:r>
            <a:r>
              <a:rPr sz="3100" spc="55" dirty="0">
                <a:solidFill>
                  <a:srgbClr val="5C492A"/>
                </a:solidFill>
                <a:latin typeface="Tahoma"/>
                <a:cs typeface="Tahoma"/>
              </a:rPr>
              <a:t>hem</a:t>
            </a:r>
            <a:r>
              <a:rPr sz="3100" spc="-21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de</a:t>
            </a:r>
            <a:r>
              <a:rPr sz="3100" spc="-21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onları</a:t>
            </a:r>
            <a:r>
              <a:rPr sz="3100" spc="-21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riskli</a:t>
            </a:r>
            <a:r>
              <a:rPr sz="3100" spc="-21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50" dirty="0">
                <a:solidFill>
                  <a:srgbClr val="5C492A"/>
                </a:solidFill>
                <a:latin typeface="Tahoma"/>
                <a:cs typeface="Tahoma"/>
              </a:rPr>
              <a:t>davranı</a:t>
            </a:r>
            <a:r>
              <a:rPr sz="3100" spc="5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100" spc="50" dirty="0">
                <a:solidFill>
                  <a:srgbClr val="5C492A"/>
                </a:solidFill>
                <a:latin typeface="Tahoma"/>
                <a:cs typeface="Tahoma"/>
              </a:rPr>
              <a:t>lardan</a:t>
            </a:r>
            <a:r>
              <a:rPr sz="3100" spc="-21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-25" dirty="0">
                <a:solidFill>
                  <a:srgbClr val="5C492A"/>
                </a:solidFill>
                <a:latin typeface="Tahoma"/>
                <a:cs typeface="Tahoma"/>
              </a:rPr>
              <a:t>ve </a:t>
            </a:r>
            <a:r>
              <a:rPr sz="3100" spc="50" dirty="0">
                <a:solidFill>
                  <a:srgbClr val="5C492A"/>
                </a:solidFill>
                <a:latin typeface="Tahoma"/>
                <a:cs typeface="Tahoma"/>
              </a:rPr>
              <a:t>ba</a:t>
            </a:r>
            <a:r>
              <a:rPr sz="3100" spc="5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100" spc="50" dirty="0">
                <a:solidFill>
                  <a:srgbClr val="5C492A"/>
                </a:solidFill>
                <a:latin typeface="Tahoma"/>
                <a:cs typeface="Tahoma"/>
              </a:rPr>
              <a:t>ımlılıklardan</a:t>
            </a:r>
            <a:r>
              <a:rPr sz="3100" spc="-229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dirty="0">
                <a:solidFill>
                  <a:srgbClr val="5C492A"/>
                </a:solidFill>
                <a:latin typeface="Tahoma"/>
                <a:cs typeface="Tahoma"/>
              </a:rPr>
              <a:t>korumu</a:t>
            </a:r>
            <a:r>
              <a:rPr sz="310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100" spc="-245" dirty="0">
                <a:solidFill>
                  <a:srgbClr val="5C492A"/>
                </a:solidFill>
                <a:latin typeface="Lucida Sans Unicode"/>
                <a:cs typeface="Lucida Sans Unicode"/>
              </a:rPr>
              <a:t> </a:t>
            </a:r>
            <a:r>
              <a:rPr sz="3100" spc="-55" dirty="0">
                <a:solidFill>
                  <a:srgbClr val="5C492A"/>
                </a:solidFill>
                <a:latin typeface="Tahoma"/>
                <a:cs typeface="Tahoma"/>
              </a:rPr>
              <a:t>oluruz.</a:t>
            </a:r>
            <a:r>
              <a:rPr sz="3100" spc="-229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-40" dirty="0">
                <a:solidFill>
                  <a:srgbClr val="5C492A"/>
                </a:solidFill>
                <a:latin typeface="Tahoma"/>
                <a:cs typeface="Tahoma"/>
              </a:rPr>
              <a:t>(tütün,</a:t>
            </a:r>
            <a:r>
              <a:rPr sz="3100" spc="-22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00" spc="-10" dirty="0">
                <a:solidFill>
                  <a:srgbClr val="5C492A"/>
                </a:solidFill>
                <a:latin typeface="Tahoma"/>
                <a:cs typeface="Tahoma"/>
              </a:rPr>
              <a:t>teknoloji </a:t>
            </a:r>
            <a:r>
              <a:rPr sz="3100" spc="-20" dirty="0">
                <a:solidFill>
                  <a:srgbClr val="5C492A"/>
                </a:solidFill>
                <a:latin typeface="Tahoma"/>
                <a:cs typeface="Tahoma"/>
              </a:rPr>
              <a:t>vb.)</a:t>
            </a:r>
            <a:endParaRPr sz="31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23397" y="398218"/>
            <a:ext cx="2113077" cy="203736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2379345" cy="2390140"/>
            <a:chOff x="0" y="0"/>
            <a:chExt cx="2379345" cy="239014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379345" cy="2294255"/>
            </a:xfrm>
            <a:custGeom>
              <a:avLst/>
              <a:gdLst/>
              <a:ahLst/>
              <a:cxnLst/>
              <a:rect l="l" t="t" r="r" b="b"/>
              <a:pathLst>
                <a:path w="2379345" h="2294255">
                  <a:moveTo>
                    <a:pt x="0" y="0"/>
                  </a:moveTo>
                  <a:lnTo>
                    <a:pt x="2288759" y="0"/>
                  </a:lnTo>
                  <a:lnTo>
                    <a:pt x="2307128" y="54103"/>
                  </a:lnTo>
                  <a:lnTo>
                    <a:pt x="2321494" y="100571"/>
                  </a:lnTo>
                  <a:lnTo>
                    <a:pt x="2334722" y="147312"/>
                  </a:lnTo>
                  <a:lnTo>
                    <a:pt x="2346812" y="194326"/>
                  </a:lnTo>
                  <a:lnTo>
                    <a:pt x="2357765" y="241613"/>
                  </a:lnTo>
                  <a:lnTo>
                    <a:pt x="2365789" y="288709"/>
                  </a:lnTo>
                  <a:lnTo>
                    <a:pt x="2371850" y="335864"/>
                  </a:lnTo>
                  <a:lnTo>
                    <a:pt x="2375947" y="383078"/>
                  </a:lnTo>
                  <a:lnTo>
                    <a:pt x="2378080" y="430350"/>
                  </a:lnTo>
                  <a:lnTo>
                    <a:pt x="2378248" y="477682"/>
                  </a:lnTo>
                  <a:lnTo>
                    <a:pt x="2378922" y="507453"/>
                  </a:lnTo>
                  <a:lnTo>
                    <a:pt x="2375768" y="546870"/>
                  </a:lnTo>
                  <a:lnTo>
                    <a:pt x="2368787" y="595933"/>
                  </a:lnTo>
                  <a:lnTo>
                    <a:pt x="2357978" y="654643"/>
                  </a:lnTo>
                  <a:lnTo>
                    <a:pt x="2343342" y="722998"/>
                  </a:lnTo>
                  <a:lnTo>
                    <a:pt x="2324878" y="801000"/>
                  </a:lnTo>
                  <a:lnTo>
                    <a:pt x="2304649" y="872676"/>
                  </a:lnTo>
                  <a:lnTo>
                    <a:pt x="2291814" y="910488"/>
                  </a:lnTo>
                  <a:lnTo>
                    <a:pt x="2277167" y="949616"/>
                  </a:lnTo>
                  <a:lnTo>
                    <a:pt x="2260706" y="990060"/>
                  </a:lnTo>
                  <a:lnTo>
                    <a:pt x="2242432" y="1031819"/>
                  </a:lnTo>
                  <a:lnTo>
                    <a:pt x="2222345" y="1074894"/>
                  </a:lnTo>
                  <a:lnTo>
                    <a:pt x="2200444" y="1119285"/>
                  </a:lnTo>
                  <a:lnTo>
                    <a:pt x="2176731" y="1164992"/>
                  </a:lnTo>
                  <a:lnTo>
                    <a:pt x="2151204" y="1212015"/>
                  </a:lnTo>
                  <a:lnTo>
                    <a:pt x="2123865" y="1260354"/>
                  </a:lnTo>
                  <a:lnTo>
                    <a:pt x="2094712" y="1310008"/>
                  </a:lnTo>
                  <a:lnTo>
                    <a:pt x="2063745" y="1360978"/>
                  </a:lnTo>
                  <a:lnTo>
                    <a:pt x="2030966" y="1413264"/>
                  </a:lnTo>
                  <a:lnTo>
                    <a:pt x="1996374" y="1466866"/>
                  </a:lnTo>
                  <a:lnTo>
                    <a:pt x="1959352" y="1519268"/>
                  </a:lnTo>
                  <a:lnTo>
                    <a:pt x="1922786" y="1569915"/>
                  </a:lnTo>
                  <a:lnTo>
                    <a:pt x="1886675" y="1618808"/>
                  </a:lnTo>
                  <a:lnTo>
                    <a:pt x="1851019" y="1665948"/>
                  </a:lnTo>
                  <a:lnTo>
                    <a:pt x="1815818" y="1711334"/>
                  </a:lnTo>
                  <a:lnTo>
                    <a:pt x="1781072" y="1754966"/>
                  </a:lnTo>
                  <a:lnTo>
                    <a:pt x="1746644" y="1797007"/>
                  </a:lnTo>
                  <a:lnTo>
                    <a:pt x="1712946" y="1836968"/>
                  </a:lnTo>
                  <a:lnTo>
                    <a:pt x="1679565" y="1875339"/>
                  </a:lnTo>
                  <a:lnTo>
                    <a:pt x="1646640" y="1911955"/>
                  </a:lnTo>
                  <a:lnTo>
                    <a:pt x="1614169" y="1946818"/>
                  </a:lnTo>
                  <a:lnTo>
                    <a:pt x="1582154" y="1979927"/>
                  </a:lnTo>
                  <a:lnTo>
                    <a:pt x="1550594" y="2011282"/>
                  </a:lnTo>
                  <a:lnTo>
                    <a:pt x="1519488" y="2040883"/>
                  </a:lnTo>
                  <a:lnTo>
                    <a:pt x="1488838" y="2068731"/>
                  </a:lnTo>
                  <a:lnTo>
                    <a:pt x="1458643" y="2094824"/>
                  </a:lnTo>
                  <a:lnTo>
                    <a:pt x="1428903" y="2119164"/>
                  </a:lnTo>
                  <a:lnTo>
                    <a:pt x="1399618" y="2141750"/>
                  </a:lnTo>
                  <a:lnTo>
                    <a:pt x="1376435" y="2161053"/>
                  </a:lnTo>
                  <a:lnTo>
                    <a:pt x="1334962" y="2188883"/>
                  </a:lnTo>
                  <a:lnTo>
                    <a:pt x="1292409" y="2213403"/>
                  </a:lnTo>
                  <a:lnTo>
                    <a:pt x="1248775" y="2234614"/>
                  </a:lnTo>
                  <a:lnTo>
                    <a:pt x="1204060" y="2252515"/>
                  </a:lnTo>
                  <a:lnTo>
                    <a:pt x="1158263" y="2267107"/>
                  </a:lnTo>
                  <a:lnTo>
                    <a:pt x="1111386" y="2278389"/>
                  </a:lnTo>
                  <a:lnTo>
                    <a:pt x="1063428" y="2286362"/>
                  </a:lnTo>
                  <a:lnTo>
                    <a:pt x="1014388" y="2291025"/>
                  </a:lnTo>
                  <a:lnTo>
                    <a:pt x="964268" y="2292378"/>
                  </a:lnTo>
                  <a:lnTo>
                    <a:pt x="938249" y="2293685"/>
                  </a:lnTo>
                  <a:lnTo>
                    <a:pt x="873084" y="2290677"/>
                  </a:lnTo>
                  <a:lnTo>
                    <a:pt x="833685" y="2286346"/>
                  </a:lnTo>
                  <a:lnTo>
                    <a:pt x="789996" y="2280147"/>
                  </a:lnTo>
                  <a:lnTo>
                    <a:pt x="741888" y="2272072"/>
                  </a:lnTo>
                  <a:lnTo>
                    <a:pt x="689363" y="2262121"/>
                  </a:lnTo>
                  <a:lnTo>
                    <a:pt x="632420" y="2250294"/>
                  </a:lnTo>
                  <a:lnTo>
                    <a:pt x="571060" y="2236590"/>
                  </a:lnTo>
                  <a:lnTo>
                    <a:pt x="505281" y="2221010"/>
                  </a:lnTo>
                  <a:lnTo>
                    <a:pt x="435085" y="2203554"/>
                  </a:lnTo>
                  <a:lnTo>
                    <a:pt x="360472" y="2184222"/>
                  </a:lnTo>
                  <a:lnTo>
                    <a:pt x="311738" y="2171880"/>
                  </a:lnTo>
                  <a:lnTo>
                    <a:pt x="263035" y="2159267"/>
                  </a:lnTo>
                  <a:lnTo>
                    <a:pt x="214361" y="2146384"/>
                  </a:lnTo>
                  <a:lnTo>
                    <a:pt x="165718" y="2133229"/>
                  </a:lnTo>
                  <a:lnTo>
                    <a:pt x="117105" y="2119803"/>
                  </a:lnTo>
                  <a:lnTo>
                    <a:pt x="68522" y="2106106"/>
                  </a:lnTo>
                  <a:lnTo>
                    <a:pt x="19969" y="2092138"/>
                  </a:lnTo>
                  <a:lnTo>
                    <a:pt x="0" y="2086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AF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2071370" cy="2390140"/>
            </a:xfrm>
            <a:custGeom>
              <a:avLst/>
              <a:gdLst/>
              <a:ahLst/>
              <a:cxnLst/>
              <a:rect l="l" t="t" r="r" b="b"/>
              <a:pathLst>
                <a:path w="2071370" h="2390140">
                  <a:moveTo>
                    <a:pt x="1994322" y="0"/>
                  </a:moveTo>
                  <a:lnTo>
                    <a:pt x="2017817" y="0"/>
                  </a:lnTo>
                  <a:lnTo>
                    <a:pt x="1983544" y="85630"/>
                  </a:lnTo>
                  <a:lnTo>
                    <a:pt x="1953563" y="184402"/>
                  </a:lnTo>
                  <a:lnTo>
                    <a:pt x="1933061" y="225289"/>
                  </a:lnTo>
                  <a:lnTo>
                    <a:pt x="1919227" y="273798"/>
                  </a:lnTo>
                  <a:lnTo>
                    <a:pt x="1906090" y="321780"/>
                  </a:lnTo>
                  <a:lnTo>
                    <a:pt x="1893779" y="369136"/>
                  </a:lnTo>
                  <a:lnTo>
                    <a:pt x="1882425" y="415766"/>
                  </a:lnTo>
                  <a:lnTo>
                    <a:pt x="1872156" y="461574"/>
                  </a:lnTo>
                  <a:lnTo>
                    <a:pt x="1869206" y="514512"/>
                  </a:lnTo>
                  <a:lnTo>
                    <a:pt x="1861500" y="558378"/>
                  </a:lnTo>
                  <a:lnTo>
                    <a:pt x="1861372" y="609178"/>
                  </a:lnTo>
                  <a:lnTo>
                    <a:pt x="1862262" y="659205"/>
                  </a:lnTo>
                  <a:lnTo>
                    <a:pt x="1864571" y="708158"/>
                  </a:lnTo>
                  <a:lnTo>
                    <a:pt x="1868173" y="756131"/>
                  </a:lnTo>
                  <a:lnTo>
                    <a:pt x="1872945" y="803217"/>
                  </a:lnTo>
                  <a:lnTo>
                    <a:pt x="1878764" y="849510"/>
                  </a:lnTo>
                  <a:lnTo>
                    <a:pt x="1891607" y="903156"/>
                  </a:lnTo>
                  <a:lnTo>
                    <a:pt x="1899146" y="948145"/>
                  </a:lnTo>
                  <a:lnTo>
                    <a:pt x="1907360" y="992622"/>
                  </a:lnTo>
                  <a:lnTo>
                    <a:pt x="1926426" y="1054229"/>
                  </a:lnTo>
                  <a:lnTo>
                    <a:pt x="1939926" y="1107376"/>
                  </a:lnTo>
                  <a:lnTo>
                    <a:pt x="1953777" y="1160258"/>
                  </a:lnTo>
                  <a:lnTo>
                    <a:pt x="1981867" y="1265728"/>
                  </a:lnTo>
                  <a:lnTo>
                    <a:pt x="1995753" y="1318583"/>
                  </a:lnTo>
                  <a:lnTo>
                    <a:pt x="2015386" y="1379760"/>
                  </a:lnTo>
                  <a:lnTo>
                    <a:pt x="2028391" y="1433282"/>
                  </a:lnTo>
                  <a:lnTo>
                    <a:pt x="2037336" y="1477206"/>
                  </a:lnTo>
                  <a:lnTo>
                    <a:pt x="2045455" y="1521756"/>
                  </a:lnTo>
                  <a:lnTo>
                    <a:pt x="2058606" y="1575168"/>
                  </a:lnTo>
                  <a:lnTo>
                    <a:pt x="2064342" y="1621524"/>
                  </a:lnTo>
                  <a:lnTo>
                    <a:pt x="2068520" y="1669060"/>
                  </a:lnTo>
                  <a:lnTo>
                    <a:pt x="2070896" y="1717962"/>
                  </a:lnTo>
                  <a:lnTo>
                    <a:pt x="2071226" y="1768414"/>
                  </a:lnTo>
                  <a:lnTo>
                    <a:pt x="2069266" y="1820602"/>
                  </a:lnTo>
                  <a:lnTo>
                    <a:pt x="2058670" y="1866658"/>
                  </a:lnTo>
                  <a:lnTo>
                    <a:pt x="2045296" y="1914819"/>
                  </a:lnTo>
                  <a:lnTo>
                    <a:pt x="2023451" y="1956723"/>
                  </a:lnTo>
                  <a:lnTo>
                    <a:pt x="1999962" y="1999874"/>
                  </a:lnTo>
                  <a:lnTo>
                    <a:pt x="1975060" y="2044095"/>
                  </a:lnTo>
                  <a:lnTo>
                    <a:pt x="1875875" y="2157282"/>
                  </a:lnTo>
                  <a:lnTo>
                    <a:pt x="1713422" y="2280385"/>
                  </a:lnTo>
                  <a:lnTo>
                    <a:pt x="1621657" y="2324571"/>
                  </a:lnTo>
                  <a:lnTo>
                    <a:pt x="1861476" y="2142842"/>
                  </a:lnTo>
                  <a:lnTo>
                    <a:pt x="1957165" y="2032305"/>
                  </a:lnTo>
                  <a:lnTo>
                    <a:pt x="1980882" y="1988981"/>
                  </a:lnTo>
                  <a:lnTo>
                    <a:pt x="2003184" y="1946730"/>
                  </a:lnTo>
                  <a:lnTo>
                    <a:pt x="2023845" y="1905723"/>
                  </a:lnTo>
                  <a:lnTo>
                    <a:pt x="2035661" y="1858742"/>
                  </a:lnTo>
                  <a:lnTo>
                    <a:pt x="2044911" y="1813707"/>
                  </a:lnTo>
                  <a:lnTo>
                    <a:pt x="2051830" y="1770437"/>
                  </a:lnTo>
                  <a:lnTo>
                    <a:pt x="2050553" y="1720702"/>
                  </a:lnTo>
                  <a:lnTo>
                    <a:pt x="2047419" y="1672375"/>
                  </a:lnTo>
                  <a:lnTo>
                    <a:pt x="2042662" y="1625277"/>
                  </a:lnTo>
                  <a:lnTo>
                    <a:pt x="2036521" y="1579228"/>
                  </a:lnTo>
                  <a:lnTo>
                    <a:pt x="2023128" y="1525999"/>
                  </a:lnTo>
                  <a:lnTo>
                    <a:pt x="2014925" y="1481513"/>
                  </a:lnTo>
                  <a:lnTo>
                    <a:pt x="2006044" y="1437540"/>
                  </a:lnTo>
                  <a:lnTo>
                    <a:pt x="1992930" y="1384101"/>
                  </a:lnTo>
                  <a:lnTo>
                    <a:pt x="1979314" y="1331040"/>
                  </a:lnTo>
                  <a:lnTo>
                    <a:pt x="1959274" y="1270173"/>
                  </a:lnTo>
                  <a:lnTo>
                    <a:pt x="1931183" y="1164704"/>
                  </a:lnTo>
                  <a:lnTo>
                    <a:pt x="1917385" y="1111782"/>
                  </a:lnTo>
                  <a:lnTo>
                    <a:pt x="1903971" y="1058568"/>
                  </a:lnTo>
                  <a:lnTo>
                    <a:pt x="1891115" y="1004933"/>
                  </a:lnTo>
                  <a:lnTo>
                    <a:pt x="1876924" y="952308"/>
                  </a:lnTo>
                  <a:lnTo>
                    <a:pt x="1869554" y="907191"/>
                  </a:lnTo>
                  <a:lnTo>
                    <a:pt x="1856925" y="853383"/>
                  </a:lnTo>
                  <a:lnTo>
                    <a:pt x="1851368" y="806892"/>
                  </a:lnTo>
                  <a:lnTo>
                    <a:pt x="1846908" y="759569"/>
                  </a:lnTo>
                  <a:lnTo>
                    <a:pt x="1837568" y="703269"/>
                  </a:lnTo>
                  <a:lnTo>
                    <a:pt x="1835678" y="653999"/>
                  </a:lnTo>
                  <a:lnTo>
                    <a:pt x="1835263" y="603612"/>
                  </a:lnTo>
                  <a:lnTo>
                    <a:pt x="1842048" y="560443"/>
                  </a:lnTo>
                  <a:lnTo>
                    <a:pt x="1844218" y="508096"/>
                  </a:lnTo>
                  <a:lnTo>
                    <a:pt x="1853832" y="462785"/>
                  </a:lnTo>
                  <a:lnTo>
                    <a:pt x="1864644" y="416564"/>
                  </a:lnTo>
                  <a:lnTo>
                    <a:pt x="1870412" y="361492"/>
                  </a:lnTo>
                  <a:lnTo>
                    <a:pt x="1883194" y="313779"/>
                  </a:lnTo>
                  <a:lnTo>
                    <a:pt x="1896746" y="265483"/>
                  </a:lnTo>
                  <a:lnTo>
                    <a:pt x="1917026" y="224764"/>
                  </a:lnTo>
                  <a:lnTo>
                    <a:pt x="1961896" y="76683"/>
                  </a:lnTo>
                  <a:lnTo>
                    <a:pt x="1994322" y="0"/>
                  </a:lnTo>
                  <a:close/>
                </a:path>
                <a:path w="2071370" h="2390140">
                  <a:moveTo>
                    <a:pt x="0" y="1562751"/>
                  </a:moveTo>
                  <a:lnTo>
                    <a:pt x="30997" y="1590570"/>
                  </a:lnTo>
                  <a:lnTo>
                    <a:pt x="69321" y="1624907"/>
                  </a:lnTo>
                  <a:lnTo>
                    <a:pt x="101635" y="1651123"/>
                  </a:lnTo>
                  <a:lnTo>
                    <a:pt x="140194" y="1685282"/>
                  </a:lnTo>
                  <a:lnTo>
                    <a:pt x="178947" y="1719294"/>
                  </a:lnTo>
                  <a:lnTo>
                    <a:pt x="217944" y="1753120"/>
                  </a:lnTo>
                  <a:lnTo>
                    <a:pt x="257505" y="1786520"/>
                  </a:lnTo>
                  <a:lnTo>
                    <a:pt x="297178" y="1819834"/>
                  </a:lnTo>
                  <a:lnTo>
                    <a:pt x="337011" y="1853028"/>
                  </a:lnTo>
                  <a:lnTo>
                    <a:pt x="377050" y="1886065"/>
                  </a:lnTo>
                  <a:lnTo>
                    <a:pt x="423444" y="1926962"/>
                  </a:lnTo>
                  <a:lnTo>
                    <a:pt x="464038" y="1959579"/>
                  </a:lnTo>
                  <a:lnTo>
                    <a:pt x="504979" y="1991933"/>
                  </a:lnTo>
                  <a:lnTo>
                    <a:pt x="546317" y="2023986"/>
                  </a:lnTo>
                  <a:lnTo>
                    <a:pt x="588096" y="2055705"/>
                  </a:lnTo>
                  <a:lnTo>
                    <a:pt x="630365" y="2087052"/>
                  </a:lnTo>
                  <a:lnTo>
                    <a:pt x="673172" y="2117992"/>
                  </a:lnTo>
                  <a:lnTo>
                    <a:pt x="716562" y="2148490"/>
                  </a:lnTo>
                  <a:lnTo>
                    <a:pt x="760584" y="2178509"/>
                  </a:lnTo>
                  <a:lnTo>
                    <a:pt x="800623" y="2198871"/>
                  </a:lnTo>
                  <a:lnTo>
                    <a:pt x="857198" y="2232053"/>
                  </a:lnTo>
                  <a:lnTo>
                    <a:pt x="916129" y="2263450"/>
                  </a:lnTo>
                  <a:lnTo>
                    <a:pt x="969339" y="2286507"/>
                  </a:lnTo>
                  <a:lnTo>
                    <a:pt x="1020955" y="2310771"/>
                  </a:lnTo>
                  <a:lnTo>
                    <a:pt x="1069001" y="2337741"/>
                  </a:lnTo>
                  <a:lnTo>
                    <a:pt x="1093196" y="2344758"/>
                  </a:lnTo>
                  <a:lnTo>
                    <a:pt x="1103769" y="2349421"/>
                  </a:lnTo>
                  <a:lnTo>
                    <a:pt x="1102237" y="2350582"/>
                  </a:lnTo>
                  <a:lnTo>
                    <a:pt x="1115271" y="2353381"/>
                  </a:lnTo>
                  <a:lnTo>
                    <a:pt x="1192689" y="2358094"/>
                  </a:lnTo>
                  <a:lnTo>
                    <a:pt x="1252165" y="2363727"/>
                  </a:lnTo>
                  <a:lnTo>
                    <a:pt x="1316111" y="2365972"/>
                  </a:lnTo>
                  <a:lnTo>
                    <a:pt x="1382075" y="2366688"/>
                  </a:lnTo>
                  <a:lnTo>
                    <a:pt x="1441500" y="2359684"/>
                  </a:lnTo>
                  <a:lnTo>
                    <a:pt x="1491932" y="2346819"/>
                  </a:lnTo>
                  <a:lnTo>
                    <a:pt x="1503726" y="2350558"/>
                  </a:lnTo>
                  <a:lnTo>
                    <a:pt x="1515221" y="2341847"/>
                  </a:lnTo>
                  <a:lnTo>
                    <a:pt x="1527125" y="2345502"/>
                  </a:lnTo>
                  <a:lnTo>
                    <a:pt x="1569809" y="2325833"/>
                  </a:lnTo>
                  <a:lnTo>
                    <a:pt x="1703372" y="2262649"/>
                  </a:lnTo>
                  <a:lnTo>
                    <a:pt x="1621657" y="2324571"/>
                  </a:lnTo>
                  <a:lnTo>
                    <a:pt x="1533461" y="2366052"/>
                  </a:lnTo>
                  <a:lnTo>
                    <a:pt x="1521392" y="2362522"/>
                  </a:lnTo>
                  <a:lnTo>
                    <a:pt x="1503709" y="2375922"/>
                  </a:lnTo>
                  <a:lnTo>
                    <a:pt x="1445697" y="2381855"/>
                  </a:lnTo>
                  <a:lnTo>
                    <a:pt x="1384945" y="2389865"/>
                  </a:lnTo>
                  <a:lnTo>
                    <a:pt x="1317834" y="2390017"/>
                  </a:lnTo>
                  <a:lnTo>
                    <a:pt x="1252952" y="2388481"/>
                  </a:lnTo>
                  <a:lnTo>
                    <a:pt x="1192783" y="2383373"/>
                  </a:lnTo>
                  <a:lnTo>
                    <a:pt x="1145913" y="2380863"/>
                  </a:lnTo>
                  <a:lnTo>
                    <a:pt x="1108726" y="2371016"/>
                  </a:lnTo>
                  <a:lnTo>
                    <a:pt x="1101407" y="2376562"/>
                  </a:lnTo>
                  <a:lnTo>
                    <a:pt x="1094790" y="2368901"/>
                  </a:lnTo>
                  <a:lnTo>
                    <a:pt x="1083857" y="2364510"/>
                  </a:lnTo>
                  <a:lnTo>
                    <a:pt x="1059620" y="2357525"/>
                  </a:lnTo>
                  <a:lnTo>
                    <a:pt x="1017558" y="2338697"/>
                  </a:lnTo>
                  <a:lnTo>
                    <a:pt x="959663" y="2306515"/>
                  </a:lnTo>
                  <a:lnTo>
                    <a:pt x="906233" y="2283625"/>
                  </a:lnTo>
                  <a:lnTo>
                    <a:pt x="847057" y="2252413"/>
                  </a:lnTo>
                  <a:lnTo>
                    <a:pt x="790231" y="2219421"/>
                  </a:lnTo>
                  <a:lnTo>
                    <a:pt x="706789" y="2168571"/>
                  </a:lnTo>
                  <a:lnTo>
                    <a:pt x="664183" y="2137479"/>
                  </a:lnTo>
                  <a:lnTo>
                    <a:pt x="622093" y="2105996"/>
                  </a:lnTo>
                  <a:lnTo>
                    <a:pt x="586582" y="2082203"/>
                  </a:lnTo>
                  <a:lnTo>
                    <a:pt x="545409" y="2050025"/>
                  </a:lnTo>
                  <a:lnTo>
                    <a:pt x="504639" y="2017542"/>
                  </a:lnTo>
                  <a:lnTo>
                    <a:pt x="470334" y="1992835"/>
                  </a:lnTo>
                  <a:lnTo>
                    <a:pt x="430255" y="1959828"/>
                  </a:lnTo>
                  <a:lnTo>
                    <a:pt x="390464" y="1926603"/>
                  </a:lnTo>
                  <a:lnTo>
                    <a:pt x="357026" y="1901239"/>
                  </a:lnTo>
                  <a:lnTo>
                    <a:pt x="317699" y="1867662"/>
                  </a:lnTo>
                  <a:lnTo>
                    <a:pt x="278548" y="1833952"/>
                  </a:lnTo>
                  <a:lnTo>
                    <a:pt x="239535" y="1800137"/>
                  </a:lnTo>
                  <a:lnTo>
                    <a:pt x="206722" y="1774299"/>
                  </a:lnTo>
                  <a:lnTo>
                    <a:pt x="167702" y="1740490"/>
                  </a:lnTo>
                  <a:lnTo>
                    <a:pt x="128928" y="1706494"/>
                  </a:lnTo>
                  <a:lnTo>
                    <a:pt x="90351" y="1672349"/>
                  </a:lnTo>
                  <a:lnTo>
                    <a:pt x="51921" y="1638092"/>
                  </a:lnTo>
                  <a:lnTo>
                    <a:pt x="0" y="1591565"/>
                  </a:lnTo>
                  <a:lnTo>
                    <a:pt x="0" y="1562751"/>
                  </a:lnTo>
                  <a:close/>
                </a:path>
              </a:pathLst>
            </a:custGeom>
            <a:solidFill>
              <a:srgbClr val="CFB48B">
                <a:alpha val="96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3453" y="220011"/>
            <a:ext cx="10000304" cy="4916993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396758" y="7714322"/>
            <a:ext cx="439420" cy="467359"/>
          </a:xfrm>
          <a:custGeom>
            <a:avLst/>
            <a:gdLst/>
            <a:ahLst/>
            <a:cxnLst/>
            <a:rect l="l" t="t" r="r" b="b"/>
            <a:pathLst>
              <a:path w="439419" h="467359">
                <a:moveTo>
                  <a:pt x="193205" y="339420"/>
                </a:moveTo>
                <a:lnTo>
                  <a:pt x="180936" y="293687"/>
                </a:lnTo>
                <a:lnTo>
                  <a:pt x="166065" y="255282"/>
                </a:lnTo>
                <a:lnTo>
                  <a:pt x="130873" y="200317"/>
                </a:lnTo>
                <a:lnTo>
                  <a:pt x="92354" y="174231"/>
                </a:lnTo>
                <a:lnTo>
                  <a:pt x="73342" y="171932"/>
                </a:lnTo>
                <a:lnTo>
                  <a:pt x="55270" y="176745"/>
                </a:lnTo>
                <a:lnTo>
                  <a:pt x="24371" y="207568"/>
                </a:lnTo>
                <a:lnTo>
                  <a:pt x="4394" y="266446"/>
                </a:lnTo>
                <a:lnTo>
                  <a:pt x="0" y="306311"/>
                </a:lnTo>
                <a:lnTo>
                  <a:pt x="101" y="353085"/>
                </a:lnTo>
                <a:lnTo>
                  <a:pt x="5308" y="406717"/>
                </a:lnTo>
                <a:lnTo>
                  <a:pt x="16217" y="467194"/>
                </a:lnTo>
                <a:lnTo>
                  <a:pt x="193205" y="339420"/>
                </a:lnTo>
                <a:close/>
              </a:path>
              <a:path w="439419" h="467359">
                <a:moveTo>
                  <a:pt x="438873" y="162052"/>
                </a:moveTo>
                <a:lnTo>
                  <a:pt x="419900" y="114655"/>
                </a:lnTo>
                <a:lnTo>
                  <a:pt x="399440" y="75679"/>
                </a:lnTo>
                <a:lnTo>
                  <a:pt x="356146" y="22199"/>
                </a:lnTo>
                <a:lnTo>
                  <a:pt x="313131" y="0"/>
                </a:lnTo>
                <a:lnTo>
                  <a:pt x="293001" y="114"/>
                </a:lnTo>
                <a:lnTo>
                  <a:pt x="258102" y="21793"/>
                </a:lnTo>
                <a:lnTo>
                  <a:pt x="233756" y="70662"/>
                </a:lnTo>
                <a:lnTo>
                  <a:pt x="224091" y="145122"/>
                </a:lnTo>
                <a:lnTo>
                  <a:pt x="226047" y="191439"/>
                </a:lnTo>
                <a:lnTo>
                  <a:pt x="233222" y="243535"/>
                </a:lnTo>
                <a:lnTo>
                  <a:pt x="246126" y="301218"/>
                </a:lnTo>
                <a:lnTo>
                  <a:pt x="438873" y="162052"/>
                </a:lnTo>
                <a:close/>
              </a:path>
            </a:pathLst>
          </a:custGeom>
          <a:solidFill>
            <a:srgbClr val="FF994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74140" y="7454459"/>
            <a:ext cx="172394" cy="177523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108861" y="7124042"/>
            <a:ext cx="3961129" cy="2453640"/>
            <a:chOff x="1108861" y="7124042"/>
            <a:chExt cx="3961129" cy="2453640"/>
          </a:xfrm>
        </p:grpSpPr>
        <p:sp>
          <p:nvSpPr>
            <p:cNvPr id="10" name="object 10"/>
            <p:cNvSpPr/>
            <p:nvPr/>
          </p:nvSpPr>
          <p:spPr>
            <a:xfrm>
              <a:off x="1834343" y="7549337"/>
              <a:ext cx="226060" cy="306705"/>
            </a:xfrm>
            <a:custGeom>
              <a:avLst/>
              <a:gdLst/>
              <a:ahLst/>
              <a:cxnLst/>
              <a:rect l="l" t="t" r="r" b="b"/>
              <a:pathLst>
                <a:path w="226060" h="306704">
                  <a:moveTo>
                    <a:pt x="29772" y="306467"/>
                  </a:moveTo>
                  <a:lnTo>
                    <a:pt x="13939" y="253161"/>
                  </a:lnTo>
                  <a:lnTo>
                    <a:pt x="4193" y="204254"/>
                  </a:lnTo>
                  <a:lnTo>
                    <a:pt x="0" y="159983"/>
                  </a:lnTo>
                  <a:lnTo>
                    <a:pt x="826" y="120589"/>
                  </a:lnTo>
                  <a:lnTo>
                    <a:pt x="15401" y="57384"/>
                  </a:lnTo>
                  <a:lnTo>
                    <a:pt x="43650" y="16551"/>
                  </a:lnTo>
                  <a:lnTo>
                    <a:pt x="81303" y="0"/>
                  </a:lnTo>
                  <a:lnTo>
                    <a:pt x="102322" y="1427"/>
                  </a:lnTo>
                  <a:lnTo>
                    <a:pt x="146076" y="24883"/>
                  </a:lnTo>
                  <a:lnTo>
                    <a:pt x="188560" y="77398"/>
                  </a:lnTo>
                  <a:lnTo>
                    <a:pt x="207991" y="115151"/>
                  </a:lnTo>
                  <a:lnTo>
                    <a:pt x="225504" y="160885"/>
                  </a:lnTo>
                  <a:lnTo>
                    <a:pt x="29772" y="306467"/>
                  </a:lnTo>
                  <a:close/>
                </a:path>
              </a:pathLst>
            </a:custGeom>
            <a:solidFill>
              <a:srgbClr val="FF99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15629" y="7263280"/>
              <a:ext cx="2267585" cy="1659889"/>
            </a:xfrm>
            <a:custGeom>
              <a:avLst/>
              <a:gdLst/>
              <a:ahLst/>
              <a:cxnLst/>
              <a:rect l="l" t="t" r="r" b="b"/>
              <a:pathLst>
                <a:path w="2267585" h="1659890">
                  <a:moveTo>
                    <a:pt x="660840" y="1659781"/>
                  </a:moveTo>
                  <a:lnTo>
                    <a:pt x="609001" y="1652601"/>
                  </a:lnTo>
                  <a:lnTo>
                    <a:pt x="564201" y="1630476"/>
                  </a:lnTo>
                  <a:lnTo>
                    <a:pt x="37383" y="1231910"/>
                  </a:lnTo>
                  <a:lnTo>
                    <a:pt x="8499" y="1198294"/>
                  </a:lnTo>
                  <a:lnTo>
                    <a:pt x="0" y="1159827"/>
                  </a:lnTo>
                  <a:lnTo>
                    <a:pt x="11688" y="1121252"/>
                  </a:lnTo>
                  <a:lnTo>
                    <a:pt x="43369" y="1087314"/>
                  </a:lnTo>
                  <a:lnTo>
                    <a:pt x="1507363" y="30343"/>
                  </a:lnTo>
                  <a:lnTo>
                    <a:pt x="1554016" y="7733"/>
                  </a:lnTo>
                  <a:lnTo>
                    <a:pt x="1606470" y="0"/>
                  </a:lnTo>
                  <a:lnTo>
                    <a:pt x="1658306" y="7174"/>
                  </a:lnTo>
                  <a:lnTo>
                    <a:pt x="1703106" y="29287"/>
                  </a:lnTo>
                  <a:lnTo>
                    <a:pt x="2229933" y="427863"/>
                  </a:lnTo>
                  <a:lnTo>
                    <a:pt x="2258811" y="461479"/>
                  </a:lnTo>
                  <a:lnTo>
                    <a:pt x="2267309" y="499946"/>
                  </a:lnTo>
                  <a:lnTo>
                    <a:pt x="2255623" y="538521"/>
                  </a:lnTo>
                  <a:lnTo>
                    <a:pt x="2223947" y="572459"/>
                  </a:lnTo>
                  <a:lnTo>
                    <a:pt x="759943" y="1629440"/>
                  </a:lnTo>
                  <a:lnTo>
                    <a:pt x="713295" y="1652050"/>
                  </a:lnTo>
                  <a:lnTo>
                    <a:pt x="660840" y="1659781"/>
                  </a:lnTo>
                  <a:close/>
                </a:path>
              </a:pathLst>
            </a:custGeom>
            <a:solidFill>
              <a:srgbClr val="00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8861" y="7305843"/>
              <a:ext cx="3094701" cy="227178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224399" y="8691681"/>
              <a:ext cx="520700" cy="394970"/>
            </a:xfrm>
            <a:custGeom>
              <a:avLst/>
              <a:gdLst/>
              <a:ahLst/>
              <a:cxnLst/>
              <a:rect l="l" t="t" r="r" b="b"/>
              <a:pathLst>
                <a:path w="520700" h="394970">
                  <a:moveTo>
                    <a:pt x="446503" y="394837"/>
                  </a:moveTo>
                  <a:lnTo>
                    <a:pt x="402752" y="394125"/>
                  </a:lnTo>
                  <a:lnTo>
                    <a:pt x="350874" y="389728"/>
                  </a:lnTo>
                  <a:lnTo>
                    <a:pt x="293840" y="382113"/>
                  </a:lnTo>
                  <a:lnTo>
                    <a:pt x="234624" y="371748"/>
                  </a:lnTo>
                  <a:lnTo>
                    <a:pt x="176199" y="359101"/>
                  </a:lnTo>
                  <a:lnTo>
                    <a:pt x="121538" y="344641"/>
                  </a:lnTo>
                  <a:lnTo>
                    <a:pt x="73614" y="328835"/>
                  </a:lnTo>
                  <a:lnTo>
                    <a:pt x="35401" y="312151"/>
                  </a:lnTo>
                  <a:lnTo>
                    <a:pt x="0" y="278021"/>
                  </a:lnTo>
                  <a:lnTo>
                    <a:pt x="6676" y="251416"/>
                  </a:lnTo>
                  <a:lnTo>
                    <a:pt x="59179" y="187612"/>
                  </a:lnTo>
                  <a:lnTo>
                    <a:pt x="99797" y="153261"/>
                  </a:lnTo>
                  <a:lnTo>
                    <a:pt x="146520" y="119176"/>
                  </a:lnTo>
                  <a:lnTo>
                    <a:pt x="196742" y="86780"/>
                  </a:lnTo>
                  <a:lnTo>
                    <a:pt x="247860" y="57499"/>
                  </a:lnTo>
                  <a:lnTo>
                    <a:pt x="297268" y="32756"/>
                  </a:lnTo>
                  <a:lnTo>
                    <a:pt x="342363" y="13976"/>
                  </a:lnTo>
                  <a:lnTo>
                    <a:pt x="380538" y="2582"/>
                  </a:lnTo>
                  <a:lnTo>
                    <a:pt x="409190" y="0"/>
                  </a:lnTo>
                  <a:lnTo>
                    <a:pt x="433754" y="12781"/>
                  </a:lnTo>
                  <a:lnTo>
                    <a:pt x="476664" y="81208"/>
                  </a:lnTo>
                  <a:lnTo>
                    <a:pt x="493794" y="129475"/>
                  </a:lnTo>
                  <a:lnTo>
                    <a:pt x="507230" y="182189"/>
                  </a:lnTo>
                  <a:lnTo>
                    <a:pt x="516364" y="235662"/>
                  </a:lnTo>
                  <a:lnTo>
                    <a:pt x="520589" y="286203"/>
                  </a:lnTo>
                  <a:lnTo>
                    <a:pt x="519295" y="330121"/>
                  </a:lnTo>
                  <a:lnTo>
                    <a:pt x="511877" y="363727"/>
                  </a:lnTo>
                  <a:lnTo>
                    <a:pt x="497725" y="383331"/>
                  </a:lnTo>
                  <a:lnTo>
                    <a:pt x="479151" y="391395"/>
                  </a:lnTo>
                  <a:lnTo>
                    <a:pt x="446503" y="3948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85532" y="7124042"/>
              <a:ext cx="1183875" cy="104247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146240" y="7245560"/>
              <a:ext cx="520065" cy="634365"/>
            </a:xfrm>
            <a:custGeom>
              <a:avLst/>
              <a:gdLst/>
              <a:ahLst/>
              <a:cxnLst/>
              <a:rect l="l" t="t" r="r" b="b"/>
              <a:pathLst>
                <a:path w="520064" h="634365">
                  <a:moveTo>
                    <a:pt x="92320" y="633894"/>
                  </a:moveTo>
                  <a:lnTo>
                    <a:pt x="52310" y="631645"/>
                  </a:lnTo>
                  <a:lnTo>
                    <a:pt x="9571" y="621505"/>
                  </a:lnTo>
                  <a:lnTo>
                    <a:pt x="0" y="596545"/>
                  </a:lnTo>
                  <a:lnTo>
                    <a:pt x="4871" y="569310"/>
                  </a:lnTo>
                  <a:lnTo>
                    <a:pt x="18905" y="547261"/>
                  </a:lnTo>
                  <a:lnTo>
                    <a:pt x="36819" y="537862"/>
                  </a:lnTo>
                  <a:lnTo>
                    <a:pt x="59827" y="536329"/>
                  </a:lnTo>
                  <a:lnTo>
                    <a:pt x="85648" y="526963"/>
                  </a:lnTo>
                  <a:lnTo>
                    <a:pt x="112586" y="500547"/>
                  </a:lnTo>
                  <a:lnTo>
                    <a:pt x="138939" y="447864"/>
                  </a:lnTo>
                  <a:lnTo>
                    <a:pt x="163011" y="359695"/>
                  </a:lnTo>
                  <a:lnTo>
                    <a:pt x="147381" y="342631"/>
                  </a:lnTo>
                  <a:lnTo>
                    <a:pt x="118122" y="335692"/>
                  </a:lnTo>
                  <a:lnTo>
                    <a:pt x="85191" y="329689"/>
                  </a:lnTo>
                  <a:lnTo>
                    <a:pt x="58546" y="315435"/>
                  </a:lnTo>
                  <a:lnTo>
                    <a:pt x="60911" y="245821"/>
                  </a:lnTo>
                  <a:lnTo>
                    <a:pt x="121779" y="222385"/>
                  </a:lnTo>
                  <a:lnTo>
                    <a:pt x="157071" y="220102"/>
                  </a:lnTo>
                  <a:lnTo>
                    <a:pt x="187062" y="212930"/>
                  </a:lnTo>
                  <a:lnTo>
                    <a:pt x="205344" y="192488"/>
                  </a:lnTo>
                  <a:lnTo>
                    <a:pt x="218768" y="145574"/>
                  </a:lnTo>
                  <a:lnTo>
                    <a:pt x="232649" y="104386"/>
                  </a:lnTo>
                  <a:lnTo>
                    <a:pt x="249591" y="69371"/>
                  </a:lnTo>
                  <a:lnTo>
                    <a:pt x="303081" y="19651"/>
                  </a:lnTo>
                  <a:lnTo>
                    <a:pt x="344840" y="5843"/>
                  </a:lnTo>
                  <a:lnTo>
                    <a:pt x="400082" y="0"/>
                  </a:lnTo>
                  <a:lnTo>
                    <a:pt x="471413" y="2569"/>
                  </a:lnTo>
                  <a:lnTo>
                    <a:pt x="507303" y="20049"/>
                  </a:lnTo>
                  <a:lnTo>
                    <a:pt x="519906" y="51833"/>
                  </a:lnTo>
                  <a:lnTo>
                    <a:pt x="509533" y="83280"/>
                  </a:lnTo>
                  <a:lnTo>
                    <a:pt x="476492" y="99747"/>
                  </a:lnTo>
                  <a:lnTo>
                    <a:pt x="430049" y="99388"/>
                  </a:lnTo>
                  <a:lnTo>
                    <a:pt x="393646" y="102356"/>
                  </a:lnTo>
                  <a:lnTo>
                    <a:pt x="367065" y="114844"/>
                  </a:lnTo>
                  <a:lnTo>
                    <a:pt x="350083" y="143045"/>
                  </a:lnTo>
                  <a:lnTo>
                    <a:pt x="342480" y="193152"/>
                  </a:lnTo>
                  <a:lnTo>
                    <a:pt x="351586" y="211973"/>
                  </a:lnTo>
                  <a:lnTo>
                    <a:pt x="380685" y="219872"/>
                  </a:lnTo>
                  <a:lnTo>
                    <a:pt x="419680" y="223799"/>
                  </a:lnTo>
                  <a:lnTo>
                    <a:pt x="458470" y="230702"/>
                  </a:lnTo>
                  <a:lnTo>
                    <a:pt x="486958" y="247527"/>
                  </a:lnTo>
                  <a:lnTo>
                    <a:pt x="495043" y="281224"/>
                  </a:lnTo>
                  <a:lnTo>
                    <a:pt x="478745" y="318231"/>
                  </a:lnTo>
                  <a:lnTo>
                    <a:pt x="446703" y="335803"/>
                  </a:lnTo>
                  <a:lnTo>
                    <a:pt x="406735" y="341449"/>
                  </a:lnTo>
                  <a:lnTo>
                    <a:pt x="366659" y="342679"/>
                  </a:lnTo>
                  <a:lnTo>
                    <a:pt x="334294" y="347002"/>
                  </a:lnTo>
                  <a:lnTo>
                    <a:pt x="317459" y="361929"/>
                  </a:lnTo>
                  <a:lnTo>
                    <a:pt x="298290" y="424576"/>
                  </a:lnTo>
                  <a:lnTo>
                    <a:pt x="276612" y="478938"/>
                  </a:lnTo>
                  <a:lnTo>
                    <a:pt x="252398" y="525065"/>
                  </a:lnTo>
                  <a:lnTo>
                    <a:pt x="225620" y="563005"/>
                  </a:lnTo>
                  <a:lnTo>
                    <a:pt x="196251" y="592809"/>
                  </a:lnTo>
                  <a:lnTo>
                    <a:pt x="164263" y="614526"/>
                  </a:lnTo>
                  <a:lnTo>
                    <a:pt x="129628" y="628205"/>
                  </a:lnTo>
                  <a:lnTo>
                    <a:pt x="92320" y="6338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2803255" y="5683941"/>
            <a:ext cx="1172845" cy="1038225"/>
            <a:chOff x="2803255" y="5683941"/>
            <a:chExt cx="1172845" cy="1038225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03255" y="5683941"/>
              <a:ext cx="1172415" cy="103777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930448" y="5767679"/>
              <a:ext cx="821055" cy="689610"/>
            </a:xfrm>
            <a:custGeom>
              <a:avLst/>
              <a:gdLst/>
              <a:ahLst/>
              <a:cxnLst/>
              <a:rect l="l" t="t" r="r" b="b"/>
              <a:pathLst>
                <a:path w="821054" h="689610">
                  <a:moveTo>
                    <a:pt x="593318" y="312343"/>
                  </a:moveTo>
                  <a:lnTo>
                    <a:pt x="585495" y="262458"/>
                  </a:lnTo>
                  <a:lnTo>
                    <a:pt x="563181" y="220027"/>
                  </a:lnTo>
                  <a:lnTo>
                    <a:pt x="528027" y="187439"/>
                  </a:lnTo>
                  <a:lnTo>
                    <a:pt x="525957" y="186334"/>
                  </a:lnTo>
                  <a:lnTo>
                    <a:pt x="525957" y="312343"/>
                  </a:lnTo>
                  <a:lnTo>
                    <a:pt x="525729" y="319303"/>
                  </a:lnTo>
                  <a:lnTo>
                    <a:pt x="512965" y="367461"/>
                  </a:lnTo>
                  <a:lnTo>
                    <a:pt x="481977" y="413334"/>
                  </a:lnTo>
                  <a:lnTo>
                    <a:pt x="438518" y="448056"/>
                  </a:lnTo>
                  <a:lnTo>
                    <a:pt x="388251" y="467321"/>
                  </a:lnTo>
                  <a:lnTo>
                    <a:pt x="362153" y="469912"/>
                  </a:lnTo>
                  <a:lnTo>
                    <a:pt x="355142" y="469722"/>
                  </a:lnTo>
                  <a:lnTo>
                    <a:pt x="310743" y="456184"/>
                  </a:lnTo>
                  <a:lnTo>
                    <a:pt x="285000" y="427951"/>
                  </a:lnTo>
                  <a:lnTo>
                    <a:pt x="275755" y="387413"/>
                  </a:lnTo>
                  <a:lnTo>
                    <a:pt x="275983" y="380263"/>
                  </a:lnTo>
                  <a:lnTo>
                    <a:pt x="288607" y="332308"/>
                  </a:lnTo>
                  <a:lnTo>
                    <a:pt x="319595" y="286448"/>
                  </a:lnTo>
                  <a:lnTo>
                    <a:pt x="363054" y="251714"/>
                  </a:lnTo>
                  <a:lnTo>
                    <a:pt x="413321" y="232422"/>
                  </a:lnTo>
                  <a:lnTo>
                    <a:pt x="439407" y="229819"/>
                  </a:lnTo>
                  <a:lnTo>
                    <a:pt x="446430" y="230022"/>
                  </a:lnTo>
                  <a:lnTo>
                    <a:pt x="490829" y="243573"/>
                  </a:lnTo>
                  <a:lnTo>
                    <a:pt x="516559" y="271767"/>
                  </a:lnTo>
                  <a:lnTo>
                    <a:pt x="525830" y="312343"/>
                  </a:lnTo>
                  <a:lnTo>
                    <a:pt x="525957" y="312343"/>
                  </a:lnTo>
                  <a:lnTo>
                    <a:pt x="525957" y="186334"/>
                  </a:lnTo>
                  <a:lnTo>
                    <a:pt x="506285" y="175780"/>
                  </a:lnTo>
                  <a:lnTo>
                    <a:pt x="461276" y="163753"/>
                  </a:lnTo>
                  <a:lnTo>
                    <a:pt x="439407" y="162433"/>
                  </a:lnTo>
                  <a:lnTo>
                    <a:pt x="401891" y="166077"/>
                  </a:lnTo>
                  <a:lnTo>
                    <a:pt x="330415" y="193052"/>
                  </a:lnTo>
                  <a:lnTo>
                    <a:pt x="298272" y="214960"/>
                  </a:lnTo>
                  <a:lnTo>
                    <a:pt x="269836" y="241401"/>
                  </a:lnTo>
                  <a:lnTo>
                    <a:pt x="245770" y="271767"/>
                  </a:lnTo>
                  <a:lnTo>
                    <a:pt x="226872" y="305498"/>
                  </a:lnTo>
                  <a:lnTo>
                    <a:pt x="214147" y="341731"/>
                  </a:lnTo>
                  <a:lnTo>
                    <a:pt x="209664" y="365556"/>
                  </a:lnTo>
                  <a:lnTo>
                    <a:pt x="208635" y="376339"/>
                  </a:lnTo>
                  <a:lnTo>
                    <a:pt x="216077" y="437286"/>
                  </a:lnTo>
                  <a:lnTo>
                    <a:pt x="238404" y="479742"/>
                  </a:lnTo>
                  <a:lnTo>
                    <a:pt x="273545" y="512318"/>
                  </a:lnTo>
                  <a:lnTo>
                    <a:pt x="319506" y="532155"/>
                  </a:lnTo>
                  <a:lnTo>
                    <a:pt x="362153" y="537337"/>
                  </a:lnTo>
                  <a:lnTo>
                    <a:pt x="399669" y="533692"/>
                  </a:lnTo>
                  <a:lnTo>
                    <a:pt x="436308" y="523227"/>
                  </a:lnTo>
                  <a:lnTo>
                    <a:pt x="471144" y="506691"/>
                  </a:lnTo>
                  <a:lnTo>
                    <a:pt x="503288" y="484784"/>
                  </a:lnTo>
                  <a:lnTo>
                    <a:pt x="519290" y="469912"/>
                  </a:lnTo>
                  <a:lnTo>
                    <a:pt x="531736" y="458355"/>
                  </a:lnTo>
                  <a:lnTo>
                    <a:pt x="555840" y="427951"/>
                  </a:lnTo>
                  <a:lnTo>
                    <a:pt x="574700" y="394271"/>
                  </a:lnTo>
                  <a:lnTo>
                    <a:pt x="587425" y="358038"/>
                  </a:lnTo>
                  <a:lnTo>
                    <a:pt x="593191" y="312343"/>
                  </a:lnTo>
                  <a:lnTo>
                    <a:pt x="593318" y="312343"/>
                  </a:lnTo>
                  <a:close/>
                </a:path>
                <a:path w="821054" h="689610">
                  <a:moveTo>
                    <a:pt x="820432" y="122834"/>
                  </a:moveTo>
                  <a:lnTo>
                    <a:pt x="820318" y="112280"/>
                  </a:lnTo>
                  <a:lnTo>
                    <a:pt x="820204" y="101269"/>
                  </a:lnTo>
                  <a:lnTo>
                    <a:pt x="815276" y="81305"/>
                  </a:lnTo>
                  <a:lnTo>
                    <a:pt x="793559" y="46761"/>
                  </a:lnTo>
                  <a:lnTo>
                    <a:pt x="759777" y="20866"/>
                  </a:lnTo>
                  <a:lnTo>
                    <a:pt x="753491" y="17957"/>
                  </a:lnTo>
                  <a:lnTo>
                    <a:pt x="753491" y="115989"/>
                  </a:lnTo>
                  <a:lnTo>
                    <a:pt x="747268" y="148285"/>
                  </a:lnTo>
                  <a:lnTo>
                    <a:pt x="734682" y="193573"/>
                  </a:lnTo>
                  <a:lnTo>
                    <a:pt x="717296" y="247840"/>
                  </a:lnTo>
                  <a:lnTo>
                    <a:pt x="696506" y="307568"/>
                  </a:lnTo>
                  <a:lnTo>
                    <a:pt x="675792" y="363601"/>
                  </a:lnTo>
                  <a:lnTo>
                    <a:pt x="654773" y="417499"/>
                  </a:lnTo>
                  <a:lnTo>
                    <a:pt x="634619" y="466305"/>
                  </a:lnTo>
                  <a:lnTo>
                    <a:pt x="616470" y="507111"/>
                  </a:lnTo>
                  <a:lnTo>
                    <a:pt x="616343" y="507352"/>
                  </a:lnTo>
                  <a:lnTo>
                    <a:pt x="601484" y="536943"/>
                  </a:lnTo>
                  <a:lnTo>
                    <a:pt x="570623" y="573227"/>
                  </a:lnTo>
                  <a:lnTo>
                    <a:pt x="531279" y="595122"/>
                  </a:lnTo>
                  <a:lnTo>
                    <a:pt x="485025" y="607314"/>
                  </a:lnTo>
                  <a:lnTo>
                    <a:pt x="462305" y="610387"/>
                  </a:lnTo>
                  <a:lnTo>
                    <a:pt x="462470" y="610387"/>
                  </a:lnTo>
                  <a:lnTo>
                    <a:pt x="440143" y="612228"/>
                  </a:lnTo>
                  <a:lnTo>
                    <a:pt x="439559" y="612228"/>
                  </a:lnTo>
                  <a:lnTo>
                    <a:pt x="392518" y="615162"/>
                  </a:lnTo>
                  <a:lnTo>
                    <a:pt x="339813" y="617334"/>
                  </a:lnTo>
                  <a:lnTo>
                    <a:pt x="99212" y="621855"/>
                  </a:lnTo>
                  <a:lnTo>
                    <a:pt x="95313" y="621347"/>
                  </a:lnTo>
                  <a:lnTo>
                    <a:pt x="92087" y="620649"/>
                  </a:lnTo>
                  <a:lnTo>
                    <a:pt x="79895" y="616788"/>
                  </a:lnTo>
                  <a:lnTo>
                    <a:pt x="74244" y="610679"/>
                  </a:lnTo>
                  <a:lnTo>
                    <a:pt x="74129" y="610387"/>
                  </a:lnTo>
                  <a:lnTo>
                    <a:pt x="71259" y="603110"/>
                  </a:lnTo>
                  <a:lnTo>
                    <a:pt x="68732" y="594321"/>
                  </a:lnTo>
                  <a:lnTo>
                    <a:pt x="67500" y="584530"/>
                  </a:lnTo>
                  <a:lnTo>
                    <a:pt x="67462" y="573227"/>
                  </a:lnTo>
                  <a:lnTo>
                    <a:pt x="68237" y="563105"/>
                  </a:lnTo>
                  <a:lnTo>
                    <a:pt x="95846" y="477596"/>
                  </a:lnTo>
                  <a:lnTo>
                    <a:pt x="116293" y="428599"/>
                  </a:lnTo>
                  <a:lnTo>
                    <a:pt x="137020" y="380136"/>
                  </a:lnTo>
                  <a:lnTo>
                    <a:pt x="176263" y="289598"/>
                  </a:lnTo>
                  <a:lnTo>
                    <a:pt x="194233" y="247840"/>
                  </a:lnTo>
                  <a:lnTo>
                    <a:pt x="211416" y="207251"/>
                  </a:lnTo>
                  <a:lnTo>
                    <a:pt x="227444" y="168402"/>
                  </a:lnTo>
                  <a:lnTo>
                    <a:pt x="238531" y="147701"/>
                  </a:lnTo>
                  <a:lnTo>
                    <a:pt x="264566" y="113576"/>
                  </a:lnTo>
                  <a:lnTo>
                    <a:pt x="300596" y="89369"/>
                  </a:lnTo>
                  <a:lnTo>
                    <a:pt x="354126" y="74980"/>
                  </a:lnTo>
                  <a:lnTo>
                    <a:pt x="389001" y="71831"/>
                  </a:lnTo>
                  <a:lnTo>
                    <a:pt x="389445" y="71831"/>
                  </a:lnTo>
                  <a:lnTo>
                    <a:pt x="429196" y="70205"/>
                  </a:lnTo>
                  <a:lnTo>
                    <a:pt x="531317" y="67627"/>
                  </a:lnTo>
                  <a:lnTo>
                    <a:pt x="585444" y="67144"/>
                  </a:lnTo>
                  <a:lnTo>
                    <a:pt x="621271" y="67297"/>
                  </a:lnTo>
                  <a:lnTo>
                    <a:pt x="682726" y="69100"/>
                  </a:lnTo>
                  <a:lnTo>
                    <a:pt x="727163" y="79514"/>
                  </a:lnTo>
                  <a:lnTo>
                    <a:pt x="753313" y="109689"/>
                  </a:lnTo>
                  <a:lnTo>
                    <a:pt x="753491" y="115989"/>
                  </a:lnTo>
                  <a:lnTo>
                    <a:pt x="753491" y="17957"/>
                  </a:lnTo>
                  <a:lnTo>
                    <a:pt x="739800" y="11595"/>
                  </a:lnTo>
                  <a:lnTo>
                    <a:pt x="718667" y="5029"/>
                  </a:lnTo>
                  <a:lnTo>
                    <a:pt x="717346" y="4724"/>
                  </a:lnTo>
                  <a:lnTo>
                    <a:pt x="716038" y="4495"/>
                  </a:lnTo>
                  <a:lnTo>
                    <a:pt x="714717" y="4229"/>
                  </a:lnTo>
                  <a:lnTo>
                    <a:pt x="690346" y="2197"/>
                  </a:lnTo>
                  <a:lnTo>
                    <a:pt x="659650" y="876"/>
                  </a:lnTo>
                  <a:lnTo>
                    <a:pt x="624166" y="165"/>
                  </a:lnTo>
                  <a:lnTo>
                    <a:pt x="585444" y="0"/>
                  </a:lnTo>
                  <a:lnTo>
                    <a:pt x="529856" y="482"/>
                  </a:lnTo>
                  <a:lnTo>
                    <a:pt x="426186" y="3060"/>
                  </a:lnTo>
                  <a:lnTo>
                    <a:pt x="385622" y="4724"/>
                  </a:lnTo>
                  <a:lnTo>
                    <a:pt x="341096" y="8991"/>
                  </a:lnTo>
                  <a:lnTo>
                    <a:pt x="302971" y="17195"/>
                  </a:lnTo>
                  <a:lnTo>
                    <a:pt x="242646" y="44881"/>
                  </a:lnTo>
                  <a:lnTo>
                    <a:pt x="198462" y="86804"/>
                  </a:lnTo>
                  <a:lnTo>
                    <a:pt x="166090" y="140665"/>
                  </a:lnTo>
                  <a:lnTo>
                    <a:pt x="147688" y="185153"/>
                  </a:lnTo>
                  <a:lnTo>
                    <a:pt x="130403" y="226098"/>
                  </a:lnTo>
                  <a:lnTo>
                    <a:pt x="113271" y="265988"/>
                  </a:lnTo>
                  <a:lnTo>
                    <a:pt x="74472" y="355536"/>
                  </a:lnTo>
                  <a:lnTo>
                    <a:pt x="53111" y="405396"/>
                  </a:lnTo>
                  <a:lnTo>
                    <a:pt x="32524" y="454621"/>
                  </a:lnTo>
                  <a:lnTo>
                    <a:pt x="13106" y="502869"/>
                  </a:lnTo>
                  <a:lnTo>
                    <a:pt x="11709" y="507352"/>
                  </a:lnTo>
                  <a:lnTo>
                    <a:pt x="8407" y="518833"/>
                  </a:lnTo>
                  <a:lnTo>
                    <a:pt x="5486" y="530796"/>
                  </a:lnTo>
                  <a:lnTo>
                    <a:pt x="3073" y="543064"/>
                  </a:lnTo>
                  <a:lnTo>
                    <a:pt x="1295" y="555472"/>
                  </a:lnTo>
                  <a:lnTo>
                    <a:pt x="1181" y="557123"/>
                  </a:lnTo>
                  <a:lnTo>
                    <a:pt x="0" y="573938"/>
                  </a:lnTo>
                  <a:lnTo>
                    <a:pt x="558" y="592366"/>
                  </a:lnTo>
                  <a:lnTo>
                    <a:pt x="3289" y="610387"/>
                  </a:lnTo>
                  <a:lnTo>
                    <a:pt x="3378" y="610679"/>
                  </a:lnTo>
                  <a:lnTo>
                    <a:pt x="8521" y="627608"/>
                  </a:lnTo>
                  <a:lnTo>
                    <a:pt x="30734" y="661517"/>
                  </a:lnTo>
                  <a:lnTo>
                    <a:pt x="69151" y="683780"/>
                  </a:lnTo>
                  <a:lnTo>
                    <a:pt x="95224" y="689152"/>
                  </a:lnTo>
                  <a:lnTo>
                    <a:pt x="97802" y="689152"/>
                  </a:lnTo>
                  <a:lnTo>
                    <a:pt x="99606" y="689000"/>
                  </a:lnTo>
                  <a:lnTo>
                    <a:pt x="209638" y="687539"/>
                  </a:lnTo>
                  <a:lnTo>
                    <a:pt x="363245" y="683780"/>
                  </a:lnTo>
                  <a:lnTo>
                    <a:pt x="362496" y="683780"/>
                  </a:lnTo>
                  <a:lnTo>
                    <a:pt x="404914" y="681913"/>
                  </a:lnTo>
                  <a:lnTo>
                    <a:pt x="445096" y="679335"/>
                  </a:lnTo>
                  <a:lnTo>
                    <a:pt x="444385" y="679335"/>
                  </a:lnTo>
                  <a:lnTo>
                    <a:pt x="470522" y="677151"/>
                  </a:lnTo>
                  <a:lnTo>
                    <a:pt x="526719" y="667169"/>
                  </a:lnTo>
                  <a:lnTo>
                    <a:pt x="585444" y="644055"/>
                  </a:lnTo>
                  <a:lnTo>
                    <a:pt x="617016" y="621855"/>
                  </a:lnTo>
                  <a:lnTo>
                    <a:pt x="638860" y="600595"/>
                  </a:lnTo>
                  <a:lnTo>
                    <a:pt x="676211" y="537946"/>
                  </a:lnTo>
                  <a:lnTo>
                    <a:pt x="695325" y="495134"/>
                  </a:lnTo>
                  <a:lnTo>
                    <a:pt x="716432" y="444195"/>
                  </a:lnTo>
                  <a:lnTo>
                    <a:pt x="738314" y="388200"/>
                  </a:lnTo>
                  <a:lnTo>
                    <a:pt x="759790" y="330187"/>
                  </a:lnTo>
                  <a:lnTo>
                    <a:pt x="781710" y="266979"/>
                  </a:lnTo>
                  <a:lnTo>
                    <a:pt x="800201" y="208661"/>
                  </a:lnTo>
                  <a:lnTo>
                    <a:pt x="813638" y="159258"/>
                  </a:lnTo>
                  <a:lnTo>
                    <a:pt x="820432" y="1228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43289" y="5872713"/>
              <a:ext cx="94883" cy="92992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060896" y="6036504"/>
            <a:ext cx="996315" cy="1304290"/>
            <a:chOff x="1060896" y="6036504"/>
            <a:chExt cx="996315" cy="1304290"/>
          </a:xfrm>
        </p:grpSpPr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0896" y="6036504"/>
              <a:ext cx="996251" cy="130396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232151" y="6272034"/>
              <a:ext cx="487045" cy="714375"/>
            </a:xfrm>
            <a:custGeom>
              <a:avLst/>
              <a:gdLst/>
              <a:ahLst/>
              <a:cxnLst/>
              <a:rect l="l" t="t" r="r" b="b"/>
              <a:pathLst>
                <a:path w="487044" h="714375">
                  <a:moveTo>
                    <a:pt x="118731" y="713915"/>
                  </a:moveTo>
                  <a:lnTo>
                    <a:pt x="75931" y="702813"/>
                  </a:lnTo>
                  <a:lnTo>
                    <a:pt x="40677" y="679116"/>
                  </a:lnTo>
                  <a:lnTo>
                    <a:pt x="15043" y="643751"/>
                  </a:lnTo>
                  <a:lnTo>
                    <a:pt x="1103" y="597643"/>
                  </a:lnTo>
                  <a:lnTo>
                    <a:pt x="0" y="552819"/>
                  </a:lnTo>
                  <a:lnTo>
                    <a:pt x="8712" y="507169"/>
                  </a:lnTo>
                  <a:lnTo>
                    <a:pt x="26257" y="462338"/>
                  </a:lnTo>
                  <a:lnTo>
                    <a:pt x="51651" y="419966"/>
                  </a:lnTo>
                  <a:lnTo>
                    <a:pt x="83909" y="381695"/>
                  </a:lnTo>
                  <a:lnTo>
                    <a:pt x="122048" y="349169"/>
                  </a:lnTo>
                  <a:lnTo>
                    <a:pt x="165084" y="324029"/>
                  </a:lnTo>
                  <a:lnTo>
                    <a:pt x="206473" y="309383"/>
                  </a:lnTo>
                  <a:lnTo>
                    <a:pt x="219902" y="306590"/>
                  </a:lnTo>
                  <a:lnTo>
                    <a:pt x="231843" y="389177"/>
                  </a:lnTo>
                  <a:lnTo>
                    <a:pt x="192115" y="395582"/>
                  </a:lnTo>
                  <a:lnTo>
                    <a:pt x="153708" y="416927"/>
                  </a:lnTo>
                  <a:lnTo>
                    <a:pt x="119961" y="448681"/>
                  </a:lnTo>
                  <a:lnTo>
                    <a:pt x="94212" y="486313"/>
                  </a:lnTo>
                  <a:lnTo>
                    <a:pt x="79800" y="525291"/>
                  </a:lnTo>
                  <a:lnTo>
                    <a:pt x="80065" y="561084"/>
                  </a:lnTo>
                  <a:lnTo>
                    <a:pt x="97413" y="593659"/>
                  </a:lnTo>
                  <a:lnTo>
                    <a:pt x="125197" y="608960"/>
                  </a:lnTo>
                  <a:lnTo>
                    <a:pt x="160497" y="609018"/>
                  </a:lnTo>
                  <a:lnTo>
                    <a:pt x="200393" y="595862"/>
                  </a:lnTo>
                  <a:lnTo>
                    <a:pt x="240598" y="570473"/>
                  </a:lnTo>
                  <a:lnTo>
                    <a:pt x="269933" y="536526"/>
                  </a:lnTo>
                  <a:lnTo>
                    <a:pt x="287698" y="494340"/>
                  </a:lnTo>
                  <a:lnTo>
                    <a:pt x="293190" y="444232"/>
                  </a:lnTo>
                  <a:lnTo>
                    <a:pt x="291536" y="411225"/>
                  </a:lnTo>
                  <a:lnTo>
                    <a:pt x="288037" y="377958"/>
                  </a:lnTo>
                  <a:lnTo>
                    <a:pt x="283287" y="343418"/>
                  </a:lnTo>
                  <a:lnTo>
                    <a:pt x="277874" y="306590"/>
                  </a:lnTo>
                  <a:lnTo>
                    <a:pt x="239007" y="37816"/>
                  </a:lnTo>
                  <a:lnTo>
                    <a:pt x="320660" y="0"/>
                  </a:lnTo>
                  <a:lnTo>
                    <a:pt x="322685" y="14299"/>
                  </a:lnTo>
                  <a:lnTo>
                    <a:pt x="323784" y="19170"/>
                  </a:lnTo>
                  <a:lnTo>
                    <a:pt x="354597" y="64588"/>
                  </a:lnTo>
                  <a:lnTo>
                    <a:pt x="414182" y="76729"/>
                  </a:lnTo>
                  <a:lnTo>
                    <a:pt x="449472" y="66023"/>
                  </a:lnTo>
                  <a:lnTo>
                    <a:pt x="456263" y="62665"/>
                  </a:lnTo>
                  <a:lnTo>
                    <a:pt x="462888" y="58973"/>
                  </a:lnTo>
                  <a:lnTo>
                    <a:pt x="469338" y="54961"/>
                  </a:lnTo>
                  <a:lnTo>
                    <a:pt x="475601" y="50647"/>
                  </a:lnTo>
                  <a:lnTo>
                    <a:pt x="486877" y="128625"/>
                  </a:lnTo>
                  <a:lnTo>
                    <a:pt x="429886" y="154428"/>
                  </a:lnTo>
                  <a:lnTo>
                    <a:pt x="371610" y="162668"/>
                  </a:lnTo>
                  <a:lnTo>
                    <a:pt x="344844" y="159569"/>
                  </a:lnTo>
                  <a:lnTo>
                    <a:pt x="382643" y="421017"/>
                  </a:lnTo>
                  <a:lnTo>
                    <a:pt x="383780" y="430699"/>
                  </a:lnTo>
                  <a:lnTo>
                    <a:pt x="384405" y="440486"/>
                  </a:lnTo>
                  <a:lnTo>
                    <a:pt x="384529" y="450360"/>
                  </a:lnTo>
                  <a:lnTo>
                    <a:pt x="384164" y="460303"/>
                  </a:lnTo>
                  <a:lnTo>
                    <a:pt x="376345" y="506866"/>
                  </a:lnTo>
                  <a:lnTo>
                    <a:pt x="359227" y="552753"/>
                  </a:lnTo>
                  <a:lnTo>
                    <a:pt x="333856" y="596218"/>
                  </a:lnTo>
                  <a:lnTo>
                    <a:pt x="301276" y="635516"/>
                  </a:lnTo>
                  <a:lnTo>
                    <a:pt x="262533" y="668902"/>
                  </a:lnTo>
                  <a:lnTo>
                    <a:pt x="218672" y="694631"/>
                  </a:lnTo>
                  <a:lnTo>
                    <a:pt x="167003" y="711496"/>
                  </a:lnTo>
                  <a:lnTo>
                    <a:pt x="118731" y="7139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31189" y="8342272"/>
            <a:ext cx="207200" cy="149264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2090844" y="7578224"/>
            <a:ext cx="850265" cy="429895"/>
            <a:chOff x="2090844" y="7578224"/>
            <a:chExt cx="850265" cy="429895"/>
          </a:xfrm>
        </p:grpSpPr>
        <p:sp>
          <p:nvSpPr>
            <p:cNvPr id="25" name="object 25"/>
            <p:cNvSpPr/>
            <p:nvPr/>
          </p:nvSpPr>
          <p:spPr>
            <a:xfrm>
              <a:off x="2341324" y="7578224"/>
              <a:ext cx="347980" cy="233045"/>
            </a:xfrm>
            <a:custGeom>
              <a:avLst/>
              <a:gdLst/>
              <a:ahLst/>
              <a:cxnLst/>
              <a:rect l="l" t="t" r="r" b="b"/>
              <a:pathLst>
                <a:path w="347980" h="233045">
                  <a:moveTo>
                    <a:pt x="173083" y="232761"/>
                  </a:moveTo>
                  <a:lnTo>
                    <a:pt x="123924" y="218078"/>
                  </a:lnTo>
                  <a:lnTo>
                    <a:pt x="66398" y="182520"/>
                  </a:lnTo>
                  <a:lnTo>
                    <a:pt x="27963" y="155436"/>
                  </a:lnTo>
                  <a:lnTo>
                    <a:pt x="0" y="118867"/>
                  </a:lnTo>
                  <a:lnTo>
                    <a:pt x="4893" y="103416"/>
                  </a:lnTo>
                  <a:lnTo>
                    <a:pt x="20677" y="88094"/>
                  </a:lnTo>
                  <a:lnTo>
                    <a:pt x="38965" y="74866"/>
                  </a:lnTo>
                  <a:lnTo>
                    <a:pt x="57424" y="62629"/>
                  </a:lnTo>
                  <a:lnTo>
                    <a:pt x="83888" y="45479"/>
                  </a:lnTo>
                  <a:lnTo>
                    <a:pt x="126192" y="17512"/>
                  </a:lnTo>
                  <a:lnTo>
                    <a:pt x="156323" y="3613"/>
                  </a:lnTo>
                  <a:lnTo>
                    <a:pt x="182877" y="0"/>
                  </a:lnTo>
                  <a:lnTo>
                    <a:pt x="207627" y="5922"/>
                  </a:lnTo>
                  <a:lnTo>
                    <a:pt x="258464" y="37016"/>
                  </a:lnTo>
                  <a:lnTo>
                    <a:pt x="320000" y="79742"/>
                  </a:lnTo>
                  <a:lnTo>
                    <a:pt x="347904" y="113572"/>
                  </a:lnTo>
                  <a:lnTo>
                    <a:pt x="345749" y="129634"/>
                  </a:lnTo>
                  <a:lnTo>
                    <a:pt x="332858" y="145131"/>
                  </a:lnTo>
                  <a:lnTo>
                    <a:pt x="304292" y="163955"/>
                  </a:lnTo>
                  <a:lnTo>
                    <a:pt x="270910" y="186094"/>
                  </a:lnTo>
                  <a:lnTo>
                    <a:pt x="226859" y="215482"/>
                  </a:lnTo>
                  <a:lnTo>
                    <a:pt x="198659" y="228846"/>
                  </a:lnTo>
                  <a:lnTo>
                    <a:pt x="173083" y="2327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17738" y="7653742"/>
              <a:ext cx="202382" cy="8972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586599" y="7771093"/>
              <a:ext cx="354330" cy="236854"/>
            </a:xfrm>
            <a:custGeom>
              <a:avLst/>
              <a:gdLst/>
              <a:ahLst/>
              <a:cxnLst/>
              <a:rect l="l" t="t" r="r" b="b"/>
              <a:pathLst>
                <a:path w="354330" h="236854">
                  <a:moveTo>
                    <a:pt x="175028" y="236644"/>
                  </a:moveTo>
                  <a:lnTo>
                    <a:pt x="125160" y="222283"/>
                  </a:lnTo>
                  <a:lnTo>
                    <a:pt x="66965" y="186801"/>
                  </a:lnTo>
                  <a:lnTo>
                    <a:pt x="28120" y="159711"/>
                  </a:lnTo>
                  <a:lnTo>
                    <a:pt x="0" y="122870"/>
                  </a:lnTo>
                  <a:lnTo>
                    <a:pt x="5111" y="107117"/>
                  </a:lnTo>
                  <a:lnTo>
                    <a:pt x="21298" y="91373"/>
                  </a:lnTo>
                  <a:lnTo>
                    <a:pt x="40014" y="77718"/>
                  </a:lnTo>
                  <a:lnTo>
                    <a:pt x="58896" y="65072"/>
                  </a:lnTo>
                  <a:lnTo>
                    <a:pt x="85966" y="47345"/>
                  </a:lnTo>
                  <a:lnTo>
                    <a:pt x="129241" y="18446"/>
                  </a:lnTo>
                  <a:lnTo>
                    <a:pt x="160006" y="3976"/>
                  </a:lnTo>
                  <a:lnTo>
                    <a:pt x="187043" y="0"/>
                  </a:lnTo>
                  <a:lnTo>
                    <a:pt x="212163" y="5734"/>
                  </a:lnTo>
                  <a:lnTo>
                    <a:pt x="263591" y="36752"/>
                  </a:lnTo>
                  <a:lnTo>
                    <a:pt x="325800" y="79469"/>
                  </a:lnTo>
                  <a:lnTo>
                    <a:pt x="353882" y="113529"/>
                  </a:lnTo>
                  <a:lnTo>
                    <a:pt x="351548" y="129875"/>
                  </a:lnTo>
                  <a:lnTo>
                    <a:pt x="338295" y="145764"/>
                  </a:lnTo>
                  <a:lnTo>
                    <a:pt x="309079" y="165222"/>
                  </a:lnTo>
                  <a:lnTo>
                    <a:pt x="274932" y="188103"/>
                  </a:lnTo>
                  <a:lnTo>
                    <a:pt x="229869" y="218469"/>
                  </a:lnTo>
                  <a:lnTo>
                    <a:pt x="201072" y="232374"/>
                  </a:lnTo>
                  <a:lnTo>
                    <a:pt x="175028" y="236644"/>
                  </a:lnTo>
                  <a:close/>
                </a:path>
              </a:pathLst>
            </a:custGeom>
            <a:solidFill>
              <a:srgbClr val="E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77206" y="7820705"/>
              <a:ext cx="140252" cy="10609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090844" y="7754322"/>
              <a:ext cx="340995" cy="228600"/>
            </a:xfrm>
            <a:custGeom>
              <a:avLst/>
              <a:gdLst/>
              <a:ahLst/>
              <a:cxnLst/>
              <a:rect l="l" t="t" r="r" b="b"/>
              <a:pathLst>
                <a:path w="340994" h="228600">
                  <a:moveTo>
                    <a:pt x="168751" y="228165"/>
                  </a:moveTo>
                  <a:lnTo>
                    <a:pt x="120700" y="215165"/>
                  </a:lnTo>
                  <a:lnTo>
                    <a:pt x="64592" y="181961"/>
                  </a:lnTo>
                  <a:lnTo>
                    <a:pt x="27136" y="156517"/>
                  </a:lnTo>
                  <a:lnTo>
                    <a:pt x="0" y="121502"/>
                  </a:lnTo>
                  <a:lnTo>
                    <a:pt x="4903" y="106237"/>
                  </a:lnTo>
                  <a:lnTo>
                    <a:pt x="20476" y="90796"/>
                  </a:lnTo>
                  <a:lnTo>
                    <a:pt x="38481" y="77331"/>
                  </a:lnTo>
                  <a:lnTo>
                    <a:pt x="56650" y="64833"/>
                  </a:lnTo>
                  <a:lnTo>
                    <a:pt x="82700" y="47301"/>
                  </a:lnTo>
                  <a:lnTo>
                    <a:pt x="124348" y="18734"/>
                  </a:lnTo>
                  <a:lnTo>
                    <a:pt x="153962" y="4283"/>
                  </a:lnTo>
                  <a:lnTo>
                    <a:pt x="180000" y="0"/>
                  </a:lnTo>
                  <a:lnTo>
                    <a:pt x="204205" y="5101"/>
                  </a:lnTo>
                  <a:lnTo>
                    <a:pt x="253787" y="34118"/>
                  </a:lnTo>
                  <a:lnTo>
                    <a:pt x="313762" y="74232"/>
                  </a:lnTo>
                  <a:lnTo>
                    <a:pt x="340861" y="106567"/>
                  </a:lnTo>
                  <a:lnTo>
                    <a:pt x="338637" y="122354"/>
                  </a:lnTo>
                  <a:lnTo>
                    <a:pt x="325895" y="137891"/>
                  </a:lnTo>
                  <a:lnTo>
                    <a:pt x="297778" y="157124"/>
                  </a:lnTo>
                  <a:lnTo>
                    <a:pt x="264916" y="179733"/>
                  </a:lnTo>
                  <a:lnTo>
                    <a:pt x="221549" y="209731"/>
                  </a:lnTo>
                  <a:lnTo>
                    <a:pt x="193831" y="223612"/>
                  </a:lnTo>
                  <a:lnTo>
                    <a:pt x="168751" y="228165"/>
                  </a:lnTo>
                  <a:close/>
                </a:path>
              </a:pathLst>
            </a:custGeom>
            <a:solidFill>
              <a:srgbClr val="990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60909" y="7807663"/>
              <a:ext cx="194539" cy="105322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862014" y="7940895"/>
            <a:ext cx="1843405" cy="2073275"/>
            <a:chOff x="862014" y="7940895"/>
            <a:chExt cx="1843405" cy="2073275"/>
          </a:xfrm>
        </p:grpSpPr>
        <p:sp>
          <p:nvSpPr>
            <p:cNvPr id="32" name="object 32"/>
            <p:cNvSpPr/>
            <p:nvPr/>
          </p:nvSpPr>
          <p:spPr>
            <a:xfrm>
              <a:off x="862014" y="8074429"/>
              <a:ext cx="1789430" cy="1939289"/>
            </a:xfrm>
            <a:custGeom>
              <a:avLst/>
              <a:gdLst/>
              <a:ahLst/>
              <a:cxnLst/>
              <a:rect l="l" t="t" r="r" b="b"/>
              <a:pathLst>
                <a:path w="1789430" h="1939290">
                  <a:moveTo>
                    <a:pt x="527947" y="1939285"/>
                  </a:moveTo>
                  <a:lnTo>
                    <a:pt x="488698" y="1937489"/>
                  </a:lnTo>
                  <a:lnTo>
                    <a:pt x="447057" y="1931686"/>
                  </a:lnTo>
                  <a:lnTo>
                    <a:pt x="403711" y="1922052"/>
                  </a:lnTo>
                  <a:lnTo>
                    <a:pt x="359343" y="1908762"/>
                  </a:lnTo>
                  <a:lnTo>
                    <a:pt x="314641" y="1891993"/>
                  </a:lnTo>
                  <a:lnTo>
                    <a:pt x="270289" y="1871920"/>
                  </a:lnTo>
                  <a:lnTo>
                    <a:pt x="226974" y="1848719"/>
                  </a:lnTo>
                  <a:lnTo>
                    <a:pt x="185379" y="1822565"/>
                  </a:lnTo>
                  <a:lnTo>
                    <a:pt x="146192" y="1793635"/>
                  </a:lnTo>
                  <a:lnTo>
                    <a:pt x="110097" y="1762104"/>
                  </a:lnTo>
                  <a:lnTo>
                    <a:pt x="77780" y="1728148"/>
                  </a:lnTo>
                  <a:lnTo>
                    <a:pt x="49926" y="1691942"/>
                  </a:lnTo>
                  <a:lnTo>
                    <a:pt x="27221" y="1653664"/>
                  </a:lnTo>
                  <a:lnTo>
                    <a:pt x="10350" y="1613487"/>
                  </a:lnTo>
                  <a:lnTo>
                    <a:pt x="0" y="1571589"/>
                  </a:lnTo>
                  <a:lnTo>
                    <a:pt x="31447" y="1525070"/>
                  </a:lnTo>
                  <a:lnTo>
                    <a:pt x="62004" y="1478672"/>
                  </a:lnTo>
                  <a:lnTo>
                    <a:pt x="91758" y="1432645"/>
                  </a:lnTo>
                  <a:lnTo>
                    <a:pt x="120796" y="1387240"/>
                  </a:lnTo>
                  <a:lnTo>
                    <a:pt x="149203" y="1342707"/>
                  </a:lnTo>
                  <a:lnTo>
                    <a:pt x="177066" y="1299296"/>
                  </a:lnTo>
                  <a:lnTo>
                    <a:pt x="204472" y="1257257"/>
                  </a:lnTo>
                  <a:lnTo>
                    <a:pt x="231506" y="1216841"/>
                  </a:lnTo>
                  <a:lnTo>
                    <a:pt x="258257" y="1178297"/>
                  </a:lnTo>
                  <a:lnTo>
                    <a:pt x="284809" y="1141877"/>
                  </a:lnTo>
                  <a:lnTo>
                    <a:pt x="311249" y="1107830"/>
                  </a:lnTo>
                  <a:lnTo>
                    <a:pt x="337664" y="1076407"/>
                  </a:lnTo>
                  <a:lnTo>
                    <a:pt x="350548" y="1020480"/>
                  </a:lnTo>
                  <a:lnTo>
                    <a:pt x="364617" y="967094"/>
                  </a:lnTo>
                  <a:lnTo>
                    <a:pt x="379884" y="916331"/>
                  </a:lnTo>
                  <a:lnTo>
                    <a:pt x="396360" y="868271"/>
                  </a:lnTo>
                  <a:lnTo>
                    <a:pt x="414056" y="822995"/>
                  </a:lnTo>
                  <a:lnTo>
                    <a:pt x="432984" y="780584"/>
                  </a:lnTo>
                  <a:lnTo>
                    <a:pt x="453155" y="741117"/>
                  </a:lnTo>
                  <a:lnTo>
                    <a:pt x="474580" y="704675"/>
                  </a:lnTo>
                  <a:lnTo>
                    <a:pt x="497272" y="671340"/>
                  </a:lnTo>
                  <a:lnTo>
                    <a:pt x="734168" y="840509"/>
                  </a:lnTo>
                  <a:lnTo>
                    <a:pt x="751202" y="783946"/>
                  </a:lnTo>
                  <a:lnTo>
                    <a:pt x="769685" y="729660"/>
                  </a:lnTo>
                  <a:lnTo>
                    <a:pt x="789556" y="677620"/>
                  </a:lnTo>
                  <a:lnTo>
                    <a:pt x="810753" y="627795"/>
                  </a:lnTo>
                  <a:lnTo>
                    <a:pt x="833214" y="580153"/>
                  </a:lnTo>
                  <a:lnTo>
                    <a:pt x="856878" y="534665"/>
                  </a:lnTo>
                  <a:lnTo>
                    <a:pt x="881683" y="491300"/>
                  </a:lnTo>
                  <a:lnTo>
                    <a:pt x="907568" y="450026"/>
                  </a:lnTo>
                  <a:lnTo>
                    <a:pt x="934469" y="410813"/>
                  </a:lnTo>
                  <a:lnTo>
                    <a:pt x="962327" y="373630"/>
                  </a:lnTo>
                  <a:lnTo>
                    <a:pt x="991079" y="338446"/>
                  </a:lnTo>
                  <a:lnTo>
                    <a:pt x="1020663" y="305230"/>
                  </a:lnTo>
                  <a:lnTo>
                    <a:pt x="1051018" y="273952"/>
                  </a:lnTo>
                  <a:lnTo>
                    <a:pt x="1082082" y="244580"/>
                  </a:lnTo>
                  <a:lnTo>
                    <a:pt x="1113793" y="217084"/>
                  </a:lnTo>
                  <a:lnTo>
                    <a:pt x="1146245" y="178985"/>
                  </a:lnTo>
                  <a:lnTo>
                    <a:pt x="1177985" y="137753"/>
                  </a:lnTo>
                  <a:lnTo>
                    <a:pt x="1209318" y="96825"/>
                  </a:lnTo>
                  <a:lnTo>
                    <a:pt x="1240548" y="59639"/>
                  </a:lnTo>
                  <a:lnTo>
                    <a:pt x="1271979" y="29630"/>
                  </a:lnTo>
                  <a:lnTo>
                    <a:pt x="1300010" y="9434"/>
                  </a:lnTo>
                  <a:lnTo>
                    <a:pt x="1329198" y="0"/>
                  </a:lnTo>
                  <a:lnTo>
                    <a:pt x="1358294" y="503"/>
                  </a:lnTo>
                  <a:lnTo>
                    <a:pt x="1411199" y="28034"/>
                  </a:lnTo>
                  <a:lnTo>
                    <a:pt x="1448714" y="85448"/>
                  </a:lnTo>
                  <a:lnTo>
                    <a:pt x="1458572" y="123305"/>
                  </a:lnTo>
                  <a:lnTo>
                    <a:pt x="1460829" y="166165"/>
                  </a:lnTo>
                  <a:lnTo>
                    <a:pt x="1454232" y="213206"/>
                  </a:lnTo>
                  <a:lnTo>
                    <a:pt x="1437532" y="263606"/>
                  </a:lnTo>
                  <a:lnTo>
                    <a:pt x="1416885" y="306892"/>
                  </a:lnTo>
                  <a:lnTo>
                    <a:pt x="1383516" y="356349"/>
                  </a:lnTo>
                  <a:lnTo>
                    <a:pt x="1344730" y="404670"/>
                  </a:lnTo>
                  <a:lnTo>
                    <a:pt x="1307833" y="444549"/>
                  </a:lnTo>
                  <a:lnTo>
                    <a:pt x="1298563" y="489744"/>
                  </a:lnTo>
                  <a:lnTo>
                    <a:pt x="1283062" y="542451"/>
                  </a:lnTo>
                  <a:lnTo>
                    <a:pt x="1263762" y="597413"/>
                  </a:lnTo>
                  <a:lnTo>
                    <a:pt x="1243091" y="649373"/>
                  </a:lnTo>
                  <a:lnTo>
                    <a:pt x="1223479" y="693076"/>
                  </a:lnTo>
                  <a:lnTo>
                    <a:pt x="1231443" y="720433"/>
                  </a:lnTo>
                  <a:lnTo>
                    <a:pt x="1243511" y="743665"/>
                  </a:lnTo>
                  <a:lnTo>
                    <a:pt x="1257663" y="756705"/>
                  </a:lnTo>
                  <a:lnTo>
                    <a:pt x="1271878" y="753484"/>
                  </a:lnTo>
                  <a:lnTo>
                    <a:pt x="1313171" y="715924"/>
                  </a:lnTo>
                  <a:lnTo>
                    <a:pt x="1352975" y="685136"/>
                  </a:lnTo>
                  <a:lnTo>
                    <a:pt x="1393225" y="657810"/>
                  </a:lnTo>
                  <a:lnTo>
                    <a:pt x="1435854" y="630638"/>
                  </a:lnTo>
                  <a:lnTo>
                    <a:pt x="1482795" y="600313"/>
                  </a:lnTo>
                  <a:lnTo>
                    <a:pt x="1535982" y="563524"/>
                  </a:lnTo>
                  <a:lnTo>
                    <a:pt x="1788911" y="380910"/>
                  </a:lnTo>
                  <a:lnTo>
                    <a:pt x="1770329" y="451782"/>
                  </a:lnTo>
                  <a:lnTo>
                    <a:pt x="1751423" y="519209"/>
                  </a:lnTo>
                  <a:lnTo>
                    <a:pt x="1732195" y="583160"/>
                  </a:lnTo>
                  <a:lnTo>
                    <a:pt x="1712645" y="643604"/>
                  </a:lnTo>
                  <a:lnTo>
                    <a:pt x="1692773" y="700509"/>
                  </a:lnTo>
                  <a:lnTo>
                    <a:pt x="1672582" y="753844"/>
                  </a:lnTo>
                  <a:lnTo>
                    <a:pt x="1652070" y="803577"/>
                  </a:lnTo>
                  <a:lnTo>
                    <a:pt x="1631240" y="849676"/>
                  </a:lnTo>
                  <a:lnTo>
                    <a:pt x="1610091" y="892111"/>
                  </a:lnTo>
                  <a:lnTo>
                    <a:pt x="1588625" y="930849"/>
                  </a:lnTo>
                  <a:lnTo>
                    <a:pt x="1566843" y="965858"/>
                  </a:lnTo>
                  <a:lnTo>
                    <a:pt x="1544744" y="997108"/>
                  </a:lnTo>
                  <a:lnTo>
                    <a:pt x="1499602" y="1048203"/>
                  </a:lnTo>
                  <a:lnTo>
                    <a:pt x="1427442" y="1106340"/>
                  </a:lnTo>
                  <a:lnTo>
                    <a:pt x="1379670" y="1143238"/>
                  </a:lnTo>
                  <a:lnTo>
                    <a:pt x="1333243" y="1178680"/>
                  </a:lnTo>
                  <a:lnTo>
                    <a:pt x="1288161" y="1212664"/>
                  </a:lnTo>
                  <a:lnTo>
                    <a:pt x="1244424" y="1245191"/>
                  </a:lnTo>
                  <a:lnTo>
                    <a:pt x="1202032" y="1276261"/>
                  </a:lnTo>
                  <a:lnTo>
                    <a:pt x="1160985" y="1305874"/>
                  </a:lnTo>
                  <a:lnTo>
                    <a:pt x="1121284" y="1334030"/>
                  </a:lnTo>
                  <a:lnTo>
                    <a:pt x="1082928" y="1360729"/>
                  </a:lnTo>
                  <a:lnTo>
                    <a:pt x="1045917" y="1385971"/>
                  </a:lnTo>
                  <a:lnTo>
                    <a:pt x="1010252" y="1409756"/>
                  </a:lnTo>
                  <a:lnTo>
                    <a:pt x="975932" y="1432083"/>
                  </a:lnTo>
                  <a:lnTo>
                    <a:pt x="942958" y="1452954"/>
                  </a:lnTo>
                  <a:lnTo>
                    <a:pt x="911329" y="1472367"/>
                  </a:lnTo>
                  <a:lnTo>
                    <a:pt x="879855" y="1509897"/>
                  </a:lnTo>
                  <a:lnTo>
                    <a:pt x="849459" y="1548039"/>
                  </a:lnTo>
                  <a:lnTo>
                    <a:pt x="820144" y="1586794"/>
                  </a:lnTo>
                  <a:lnTo>
                    <a:pt x="791908" y="1626161"/>
                  </a:lnTo>
                  <a:lnTo>
                    <a:pt x="764752" y="1666141"/>
                  </a:lnTo>
                  <a:lnTo>
                    <a:pt x="738675" y="1706733"/>
                  </a:lnTo>
                  <a:lnTo>
                    <a:pt x="713678" y="1747937"/>
                  </a:lnTo>
                  <a:lnTo>
                    <a:pt x="689761" y="1789753"/>
                  </a:lnTo>
                  <a:lnTo>
                    <a:pt x="666925" y="1832182"/>
                  </a:lnTo>
                  <a:lnTo>
                    <a:pt x="645168" y="1875222"/>
                  </a:lnTo>
                  <a:lnTo>
                    <a:pt x="624492" y="1918874"/>
                  </a:lnTo>
                  <a:lnTo>
                    <a:pt x="596530" y="1930153"/>
                  </a:lnTo>
                  <a:lnTo>
                    <a:pt x="564120" y="1936899"/>
                  </a:lnTo>
                  <a:lnTo>
                    <a:pt x="527947" y="1939285"/>
                  </a:lnTo>
                  <a:close/>
                </a:path>
              </a:pathLst>
            </a:custGeom>
            <a:solidFill>
              <a:srgbClr val="FF99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94061" y="8141152"/>
              <a:ext cx="656864" cy="74679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502850" y="8884599"/>
              <a:ext cx="90170" cy="318770"/>
            </a:xfrm>
            <a:custGeom>
              <a:avLst/>
              <a:gdLst/>
              <a:ahLst/>
              <a:cxnLst/>
              <a:rect l="l" t="t" r="r" b="b"/>
              <a:pathLst>
                <a:path w="90169" h="318770">
                  <a:moveTo>
                    <a:pt x="7689" y="318354"/>
                  </a:moveTo>
                  <a:lnTo>
                    <a:pt x="464" y="275380"/>
                  </a:lnTo>
                  <a:lnTo>
                    <a:pt x="0" y="228677"/>
                  </a:lnTo>
                  <a:lnTo>
                    <a:pt x="4917" y="179982"/>
                  </a:lnTo>
                  <a:lnTo>
                    <a:pt x="13838" y="131030"/>
                  </a:lnTo>
                  <a:lnTo>
                    <a:pt x="25384" y="83558"/>
                  </a:lnTo>
                  <a:lnTo>
                    <a:pt x="38177" y="39303"/>
                  </a:lnTo>
                  <a:lnTo>
                    <a:pt x="50838" y="0"/>
                  </a:lnTo>
                  <a:lnTo>
                    <a:pt x="65633" y="9989"/>
                  </a:lnTo>
                  <a:lnTo>
                    <a:pt x="71209" y="13583"/>
                  </a:lnTo>
                  <a:lnTo>
                    <a:pt x="76394" y="17840"/>
                  </a:lnTo>
                  <a:lnTo>
                    <a:pt x="90016" y="29816"/>
                  </a:lnTo>
                  <a:lnTo>
                    <a:pt x="72385" y="83871"/>
                  </a:lnTo>
                  <a:lnTo>
                    <a:pt x="57744" y="126484"/>
                  </a:lnTo>
                  <a:lnTo>
                    <a:pt x="45025" y="164447"/>
                  </a:lnTo>
                  <a:lnTo>
                    <a:pt x="33155" y="204552"/>
                  </a:lnTo>
                  <a:lnTo>
                    <a:pt x="21067" y="253591"/>
                  </a:lnTo>
                  <a:lnTo>
                    <a:pt x="7689" y="318354"/>
                  </a:lnTo>
                  <a:close/>
                </a:path>
              </a:pathLst>
            </a:custGeom>
            <a:solidFill>
              <a:srgbClr val="ED8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975807" y="8104060"/>
              <a:ext cx="287655" cy="257810"/>
            </a:xfrm>
            <a:custGeom>
              <a:avLst/>
              <a:gdLst/>
              <a:ahLst/>
              <a:cxnLst/>
              <a:rect l="l" t="t" r="r" b="b"/>
              <a:pathLst>
                <a:path w="287655" h="257809">
                  <a:moveTo>
                    <a:pt x="138148" y="257285"/>
                  </a:moveTo>
                  <a:lnTo>
                    <a:pt x="96173" y="248629"/>
                  </a:lnTo>
                  <a:lnTo>
                    <a:pt x="50112" y="225991"/>
                  </a:lnTo>
                  <a:lnTo>
                    <a:pt x="0" y="187454"/>
                  </a:lnTo>
                  <a:lnTo>
                    <a:pt x="27290" y="154594"/>
                  </a:lnTo>
                  <a:lnTo>
                    <a:pt x="61014" y="110605"/>
                  </a:lnTo>
                  <a:lnTo>
                    <a:pt x="96910" y="64300"/>
                  </a:lnTo>
                  <a:lnTo>
                    <a:pt x="130721" y="24493"/>
                  </a:lnTo>
                  <a:lnTo>
                    <a:pt x="158186" y="0"/>
                  </a:lnTo>
                  <a:lnTo>
                    <a:pt x="205280" y="3457"/>
                  </a:lnTo>
                  <a:lnTo>
                    <a:pt x="241711" y="15949"/>
                  </a:lnTo>
                  <a:lnTo>
                    <a:pt x="267530" y="36367"/>
                  </a:lnTo>
                  <a:lnTo>
                    <a:pt x="282788" y="63602"/>
                  </a:lnTo>
                  <a:lnTo>
                    <a:pt x="287537" y="96543"/>
                  </a:lnTo>
                  <a:lnTo>
                    <a:pt x="281827" y="134083"/>
                  </a:lnTo>
                  <a:lnTo>
                    <a:pt x="265709" y="175111"/>
                  </a:lnTo>
                  <a:lnTo>
                    <a:pt x="239234" y="218518"/>
                  </a:lnTo>
                  <a:lnTo>
                    <a:pt x="209712" y="240313"/>
                  </a:lnTo>
                  <a:lnTo>
                    <a:pt x="176005" y="253874"/>
                  </a:lnTo>
                  <a:lnTo>
                    <a:pt x="138148" y="2572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60030" y="7940895"/>
              <a:ext cx="345348" cy="23110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2405089" y="7962735"/>
              <a:ext cx="259079" cy="180975"/>
            </a:xfrm>
            <a:custGeom>
              <a:avLst/>
              <a:gdLst/>
              <a:ahLst/>
              <a:cxnLst/>
              <a:rect l="l" t="t" r="r" b="b"/>
              <a:pathLst>
                <a:path w="259080" h="180975">
                  <a:moveTo>
                    <a:pt x="132478" y="180728"/>
                  </a:moveTo>
                  <a:lnTo>
                    <a:pt x="93794" y="170567"/>
                  </a:lnTo>
                  <a:lnTo>
                    <a:pt x="52788" y="145022"/>
                  </a:lnTo>
                  <a:lnTo>
                    <a:pt x="11942" y="117687"/>
                  </a:lnTo>
                  <a:lnTo>
                    <a:pt x="11449" y="117405"/>
                  </a:lnTo>
                  <a:lnTo>
                    <a:pt x="0" y="99151"/>
                  </a:lnTo>
                  <a:lnTo>
                    <a:pt x="21" y="96987"/>
                  </a:lnTo>
                  <a:lnTo>
                    <a:pt x="2913" y="84700"/>
                  </a:lnTo>
                  <a:lnTo>
                    <a:pt x="6450" y="79024"/>
                  </a:lnTo>
                  <a:lnTo>
                    <a:pt x="13498" y="71007"/>
                  </a:lnTo>
                  <a:lnTo>
                    <a:pt x="13615" y="70873"/>
                  </a:lnTo>
                  <a:lnTo>
                    <a:pt x="16950" y="67865"/>
                  </a:lnTo>
                  <a:lnTo>
                    <a:pt x="20185" y="65329"/>
                  </a:lnTo>
                  <a:lnTo>
                    <a:pt x="20487" y="65057"/>
                  </a:lnTo>
                  <a:lnTo>
                    <a:pt x="21163" y="64574"/>
                  </a:lnTo>
                  <a:lnTo>
                    <a:pt x="32584" y="57057"/>
                  </a:lnTo>
                  <a:lnTo>
                    <a:pt x="44405" y="49506"/>
                  </a:lnTo>
                  <a:lnTo>
                    <a:pt x="97834" y="16095"/>
                  </a:lnTo>
                  <a:lnTo>
                    <a:pt x="107985" y="9529"/>
                  </a:lnTo>
                  <a:lnTo>
                    <a:pt x="139354" y="0"/>
                  </a:lnTo>
                  <a:lnTo>
                    <a:pt x="147699" y="770"/>
                  </a:lnTo>
                  <a:lnTo>
                    <a:pt x="156526" y="3044"/>
                  </a:lnTo>
                  <a:lnTo>
                    <a:pt x="165990" y="6970"/>
                  </a:lnTo>
                  <a:lnTo>
                    <a:pt x="176245" y="12699"/>
                  </a:lnTo>
                  <a:lnTo>
                    <a:pt x="183990" y="17610"/>
                  </a:lnTo>
                  <a:lnTo>
                    <a:pt x="131887" y="17610"/>
                  </a:lnTo>
                  <a:lnTo>
                    <a:pt x="125015" y="20246"/>
                  </a:lnTo>
                  <a:lnTo>
                    <a:pt x="117568" y="24392"/>
                  </a:lnTo>
                  <a:lnTo>
                    <a:pt x="108285" y="30387"/>
                  </a:lnTo>
                  <a:lnTo>
                    <a:pt x="54567" y="63963"/>
                  </a:lnTo>
                  <a:lnTo>
                    <a:pt x="21465" y="88745"/>
                  </a:lnTo>
                  <a:lnTo>
                    <a:pt x="18200" y="96987"/>
                  </a:lnTo>
                  <a:lnTo>
                    <a:pt x="18502" y="99151"/>
                  </a:lnTo>
                  <a:lnTo>
                    <a:pt x="61944" y="129911"/>
                  </a:lnTo>
                  <a:lnTo>
                    <a:pt x="96971" y="152012"/>
                  </a:lnTo>
                  <a:lnTo>
                    <a:pt x="110895" y="159871"/>
                  </a:lnTo>
                  <a:lnTo>
                    <a:pt x="110761" y="159871"/>
                  </a:lnTo>
                  <a:lnTo>
                    <a:pt x="126828" y="163806"/>
                  </a:lnTo>
                  <a:lnTo>
                    <a:pt x="171185" y="163806"/>
                  </a:lnTo>
                  <a:lnTo>
                    <a:pt x="161509" y="169821"/>
                  </a:lnTo>
                  <a:lnTo>
                    <a:pt x="150882" y="175710"/>
                  </a:lnTo>
                  <a:lnTo>
                    <a:pt x="141848" y="179111"/>
                  </a:lnTo>
                  <a:lnTo>
                    <a:pt x="142145" y="179111"/>
                  </a:lnTo>
                  <a:lnTo>
                    <a:pt x="132478" y="180728"/>
                  </a:lnTo>
                  <a:close/>
                </a:path>
                <a:path w="259080" h="180975">
                  <a:moveTo>
                    <a:pt x="171185" y="163806"/>
                  </a:moveTo>
                  <a:lnTo>
                    <a:pt x="135092" y="163806"/>
                  </a:lnTo>
                  <a:lnTo>
                    <a:pt x="143082" y="159871"/>
                  </a:lnTo>
                  <a:lnTo>
                    <a:pt x="153108" y="154302"/>
                  </a:lnTo>
                  <a:lnTo>
                    <a:pt x="197971" y="124550"/>
                  </a:lnTo>
                  <a:lnTo>
                    <a:pt x="232804" y="97746"/>
                  </a:lnTo>
                  <a:lnTo>
                    <a:pt x="240858" y="87699"/>
                  </a:lnTo>
                  <a:lnTo>
                    <a:pt x="239991" y="81711"/>
                  </a:lnTo>
                  <a:lnTo>
                    <a:pt x="210033" y="56041"/>
                  </a:lnTo>
                  <a:lnTo>
                    <a:pt x="175838" y="33347"/>
                  </a:lnTo>
                  <a:lnTo>
                    <a:pt x="138738" y="17610"/>
                  </a:lnTo>
                  <a:lnTo>
                    <a:pt x="183990" y="17610"/>
                  </a:lnTo>
                  <a:lnTo>
                    <a:pt x="220090" y="41550"/>
                  </a:lnTo>
                  <a:lnTo>
                    <a:pt x="253263" y="68307"/>
                  </a:lnTo>
                  <a:lnTo>
                    <a:pt x="259055" y="89993"/>
                  </a:lnTo>
                  <a:lnTo>
                    <a:pt x="257586" y="96987"/>
                  </a:lnTo>
                  <a:lnTo>
                    <a:pt x="222448" y="128523"/>
                  </a:lnTo>
                  <a:lnTo>
                    <a:pt x="175544" y="161096"/>
                  </a:lnTo>
                  <a:lnTo>
                    <a:pt x="171185" y="1638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78586" y="8007767"/>
              <a:ext cx="155329" cy="8882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10042" y="8487522"/>
              <a:ext cx="208779" cy="145712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2643626" y="7332905"/>
            <a:ext cx="152400" cy="127635"/>
            <a:chOff x="2643626" y="7332905"/>
            <a:chExt cx="152400" cy="127635"/>
          </a:xfrm>
        </p:grpSpPr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43626" y="7332905"/>
              <a:ext cx="152195" cy="12753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63851" y="7353065"/>
              <a:ext cx="111754" cy="87208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606305" y="2357486"/>
            <a:ext cx="7018020" cy="303149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7870"/>
              </a:lnSpc>
              <a:spcBef>
                <a:spcPts val="259"/>
              </a:spcBef>
            </a:pPr>
            <a:r>
              <a:rPr sz="6600" spc="-170" dirty="0">
                <a:solidFill>
                  <a:srgbClr val="5C492A"/>
                </a:solidFill>
                <a:latin typeface="Tahoma"/>
                <a:cs typeface="Tahoma"/>
              </a:rPr>
              <a:t>ÇOCU</a:t>
            </a:r>
            <a:r>
              <a:rPr sz="6600" spc="-17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6600" spc="-170" dirty="0">
                <a:solidFill>
                  <a:srgbClr val="5C492A"/>
                </a:solidFill>
                <a:latin typeface="Tahoma"/>
                <a:cs typeface="Tahoma"/>
              </a:rPr>
              <a:t>UMLA</a:t>
            </a:r>
            <a:r>
              <a:rPr sz="6600" spc="-6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6600" spc="-275" dirty="0">
                <a:solidFill>
                  <a:srgbClr val="5C492A"/>
                </a:solidFill>
                <a:latin typeface="Tahoma"/>
                <a:cs typeface="Tahoma"/>
              </a:rPr>
              <a:t>NASIL </a:t>
            </a:r>
            <a:r>
              <a:rPr sz="6600" spc="-20" dirty="0">
                <a:solidFill>
                  <a:srgbClr val="5C492A"/>
                </a:solidFill>
                <a:latin typeface="Tahoma"/>
                <a:cs typeface="Tahoma"/>
              </a:rPr>
              <a:t>ETK</a:t>
            </a:r>
            <a:r>
              <a:rPr sz="6600" spc="-2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20" dirty="0">
                <a:solidFill>
                  <a:srgbClr val="5C492A"/>
                </a:solidFill>
                <a:latin typeface="Tahoma"/>
                <a:cs typeface="Tahoma"/>
              </a:rPr>
              <a:t>L</a:t>
            </a:r>
            <a:r>
              <a:rPr sz="6600" spc="-2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665" dirty="0">
                <a:solidFill>
                  <a:srgbClr val="5C492A"/>
                </a:solidFill>
                <a:latin typeface="Lucida Sans Unicode"/>
                <a:cs typeface="Lucida Sans Unicode"/>
              </a:rPr>
              <a:t> </a:t>
            </a:r>
            <a:r>
              <a:rPr sz="6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10" dirty="0">
                <a:solidFill>
                  <a:srgbClr val="5C492A"/>
                </a:solidFill>
                <a:latin typeface="Tahoma"/>
                <a:cs typeface="Tahoma"/>
              </a:rPr>
              <a:t>LET</a:t>
            </a:r>
            <a:r>
              <a:rPr sz="6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İŞİ</a:t>
            </a:r>
            <a:r>
              <a:rPr sz="6600" spc="-10" dirty="0">
                <a:solidFill>
                  <a:srgbClr val="5C492A"/>
                </a:solidFill>
                <a:latin typeface="Tahoma"/>
                <a:cs typeface="Tahoma"/>
              </a:rPr>
              <a:t>M KURAB</a:t>
            </a:r>
            <a:r>
              <a:rPr sz="6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10" dirty="0">
                <a:solidFill>
                  <a:srgbClr val="5C492A"/>
                </a:solidFill>
                <a:latin typeface="Tahoma"/>
                <a:cs typeface="Tahoma"/>
              </a:rPr>
              <a:t>L</a:t>
            </a:r>
            <a:r>
              <a:rPr sz="6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10" dirty="0">
                <a:solidFill>
                  <a:srgbClr val="5C492A"/>
                </a:solidFill>
                <a:latin typeface="Tahoma"/>
                <a:cs typeface="Tahoma"/>
              </a:rPr>
              <a:t>R</a:t>
            </a:r>
            <a:r>
              <a:rPr sz="660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İ</a:t>
            </a:r>
            <a:r>
              <a:rPr sz="6600" spc="-10" dirty="0">
                <a:solidFill>
                  <a:srgbClr val="5C492A"/>
                </a:solidFill>
                <a:latin typeface="Tahoma"/>
                <a:cs typeface="Tahoma"/>
              </a:rPr>
              <a:t>M?</a:t>
            </a:r>
            <a:endParaRPr sz="6600">
              <a:latin typeface="Tahoma"/>
              <a:cs typeface="Tahoma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9084378" y="1473906"/>
            <a:ext cx="7584440" cy="2806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9725" marR="332105" algn="ctr">
              <a:lnSpc>
                <a:spcPct val="115900"/>
              </a:lnSpc>
              <a:spcBef>
                <a:spcPts val="95"/>
              </a:spcBef>
            </a:pPr>
            <a:r>
              <a:rPr sz="3150" spc="-10" dirty="0"/>
              <a:t>Çocu</a:t>
            </a:r>
            <a:r>
              <a:rPr sz="3150" spc="-10" dirty="0">
                <a:latin typeface="Lucida Sans Unicode"/>
                <a:cs typeface="Lucida Sans Unicode"/>
              </a:rPr>
              <a:t>ğ</a:t>
            </a:r>
            <a:r>
              <a:rPr sz="3150" spc="-10" dirty="0"/>
              <a:t>unuzun</a:t>
            </a:r>
            <a:r>
              <a:rPr sz="3150" spc="-305" dirty="0"/>
              <a:t> </a:t>
            </a:r>
            <a:r>
              <a:rPr sz="3150" dirty="0"/>
              <a:t>bu</a:t>
            </a:r>
            <a:r>
              <a:rPr sz="3150" spc="-305" dirty="0"/>
              <a:t> </a:t>
            </a:r>
            <a:r>
              <a:rPr sz="3150" spc="50" dirty="0"/>
              <a:t>süreçte</a:t>
            </a:r>
            <a:r>
              <a:rPr sz="3150" spc="-305" dirty="0"/>
              <a:t> </a:t>
            </a:r>
            <a:r>
              <a:rPr sz="3150" spc="50" dirty="0"/>
              <a:t>sosyal</a:t>
            </a:r>
            <a:r>
              <a:rPr sz="3150" spc="-305" dirty="0"/>
              <a:t> </a:t>
            </a:r>
            <a:r>
              <a:rPr sz="3150" spc="60" dirty="0"/>
              <a:t>medya </a:t>
            </a:r>
            <a:r>
              <a:rPr sz="3150" dirty="0"/>
              <a:t>kullanımı</a:t>
            </a:r>
            <a:r>
              <a:rPr sz="3150" spc="-150" dirty="0"/>
              <a:t> </a:t>
            </a:r>
            <a:r>
              <a:rPr sz="3150" spc="-10" dirty="0"/>
              <a:t>artabilir.</a:t>
            </a:r>
            <a:endParaRPr sz="3150">
              <a:latin typeface="Lucida Sans Unicode"/>
              <a:cs typeface="Lucida Sans Unicode"/>
            </a:endParaRPr>
          </a:p>
          <a:p>
            <a:pPr marL="12700" marR="5080" algn="ctr">
              <a:lnSpc>
                <a:spcPts val="4380"/>
              </a:lnSpc>
              <a:spcBef>
                <a:spcPts val="100"/>
              </a:spcBef>
            </a:pPr>
            <a:r>
              <a:rPr sz="3150" spc="55" dirty="0"/>
              <a:t>Sosyal</a:t>
            </a:r>
            <a:r>
              <a:rPr sz="3150" spc="-285" dirty="0"/>
              <a:t> </a:t>
            </a:r>
            <a:r>
              <a:rPr sz="3150" spc="70" dirty="0"/>
              <a:t>medya</a:t>
            </a:r>
            <a:r>
              <a:rPr sz="3150" spc="-285" dirty="0"/>
              <a:t> </a:t>
            </a:r>
            <a:r>
              <a:rPr sz="3150" dirty="0"/>
              <a:t>kullanımını</a:t>
            </a:r>
            <a:r>
              <a:rPr sz="3150" spc="-280" dirty="0"/>
              <a:t> </a:t>
            </a:r>
            <a:r>
              <a:rPr sz="3150" spc="55" dirty="0"/>
              <a:t>direkt</a:t>
            </a:r>
            <a:r>
              <a:rPr sz="3150" spc="-285" dirty="0"/>
              <a:t> </a:t>
            </a:r>
            <a:r>
              <a:rPr sz="3150" spc="60" dirty="0"/>
              <a:t>kısıtlamak </a:t>
            </a:r>
            <a:r>
              <a:rPr sz="3150" dirty="0"/>
              <a:t>yerine</a:t>
            </a:r>
            <a:r>
              <a:rPr sz="3150" spc="459" dirty="0"/>
              <a:t> </a:t>
            </a:r>
            <a:r>
              <a:rPr sz="3150" spc="50" dirty="0"/>
              <a:t>sosyal</a:t>
            </a:r>
            <a:r>
              <a:rPr sz="3150" spc="-270" dirty="0"/>
              <a:t> </a:t>
            </a:r>
            <a:r>
              <a:rPr sz="3150" spc="50" dirty="0"/>
              <a:t>medyayı</a:t>
            </a:r>
            <a:r>
              <a:rPr sz="3150" spc="-260" dirty="0"/>
              <a:t> </a:t>
            </a:r>
            <a:r>
              <a:rPr sz="3150" dirty="0"/>
              <a:t>sa</a:t>
            </a:r>
            <a:r>
              <a:rPr sz="3150" dirty="0">
                <a:latin typeface="Lucida Sans Unicode"/>
                <a:cs typeface="Lucida Sans Unicode"/>
              </a:rPr>
              <a:t>ğ</a:t>
            </a:r>
            <a:r>
              <a:rPr sz="3150" dirty="0"/>
              <a:t>lıklı</a:t>
            </a:r>
            <a:r>
              <a:rPr sz="3150" spc="-265" dirty="0"/>
              <a:t> </a:t>
            </a:r>
            <a:r>
              <a:rPr sz="3150" dirty="0"/>
              <a:t>bir</a:t>
            </a:r>
            <a:r>
              <a:rPr sz="3150" spc="-265" dirty="0"/>
              <a:t> </a:t>
            </a:r>
            <a:r>
              <a:rPr sz="3150" spc="-10" dirty="0">
                <a:latin typeface="Lucida Sans Unicode"/>
                <a:cs typeface="Lucida Sans Unicode"/>
              </a:rPr>
              <a:t>ş</a:t>
            </a:r>
            <a:r>
              <a:rPr sz="3150" spc="-10" dirty="0"/>
              <a:t>ekilde </a:t>
            </a:r>
            <a:r>
              <a:rPr sz="3150" dirty="0"/>
              <a:t>kullanmasını</a:t>
            </a:r>
            <a:r>
              <a:rPr sz="3150" spc="-105" dirty="0"/>
              <a:t> </a:t>
            </a:r>
            <a:r>
              <a:rPr sz="3150" dirty="0"/>
              <a:t>te</a:t>
            </a:r>
            <a:r>
              <a:rPr sz="3150" dirty="0">
                <a:latin typeface="Lucida Sans Unicode"/>
                <a:cs typeface="Lucida Sans Unicode"/>
              </a:rPr>
              <a:t>ş</a:t>
            </a:r>
            <a:r>
              <a:rPr sz="3150" dirty="0"/>
              <a:t>vik</a:t>
            </a:r>
            <a:r>
              <a:rPr sz="3150" spc="-100" dirty="0"/>
              <a:t> </a:t>
            </a:r>
            <a:r>
              <a:rPr sz="3150" spc="-10" dirty="0"/>
              <a:t>edebilirsiniz.</a:t>
            </a:r>
            <a:endParaRPr sz="3150">
              <a:latin typeface="Lucida Sans Unicode"/>
              <a:cs typeface="Lucida Sans Unicode"/>
            </a:endParaRPr>
          </a:p>
        </p:txBody>
      </p:sp>
      <p:pic>
        <p:nvPicPr>
          <p:cNvPr id="45" name="object 4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986546" y="4628546"/>
            <a:ext cx="10197211" cy="5444138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8656201" y="6441157"/>
            <a:ext cx="8046720" cy="2806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340" marR="45720" algn="ctr">
              <a:lnSpc>
                <a:spcPct val="115900"/>
              </a:lnSpc>
              <a:spcBef>
                <a:spcPts val="95"/>
              </a:spcBef>
            </a:pPr>
            <a:r>
              <a:rPr sz="3150" dirty="0">
                <a:solidFill>
                  <a:srgbClr val="5C492A"/>
                </a:solidFill>
                <a:latin typeface="Tahoma"/>
                <a:cs typeface="Tahoma"/>
              </a:rPr>
              <a:t>Çocuklarımızın</a:t>
            </a:r>
            <a:r>
              <a:rPr sz="3150" spc="-1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spc="50" dirty="0">
                <a:solidFill>
                  <a:srgbClr val="5C492A"/>
                </a:solidFill>
                <a:latin typeface="Tahoma"/>
                <a:cs typeface="Tahoma"/>
              </a:rPr>
              <a:t>sosyal</a:t>
            </a:r>
            <a:r>
              <a:rPr sz="3150" spc="-1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spc="70" dirty="0">
                <a:solidFill>
                  <a:srgbClr val="5C492A"/>
                </a:solidFill>
                <a:latin typeface="Tahoma"/>
                <a:cs typeface="Tahoma"/>
              </a:rPr>
              <a:t>medya</a:t>
            </a:r>
            <a:r>
              <a:rPr sz="3150" spc="-1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spc="-10" dirty="0">
                <a:solidFill>
                  <a:srgbClr val="5C492A"/>
                </a:solidFill>
                <a:latin typeface="Tahoma"/>
                <a:cs typeface="Tahoma"/>
              </a:rPr>
              <a:t>payla</a:t>
            </a:r>
            <a:r>
              <a:rPr sz="315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150" spc="-10" dirty="0">
                <a:solidFill>
                  <a:srgbClr val="5C492A"/>
                </a:solidFill>
                <a:latin typeface="Tahoma"/>
                <a:cs typeface="Tahoma"/>
              </a:rPr>
              <a:t>ımlarının </a:t>
            </a:r>
            <a:r>
              <a:rPr sz="3150" spc="45" dirty="0">
                <a:solidFill>
                  <a:srgbClr val="5C492A"/>
                </a:solidFill>
                <a:latin typeface="Tahoma"/>
                <a:cs typeface="Tahoma"/>
              </a:rPr>
              <a:t>tanıdıkları</a:t>
            </a:r>
            <a:r>
              <a:rPr sz="3150" spc="-2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spc="-25" dirty="0">
                <a:solidFill>
                  <a:srgbClr val="5C492A"/>
                </a:solidFill>
                <a:latin typeface="Tahoma"/>
                <a:cs typeface="Tahoma"/>
              </a:rPr>
              <a:t>ve</a:t>
            </a:r>
            <a:r>
              <a:rPr sz="3150" spc="-2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dirty="0">
                <a:solidFill>
                  <a:srgbClr val="5C492A"/>
                </a:solidFill>
                <a:latin typeface="Tahoma"/>
                <a:cs typeface="Tahoma"/>
              </a:rPr>
              <a:t>güvenebildikleri</a:t>
            </a:r>
            <a:r>
              <a:rPr sz="3150" spc="-2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spc="-10" dirty="0">
                <a:solidFill>
                  <a:srgbClr val="5C492A"/>
                </a:solidFill>
                <a:latin typeface="Tahoma"/>
                <a:cs typeface="Tahoma"/>
              </a:rPr>
              <a:t>ki</a:t>
            </a:r>
            <a:r>
              <a:rPr sz="315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150" spc="-10" dirty="0">
                <a:solidFill>
                  <a:srgbClr val="5C492A"/>
                </a:solidFill>
                <a:latin typeface="Tahoma"/>
                <a:cs typeface="Tahoma"/>
              </a:rPr>
              <a:t>ilere</a:t>
            </a:r>
            <a:r>
              <a:rPr sz="3150" spc="-2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spc="55" dirty="0">
                <a:solidFill>
                  <a:srgbClr val="5C492A"/>
                </a:solidFill>
                <a:latin typeface="Tahoma"/>
                <a:cs typeface="Tahoma"/>
              </a:rPr>
              <a:t>açık olması</a:t>
            </a:r>
            <a:r>
              <a:rPr sz="3150" spc="-13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dirty="0">
                <a:solidFill>
                  <a:srgbClr val="5C492A"/>
                </a:solidFill>
                <a:latin typeface="Tahoma"/>
                <a:cs typeface="Tahoma"/>
              </a:rPr>
              <a:t>onları</a:t>
            </a:r>
            <a:r>
              <a:rPr sz="3150" spc="-13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dirty="0">
                <a:solidFill>
                  <a:srgbClr val="5C492A"/>
                </a:solidFill>
                <a:latin typeface="Tahoma"/>
                <a:cs typeface="Tahoma"/>
              </a:rPr>
              <a:t>siber</a:t>
            </a:r>
            <a:r>
              <a:rPr sz="3150" spc="-13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dirty="0">
                <a:solidFill>
                  <a:srgbClr val="5C492A"/>
                </a:solidFill>
                <a:latin typeface="Tahoma"/>
                <a:cs typeface="Tahoma"/>
              </a:rPr>
              <a:t>suçlardan</a:t>
            </a:r>
            <a:r>
              <a:rPr sz="3150" spc="-13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spc="-10" dirty="0">
                <a:solidFill>
                  <a:srgbClr val="5C492A"/>
                </a:solidFill>
                <a:latin typeface="Tahoma"/>
                <a:cs typeface="Tahoma"/>
              </a:rPr>
              <a:t>koruyacaktır.</a:t>
            </a:r>
            <a:endParaRPr sz="3150">
              <a:latin typeface="Tahoma"/>
              <a:cs typeface="Tahoma"/>
            </a:endParaRPr>
          </a:p>
          <a:p>
            <a:pPr marL="12065" marR="5080" algn="ctr">
              <a:lnSpc>
                <a:spcPts val="4380"/>
              </a:lnSpc>
              <a:spcBef>
                <a:spcPts val="100"/>
              </a:spcBef>
            </a:pPr>
            <a:r>
              <a:rPr sz="3150" spc="55" dirty="0">
                <a:solidFill>
                  <a:srgbClr val="5C492A"/>
                </a:solidFill>
                <a:latin typeface="Tahoma"/>
                <a:cs typeface="Tahoma"/>
              </a:rPr>
              <a:t>Sosyal</a:t>
            </a:r>
            <a:r>
              <a:rPr sz="3150" spc="-26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spc="70" dirty="0">
                <a:solidFill>
                  <a:srgbClr val="5C492A"/>
                </a:solidFill>
                <a:latin typeface="Tahoma"/>
                <a:cs typeface="Tahoma"/>
              </a:rPr>
              <a:t>medya</a:t>
            </a:r>
            <a:r>
              <a:rPr sz="3150" spc="-26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dirty="0">
                <a:solidFill>
                  <a:srgbClr val="5C492A"/>
                </a:solidFill>
                <a:latin typeface="Tahoma"/>
                <a:cs typeface="Tahoma"/>
              </a:rPr>
              <a:t>kullanım</a:t>
            </a:r>
            <a:r>
              <a:rPr sz="3150" spc="-26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dirty="0">
                <a:solidFill>
                  <a:srgbClr val="5C492A"/>
                </a:solidFill>
                <a:latin typeface="Tahoma"/>
                <a:cs typeface="Tahoma"/>
              </a:rPr>
              <a:t>süresinde</a:t>
            </a:r>
            <a:r>
              <a:rPr sz="3150" spc="-26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dirty="0">
                <a:solidFill>
                  <a:srgbClr val="5C492A"/>
                </a:solidFill>
                <a:latin typeface="Tahoma"/>
                <a:cs typeface="Tahoma"/>
              </a:rPr>
              <a:t>de</a:t>
            </a:r>
            <a:r>
              <a:rPr sz="3150" spc="-26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spc="100" dirty="0">
                <a:solidFill>
                  <a:srgbClr val="5C492A"/>
                </a:solidFill>
                <a:latin typeface="Tahoma"/>
                <a:cs typeface="Tahoma"/>
              </a:rPr>
              <a:t>ortak</a:t>
            </a:r>
            <a:r>
              <a:rPr sz="3150" spc="-26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spc="-25" dirty="0">
                <a:solidFill>
                  <a:srgbClr val="5C492A"/>
                </a:solidFill>
                <a:latin typeface="Tahoma"/>
                <a:cs typeface="Tahoma"/>
              </a:rPr>
              <a:t>bir </a:t>
            </a:r>
            <a:r>
              <a:rPr sz="3150" spc="85" dirty="0">
                <a:solidFill>
                  <a:srgbClr val="5C492A"/>
                </a:solidFill>
                <a:latin typeface="Tahoma"/>
                <a:cs typeface="Tahoma"/>
              </a:rPr>
              <a:t>karar</a:t>
            </a:r>
            <a:r>
              <a:rPr sz="3150" spc="-31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spc="90" dirty="0">
                <a:solidFill>
                  <a:srgbClr val="5C492A"/>
                </a:solidFill>
                <a:latin typeface="Tahoma"/>
                <a:cs typeface="Tahoma"/>
              </a:rPr>
              <a:t>almak</a:t>
            </a:r>
            <a:r>
              <a:rPr sz="3150" spc="-30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spc="-25" dirty="0">
                <a:solidFill>
                  <a:srgbClr val="5C492A"/>
                </a:solidFill>
                <a:latin typeface="Tahoma"/>
                <a:cs typeface="Tahoma"/>
              </a:rPr>
              <a:t>ve</a:t>
            </a:r>
            <a:r>
              <a:rPr sz="3150" spc="-30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spc="60" dirty="0">
                <a:solidFill>
                  <a:srgbClr val="5C492A"/>
                </a:solidFill>
                <a:latin typeface="Tahoma"/>
                <a:cs typeface="Tahoma"/>
              </a:rPr>
              <a:t>kararları</a:t>
            </a:r>
            <a:r>
              <a:rPr sz="3150" spc="-30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spc="45" dirty="0">
                <a:solidFill>
                  <a:srgbClr val="5C492A"/>
                </a:solidFill>
                <a:latin typeface="Tahoma"/>
                <a:cs typeface="Tahoma"/>
              </a:rPr>
              <a:t>uygulamak</a:t>
            </a:r>
            <a:r>
              <a:rPr sz="3150" spc="-30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150" spc="-10" dirty="0">
                <a:solidFill>
                  <a:srgbClr val="5C492A"/>
                </a:solidFill>
                <a:latin typeface="Tahoma"/>
                <a:cs typeface="Tahoma"/>
              </a:rPr>
              <a:t>gerekir.</a:t>
            </a:r>
            <a:endParaRPr sz="315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4825" cy="10274935"/>
            <a:chOff x="0" y="0"/>
            <a:chExt cx="18284825" cy="102749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71453" y="10036"/>
              <a:ext cx="2113077" cy="20373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405169" cy="102746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15486" y="7194143"/>
              <a:ext cx="1532890" cy="2522220"/>
            </a:xfrm>
            <a:custGeom>
              <a:avLst/>
              <a:gdLst/>
              <a:ahLst/>
              <a:cxnLst/>
              <a:rect l="l" t="t" r="r" b="b"/>
              <a:pathLst>
                <a:path w="1532889" h="2522220">
                  <a:moveTo>
                    <a:pt x="1419954" y="2521606"/>
                  </a:moveTo>
                  <a:lnTo>
                    <a:pt x="112602" y="2521606"/>
                  </a:lnTo>
                  <a:lnTo>
                    <a:pt x="68815" y="2512755"/>
                  </a:lnTo>
                  <a:lnTo>
                    <a:pt x="33018" y="2488630"/>
                  </a:lnTo>
                  <a:lnTo>
                    <a:pt x="8863" y="2452876"/>
                  </a:lnTo>
                  <a:lnTo>
                    <a:pt x="0" y="2409136"/>
                  </a:lnTo>
                  <a:lnTo>
                    <a:pt x="0" y="5534"/>
                  </a:lnTo>
                  <a:lnTo>
                    <a:pt x="5517" y="0"/>
                  </a:lnTo>
                  <a:lnTo>
                    <a:pt x="1526925" y="0"/>
                  </a:lnTo>
                  <a:lnTo>
                    <a:pt x="1532442" y="5534"/>
                  </a:lnTo>
                  <a:lnTo>
                    <a:pt x="1532442" y="24658"/>
                  </a:lnTo>
                  <a:lnTo>
                    <a:pt x="24664" y="24658"/>
                  </a:lnTo>
                  <a:lnTo>
                    <a:pt x="24664" y="2409136"/>
                  </a:lnTo>
                  <a:lnTo>
                    <a:pt x="31584" y="2443282"/>
                  </a:lnTo>
                  <a:lnTo>
                    <a:pt x="50447" y="2471198"/>
                  </a:lnTo>
                  <a:lnTo>
                    <a:pt x="78403" y="2490036"/>
                  </a:lnTo>
                  <a:lnTo>
                    <a:pt x="112602" y="2496948"/>
                  </a:lnTo>
                  <a:lnTo>
                    <a:pt x="1487129" y="2496948"/>
                  </a:lnTo>
                  <a:lnTo>
                    <a:pt x="1463699" y="2512755"/>
                  </a:lnTo>
                  <a:lnTo>
                    <a:pt x="1419954" y="2521606"/>
                  </a:lnTo>
                  <a:close/>
                </a:path>
                <a:path w="1532889" h="2522220">
                  <a:moveTo>
                    <a:pt x="1487129" y="2496948"/>
                  </a:moveTo>
                  <a:lnTo>
                    <a:pt x="1419954" y="2496948"/>
                  </a:lnTo>
                  <a:lnTo>
                    <a:pt x="1454107" y="2490036"/>
                  </a:lnTo>
                  <a:lnTo>
                    <a:pt x="1482026" y="2471198"/>
                  </a:lnTo>
                  <a:lnTo>
                    <a:pt x="1500865" y="2443282"/>
                  </a:lnTo>
                  <a:lnTo>
                    <a:pt x="1507778" y="2409136"/>
                  </a:lnTo>
                  <a:lnTo>
                    <a:pt x="1507778" y="24658"/>
                  </a:lnTo>
                  <a:lnTo>
                    <a:pt x="1532442" y="24658"/>
                  </a:lnTo>
                  <a:lnTo>
                    <a:pt x="1532442" y="2409136"/>
                  </a:lnTo>
                  <a:lnTo>
                    <a:pt x="1523588" y="2452876"/>
                  </a:lnTo>
                  <a:lnTo>
                    <a:pt x="1499459" y="2488630"/>
                  </a:lnTo>
                  <a:lnTo>
                    <a:pt x="1487129" y="2496948"/>
                  </a:lnTo>
                  <a:close/>
                </a:path>
              </a:pathLst>
            </a:custGeom>
            <a:solidFill>
              <a:srgbClr val="313C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4585" y="5426933"/>
              <a:ext cx="2511063" cy="179755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8721" y="7144818"/>
              <a:ext cx="3691890" cy="121920"/>
            </a:xfrm>
            <a:custGeom>
              <a:avLst/>
              <a:gdLst/>
              <a:ahLst/>
              <a:cxnLst/>
              <a:rect l="l" t="t" r="r" b="b"/>
              <a:pathLst>
                <a:path w="3691890" h="121920">
                  <a:moveTo>
                    <a:pt x="3691678" y="121710"/>
                  </a:moveTo>
                  <a:lnTo>
                    <a:pt x="0" y="121710"/>
                  </a:lnTo>
                  <a:lnTo>
                    <a:pt x="0" y="0"/>
                  </a:lnTo>
                  <a:lnTo>
                    <a:pt x="3691678" y="0"/>
                  </a:lnTo>
                  <a:lnTo>
                    <a:pt x="3691678" y="121710"/>
                  </a:lnTo>
                  <a:close/>
                </a:path>
              </a:pathLst>
            </a:custGeom>
            <a:solidFill>
              <a:srgbClr val="F4C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1985" y="5230392"/>
              <a:ext cx="4944755" cy="449904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821515" y="7194143"/>
              <a:ext cx="1534795" cy="2527935"/>
            </a:xfrm>
            <a:custGeom>
              <a:avLst/>
              <a:gdLst/>
              <a:ahLst/>
              <a:cxnLst/>
              <a:rect l="l" t="t" r="r" b="b"/>
              <a:pathLst>
                <a:path w="1534795" h="2527934">
                  <a:moveTo>
                    <a:pt x="1421812" y="2527763"/>
                  </a:moveTo>
                  <a:lnTo>
                    <a:pt x="112621" y="2527763"/>
                  </a:lnTo>
                  <a:lnTo>
                    <a:pt x="68819" y="2518911"/>
                  </a:lnTo>
                  <a:lnTo>
                    <a:pt x="33017" y="2494786"/>
                  </a:lnTo>
                  <a:lnTo>
                    <a:pt x="8862" y="2459037"/>
                  </a:lnTo>
                  <a:lnTo>
                    <a:pt x="0" y="2415313"/>
                  </a:lnTo>
                  <a:lnTo>
                    <a:pt x="0" y="5534"/>
                  </a:lnTo>
                  <a:lnTo>
                    <a:pt x="5517" y="0"/>
                  </a:lnTo>
                  <a:lnTo>
                    <a:pt x="1528773" y="0"/>
                  </a:lnTo>
                  <a:lnTo>
                    <a:pt x="1534290" y="5534"/>
                  </a:lnTo>
                  <a:lnTo>
                    <a:pt x="1534290" y="24658"/>
                  </a:lnTo>
                  <a:lnTo>
                    <a:pt x="24664" y="24658"/>
                  </a:lnTo>
                  <a:lnTo>
                    <a:pt x="24664" y="2415313"/>
                  </a:lnTo>
                  <a:lnTo>
                    <a:pt x="31586" y="2449456"/>
                  </a:lnTo>
                  <a:lnTo>
                    <a:pt x="50453" y="2477365"/>
                  </a:lnTo>
                  <a:lnTo>
                    <a:pt x="78415" y="2496196"/>
                  </a:lnTo>
                  <a:lnTo>
                    <a:pt x="112621" y="2503105"/>
                  </a:lnTo>
                  <a:lnTo>
                    <a:pt x="1488978" y="2503105"/>
                  </a:lnTo>
                  <a:lnTo>
                    <a:pt x="1465552" y="2518911"/>
                  </a:lnTo>
                  <a:lnTo>
                    <a:pt x="1421812" y="2527763"/>
                  </a:lnTo>
                  <a:close/>
                </a:path>
                <a:path w="1534795" h="2527934">
                  <a:moveTo>
                    <a:pt x="1488978" y="2503105"/>
                  </a:moveTo>
                  <a:lnTo>
                    <a:pt x="1421812" y="2503105"/>
                  </a:lnTo>
                  <a:lnTo>
                    <a:pt x="1455964" y="2496196"/>
                  </a:lnTo>
                  <a:lnTo>
                    <a:pt x="1483880" y="2477365"/>
                  </a:lnTo>
                  <a:lnTo>
                    <a:pt x="1502716" y="2449456"/>
                  </a:lnTo>
                  <a:lnTo>
                    <a:pt x="1509626" y="2415313"/>
                  </a:lnTo>
                  <a:lnTo>
                    <a:pt x="1509626" y="24658"/>
                  </a:lnTo>
                  <a:lnTo>
                    <a:pt x="1534290" y="24658"/>
                  </a:lnTo>
                  <a:lnTo>
                    <a:pt x="1534290" y="2415313"/>
                  </a:lnTo>
                  <a:lnTo>
                    <a:pt x="1525437" y="2459037"/>
                  </a:lnTo>
                  <a:lnTo>
                    <a:pt x="1501309" y="2494786"/>
                  </a:lnTo>
                  <a:lnTo>
                    <a:pt x="1488978" y="2503105"/>
                  </a:lnTo>
                  <a:close/>
                </a:path>
              </a:pathLst>
            </a:custGeom>
            <a:solidFill>
              <a:srgbClr val="313C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81784" y="7142979"/>
              <a:ext cx="1631950" cy="123825"/>
            </a:xfrm>
            <a:custGeom>
              <a:avLst/>
              <a:gdLst/>
              <a:ahLst/>
              <a:cxnLst/>
              <a:rect l="l" t="t" r="r" b="b"/>
              <a:pathLst>
                <a:path w="1631950" h="123825">
                  <a:moveTo>
                    <a:pt x="1631616" y="123424"/>
                  </a:moveTo>
                  <a:lnTo>
                    <a:pt x="0" y="123424"/>
                  </a:lnTo>
                  <a:lnTo>
                    <a:pt x="7920" y="84403"/>
                  </a:lnTo>
                  <a:lnTo>
                    <a:pt x="29974" y="50520"/>
                  </a:lnTo>
                  <a:lnTo>
                    <a:pt x="63596" y="23806"/>
                  </a:lnTo>
                  <a:lnTo>
                    <a:pt x="106223" y="6289"/>
                  </a:lnTo>
                  <a:lnTo>
                    <a:pt x="155293" y="0"/>
                  </a:lnTo>
                  <a:lnTo>
                    <a:pt x="1476208" y="0"/>
                  </a:lnTo>
                  <a:lnTo>
                    <a:pt x="1525337" y="6182"/>
                  </a:lnTo>
                  <a:lnTo>
                    <a:pt x="1567998" y="23663"/>
                  </a:lnTo>
                  <a:lnTo>
                    <a:pt x="1601637" y="50395"/>
                  </a:lnTo>
                  <a:lnTo>
                    <a:pt x="1623695" y="84331"/>
                  </a:lnTo>
                  <a:lnTo>
                    <a:pt x="1631616" y="123424"/>
                  </a:lnTo>
                  <a:close/>
                </a:path>
              </a:pathLst>
            </a:custGeom>
            <a:solidFill>
              <a:srgbClr val="F79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5437" y="6227314"/>
              <a:ext cx="410845" cy="53975"/>
            </a:xfrm>
            <a:custGeom>
              <a:avLst/>
              <a:gdLst/>
              <a:ahLst/>
              <a:cxnLst/>
              <a:rect l="l" t="t" r="r" b="b"/>
              <a:pathLst>
                <a:path w="410844" h="53975">
                  <a:moveTo>
                    <a:pt x="410708" y="53635"/>
                  </a:moveTo>
                  <a:lnTo>
                    <a:pt x="0" y="53635"/>
                  </a:lnTo>
                  <a:lnTo>
                    <a:pt x="0" y="0"/>
                  </a:lnTo>
                  <a:lnTo>
                    <a:pt x="410708" y="0"/>
                  </a:lnTo>
                  <a:lnTo>
                    <a:pt x="410708" y="53635"/>
                  </a:lnTo>
                  <a:close/>
                </a:path>
              </a:pathLst>
            </a:custGeom>
            <a:solidFill>
              <a:srgbClr val="8BB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84378" y="6387007"/>
              <a:ext cx="747395" cy="1690370"/>
            </a:xfrm>
            <a:custGeom>
              <a:avLst/>
              <a:gdLst/>
              <a:ahLst/>
              <a:cxnLst/>
              <a:rect l="l" t="t" r="r" b="b"/>
              <a:pathLst>
                <a:path w="747394" h="1690370">
                  <a:moveTo>
                    <a:pt x="686142" y="42900"/>
                  </a:moveTo>
                  <a:lnTo>
                    <a:pt x="682752" y="26212"/>
                  </a:lnTo>
                  <a:lnTo>
                    <a:pt x="673811" y="12979"/>
                  </a:lnTo>
                  <a:lnTo>
                    <a:pt x="673811" y="42900"/>
                  </a:lnTo>
                  <a:lnTo>
                    <a:pt x="673811" y="234378"/>
                  </a:lnTo>
                  <a:lnTo>
                    <a:pt x="671398" y="246278"/>
                  </a:lnTo>
                  <a:lnTo>
                    <a:pt x="664832" y="256006"/>
                  </a:lnTo>
                  <a:lnTo>
                    <a:pt x="655104" y="262572"/>
                  </a:lnTo>
                  <a:lnTo>
                    <a:pt x="643585" y="264896"/>
                  </a:lnTo>
                  <a:lnTo>
                    <a:pt x="110972" y="264896"/>
                  </a:lnTo>
                  <a:lnTo>
                    <a:pt x="81915" y="42900"/>
                  </a:lnTo>
                  <a:lnTo>
                    <a:pt x="84328" y="31000"/>
                  </a:lnTo>
                  <a:lnTo>
                    <a:pt x="90881" y="21285"/>
                  </a:lnTo>
                  <a:lnTo>
                    <a:pt x="100596" y="14732"/>
                  </a:lnTo>
                  <a:lnTo>
                    <a:pt x="112496" y="12331"/>
                  </a:lnTo>
                  <a:lnTo>
                    <a:pt x="643204" y="12331"/>
                  </a:lnTo>
                  <a:lnTo>
                    <a:pt x="655104" y="14732"/>
                  </a:lnTo>
                  <a:lnTo>
                    <a:pt x="664832" y="21285"/>
                  </a:lnTo>
                  <a:lnTo>
                    <a:pt x="671398" y="31000"/>
                  </a:lnTo>
                  <a:lnTo>
                    <a:pt x="673811" y="42900"/>
                  </a:lnTo>
                  <a:lnTo>
                    <a:pt x="673811" y="12979"/>
                  </a:lnTo>
                  <a:lnTo>
                    <a:pt x="673544" y="12573"/>
                  </a:lnTo>
                  <a:lnTo>
                    <a:pt x="673176" y="12331"/>
                  </a:lnTo>
                  <a:lnTo>
                    <a:pt x="659904" y="3378"/>
                  </a:lnTo>
                  <a:lnTo>
                    <a:pt x="643204" y="0"/>
                  </a:lnTo>
                  <a:lnTo>
                    <a:pt x="112496" y="0"/>
                  </a:lnTo>
                  <a:lnTo>
                    <a:pt x="95796" y="3378"/>
                  </a:lnTo>
                  <a:lnTo>
                    <a:pt x="82156" y="12573"/>
                  </a:lnTo>
                  <a:lnTo>
                    <a:pt x="72961" y="26212"/>
                  </a:lnTo>
                  <a:lnTo>
                    <a:pt x="69583" y="42900"/>
                  </a:lnTo>
                  <a:lnTo>
                    <a:pt x="69583" y="234378"/>
                  </a:lnTo>
                  <a:lnTo>
                    <a:pt x="88773" y="270217"/>
                  </a:lnTo>
                  <a:lnTo>
                    <a:pt x="112242" y="277304"/>
                  </a:lnTo>
                  <a:lnTo>
                    <a:pt x="643204" y="277304"/>
                  </a:lnTo>
                  <a:lnTo>
                    <a:pt x="659904" y="273926"/>
                  </a:lnTo>
                  <a:lnTo>
                    <a:pt x="673277" y="264896"/>
                  </a:lnTo>
                  <a:lnTo>
                    <a:pt x="673544" y="264718"/>
                  </a:lnTo>
                  <a:lnTo>
                    <a:pt x="686142" y="234378"/>
                  </a:lnTo>
                  <a:lnTo>
                    <a:pt x="686142" y="42900"/>
                  </a:lnTo>
                  <a:close/>
                </a:path>
                <a:path w="747394" h="1690370">
                  <a:moveTo>
                    <a:pt x="746912" y="450278"/>
                  </a:moveTo>
                  <a:lnTo>
                    <a:pt x="741845" y="408965"/>
                  </a:lnTo>
                  <a:lnTo>
                    <a:pt x="734580" y="395668"/>
                  </a:lnTo>
                  <a:lnTo>
                    <a:pt x="734580" y="450278"/>
                  </a:lnTo>
                  <a:lnTo>
                    <a:pt x="722147" y="1618907"/>
                  </a:lnTo>
                  <a:lnTo>
                    <a:pt x="704545" y="1660398"/>
                  </a:lnTo>
                  <a:lnTo>
                    <a:pt x="664133" y="1677314"/>
                  </a:lnTo>
                  <a:lnTo>
                    <a:pt x="283730" y="1674736"/>
                  </a:lnTo>
                  <a:lnTo>
                    <a:pt x="245999" y="1660791"/>
                  </a:lnTo>
                  <a:lnTo>
                    <a:pt x="225869" y="1626044"/>
                  </a:lnTo>
                  <a:lnTo>
                    <a:pt x="13233" y="448106"/>
                  </a:lnTo>
                  <a:lnTo>
                    <a:pt x="12395" y="434721"/>
                  </a:lnTo>
                  <a:lnTo>
                    <a:pt x="14211" y="422592"/>
                  </a:lnTo>
                  <a:lnTo>
                    <a:pt x="35306" y="390766"/>
                  </a:lnTo>
                  <a:lnTo>
                    <a:pt x="71437" y="378282"/>
                  </a:lnTo>
                  <a:lnTo>
                    <a:pt x="675487" y="376694"/>
                  </a:lnTo>
                  <a:lnTo>
                    <a:pt x="687197" y="377837"/>
                  </a:lnTo>
                  <a:lnTo>
                    <a:pt x="724979" y="403313"/>
                  </a:lnTo>
                  <a:lnTo>
                    <a:pt x="734580" y="450278"/>
                  </a:lnTo>
                  <a:lnTo>
                    <a:pt x="734580" y="395668"/>
                  </a:lnTo>
                  <a:lnTo>
                    <a:pt x="726274" y="385457"/>
                  </a:lnTo>
                  <a:lnTo>
                    <a:pt x="715670" y="376694"/>
                  </a:lnTo>
                  <a:lnTo>
                    <a:pt x="715340" y="376415"/>
                  </a:lnTo>
                  <a:lnTo>
                    <a:pt x="703021" y="369798"/>
                  </a:lnTo>
                  <a:lnTo>
                    <a:pt x="689635" y="365734"/>
                  </a:lnTo>
                  <a:lnTo>
                    <a:pt x="675424" y="364363"/>
                  </a:lnTo>
                  <a:lnTo>
                    <a:pt x="675259" y="364363"/>
                  </a:lnTo>
                  <a:lnTo>
                    <a:pt x="71386" y="365950"/>
                  </a:lnTo>
                  <a:lnTo>
                    <a:pt x="27762" y="381012"/>
                  </a:lnTo>
                  <a:lnTo>
                    <a:pt x="2273" y="419468"/>
                  </a:lnTo>
                  <a:lnTo>
                    <a:pt x="0" y="434721"/>
                  </a:lnTo>
                  <a:lnTo>
                    <a:pt x="38" y="435203"/>
                  </a:lnTo>
                  <a:lnTo>
                    <a:pt x="127" y="436549"/>
                  </a:lnTo>
                  <a:lnTo>
                    <a:pt x="213728" y="1628228"/>
                  </a:lnTo>
                  <a:lnTo>
                    <a:pt x="238048" y="1670215"/>
                  </a:lnTo>
                  <a:lnTo>
                    <a:pt x="283641" y="1687055"/>
                  </a:lnTo>
                  <a:lnTo>
                    <a:pt x="662914" y="1689887"/>
                  </a:lnTo>
                  <a:lnTo>
                    <a:pt x="690524" y="1684324"/>
                  </a:lnTo>
                  <a:lnTo>
                    <a:pt x="700646" y="1677555"/>
                  </a:lnTo>
                  <a:lnTo>
                    <a:pt x="713206" y="1669148"/>
                  </a:lnTo>
                  <a:lnTo>
                    <a:pt x="728624" y="1646643"/>
                  </a:lnTo>
                  <a:lnTo>
                    <a:pt x="734479" y="1619059"/>
                  </a:lnTo>
                  <a:lnTo>
                    <a:pt x="734479" y="1618907"/>
                  </a:lnTo>
                  <a:lnTo>
                    <a:pt x="746912" y="450278"/>
                  </a:lnTo>
                  <a:close/>
                </a:path>
              </a:pathLst>
            </a:custGeom>
            <a:solidFill>
              <a:srgbClr val="4A7C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47262" y="7981108"/>
              <a:ext cx="1316355" cy="1428115"/>
            </a:xfrm>
            <a:custGeom>
              <a:avLst/>
              <a:gdLst/>
              <a:ahLst/>
              <a:cxnLst/>
              <a:rect l="l" t="t" r="r" b="b"/>
              <a:pathLst>
                <a:path w="1316355" h="1428115">
                  <a:moveTo>
                    <a:pt x="58916" y="13157"/>
                  </a:moveTo>
                  <a:lnTo>
                    <a:pt x="55554" y="13157"/>
                  </a:lnTo>
                  <a:lnTo>
                    <a:pt x="2142" y="12257"/>
                  </a:lnTo>
                  <a:lnTo>
                    <a:pt x="2720" y="12257"/>
                  </a:lnTo>
                  <a:lnTo>
                    <a:pt x="0" y="9461"/>
                  </a:lnTo>
                  <a:lnTo>
                    <a:pt x="124" y="2642"/>
                  </a:lnTo>
                  <a:lnTo>
                    <a:pt x="2624" y="316"/>
                  </a:lnTo>
                  <a:lnTo>
                    <a:pt x="6340" y="0"/>
                  </a:lnTo>
                  <a:lnTo>
                    <a:pt x="55659" y="833"/>
                  </a:lnTo>
                  <a:lnTo>
                    <a:pt x="59004" y="833"/>
                  </a:lnTo>
                  <a:lnTo>
                    <a:pt x="61780" y="3696"/>
                  </a:lnTo>
                  <a:lnTo>
                    <a:pt x="61665" y="10485"/>
                  </a:lnTo>
                  <a:lnTo>
                    <a:pt x="58916" y="13157"/>
                  </a:lnTo>
                  <a:close/>
                </a:path>
                <a:path w="1316355" h="1428115">
                  <a:moveTo>
                    <a:pt x="157572" y="14881"/>
                  </a:moveTo>
                  <a:lnTo>
                    <a:pt x="154210" y="14881"/>
                  </a:lnTo>
                  <a:lnTo>
                    <a:pt x="102030" y="13971"/>
                  </a:lnTo>
                  <a:lnTo>
                    <a:pt x="101367" y="13971"/>
                  </a:lnTo>
                  <a:lnTo>
                    <a:pt x="98666" y="11156"/>
                  </a:lnTo>
                  <a:lnTo>
                    <a:pt x="98781" y="4337"/>
                  </a:lnTo>
                  <a:lnTo>
                    <a:pt x="101127" y="2030"/>
                  </a:lnTo>
                  <a:lnTo>
                    <a:pt x="104997" y="1685"/>
                  </a:lnTo>
                  <a:lnTo>
                    <a:pt x="154316" y="2547"/>
                  </a:lnTo>
                  <a:lnTo>
                    <a:pt x="157679" y="2547"/>
                  </a:lnTo>
                  <a:lnTo>
                    <a:pt x="160436" y="5410"/>
                  </a:lnTo>
                  <a:lnTo>
                    <a:pt x="160321" y="12180"/>
                  </a:lnTo>
                  <a:lnTo>
                    <a:pt x="157572" y="14881"/>
                  </a:lnTo>
                  <a:close/>
                </a:path>
                <a:path w="1316355" h="1428115">
                  <a:moveTo>
                    <a:pt x="256229" y="16566"/>
                  </a:moveTo>
                  <a:lnTo>
                    <a:pt x="252867" y="16566"/>
                  </a:lnTo>
                  <a:lnTo>
                    <a:pt x="200656" y="15666"/>
                  </a:lnTo>
                  <a:lnTo>
                    <a:pt x="200033" y="15666"/>
                  </a:lnTo>
                  <a:lnTo>
                    <a:pt x="197313" y="12870"/>
                  </a:lnTo>
                  <a:lnTo>
                    <a:pt x="197437" y="6080"/>
                  </a:lnTo>
                  <a:lnTo>
                    <a:pt x="200186" y="3380"/>
                  </a:lnTo>
                  <a:lnTo>
                    <a:pt x="203548" y="3380"/>
                  </a:lnTo>
                  <a:lnTo>
                    <a:pt x="252972" y="4242"/>
                  </a:lnTo>
                  <a:lnTo>
                    <a:pt x="256317" y="4242"/>
                  </a:lnTo>
                  <a:lnTo>
                    <a:pt x="259093" y="7105"/>
                  </a:lnTo>
                  <a:lnTo>
                    <a:pt x="258978" y="13894"/>
                  </a:lnTo>
                  <a:lnTo>
                    <a:pt x="256229" y="16566"/>
                  </a:lnTo>
                  <a:close/>
                </a:path>
                <a:path w="1316355" h="1428115">
                  <a:moveTo>
                    <a:pt x="354885" y="18280"/>
                  </a:moveTo>
                  <a:lnTo>
                    <a:pt x="351523" y="18280"/>
                  </a:lnTo>
                  <a:lnTo>
                    <a:pt x="297636" y="17351"/>
                  </a:lnTo>
                  <a:lnTo>
                    <a:pt x="298670" y="17351"/>
                  </a:lnTo>
                  <a:lnTo>
                    <a:pt x="295959" y="14555"/>
                  </a:lnTo>
                  <a:lnTo>
                    <a:pt x="296084" y="7746"/>
                  </a:lnTo>
                  <a:lnTo>
                    <a:pt x="299264" y="5410"/>
                  </a:lnTo>
                  <a:lnTo>
                    <a:pt x="302291" y="5094"/>
                  </a:lnTo>
                  <a:lnTo>
                    <a:pt x="351629" y="5956"/>
                  </a:lnTo>
                  <a:lnTo>
                    <a:pt x="354992" y="5956"/>
                  </a:lnTo>
                  <a:lnTo>
                    <a:pt x="357749" y="8800"/>
                  </a:lnTo>
                  <a:lnTo>
                    <a:pt x="357625" y="15589"/>
                  </a:lnTo>
                  <a:lnTo>
                    <a:pt x="354885" y="18280"/>
                  </a:lnTo>
                  <a:close/>
                </a:path>
                <a:path w="1316355" h="1428115">
                  <a:moveTo>
                    <a:pt x="453542" y="19975"/>
                  </a:moveTo>
                  <a:lnTo>
                    <a:pt x="450180" y="19975"/>
                  </a:lnTo>
                  <a:lnTo>
                    <a:pt x="397327" y="19065"/>
                  </a:lnTo>
                  <a:lnTo>
                    <a:pt x="394616" y="16250"/>
                  </a:lnTo>
                  <a:lnTo>
                    <a:pt x="394741" y="9461"/>
                  </a:lnTo>
                  <a:lnTo>
                    <a:pt x="397758" y="7105"/>
                  </a:lnTo>
                  <a:lnTo>
                    <a:pt x="400957" y="6789"/>
                  </a:lnTo>
                  <a:lnTo>
                    <a:pt x="450285" y="7641"/>
                  </a:lnTo>
                  <a:lnTo>
                    <a:pt x="453640" y="7641"/>
                  </a:lnTo>
                  <a:lnTo>
                    <a:pt x="456406" y="10514"/>
                  </a:lnTo>
                  <a:lnTo>
                    <a:pt x="456281" y="17284"/>
                  </a:lnTo>
                  <a:lnTo>
                    <a:pt x="453542" y="19975"/>
                  </a:lnTo>
                  <a:close/>
                </a:path>
                <a:path w="1316355" h="1428115">
                  <a:moveTo>
                    <a:pt x="552189" y="21670"/>
                  </a:moveTo>
                  <a:lnTo>
                    <a:pt x="548817" y="21670"/>
                  </a:lnTo>
                  <a:lnTo>
                    <a:pt x="496646" y="20760"/>
                  </a:lnTo>
                  <a:lnTo>
                    <a:pt x="495983" y="20760"/>
                  </a:lnTo>
                  <a:lnTo>
                    <a:pt x="493273" y="17964"/>
                  </a:lnTo>
                  <a:lnTo>
                    <a:pt x="493330" y="14536"/>
                  </a:lnTo>
                  <a:lnTo>
                    <a:pt x="493407" y="11156"/>
                  </a:lnTo>
                  <a:lnTo>
                    <a:pt x="496261" y="8819"/>
                  </a:lnTo>
                  <a:lnTo>
                    <a:pt x="499604" y="8474"/>
                  </a:lnTo>
                  <a:lnTo>
                    <a:pt x="548932" y="9336"/>
                  </a:lnTo>
                  <a:lnTo>
                    <a:pt x="552268" y="9336"/>
                  </a:lnTo>
                  <a:lnTo>
                    <a:pt x="555053" y="12209"/>
                  </a:lnTo>
                  <a:lnTo>
                    <a:pt x="554928" y="18970"/>
                  </a:lnTo>
                  <a:lnTo>
                    <a:pt x="552189" y="21670"/>
                  </a:lnTo>
                  <a:close/>
                </a:path>
                <a:path w="1316355" h="1428115">
                  <a:moveTo>
                    <a:pt x="650845" y="23384"/>
                  </a:moveTo>
                  <a:lnTo>
                    <a:pt x="647483" y="23384"/>
                  </a:lnTo>
                  <a:lnTo>
                    <a:pt x="594205" y="22455"/>
                  </a:lnTo>
                  <a:lnTo>
                    <a:pt x="594640" y="22455"/>
                  </a:lnTo>
                  <a:lnTo>
                    <a:pt x="591929" y="19659"/>
                  </a:lnTo>
                  <a:lnTo>
                    <a:pt x="592054" y="12841"/>
                  </a:lnTo>
                  <a:lnTo>
                    <a:pt x="594764" y="10514"/>
                  </a:lnTo>
                  <a:lnTo>
                    <a:pt x="598270" y="10198"/>
                  </a:lnTo>
                  <a:lnTo>
                    <a:pt x="647589" y="11050"/>
                  </a:lnTo>
                  <a:lnTo>
                    <a:pt x="650952" y="11050"/>
                  </a:lnTo>
                  <a:lnTo>
                    <a:pt x="653709" y="13894"/>
                  </a:lnTo>
                  <a:lnTo>
                    <a:pt x="653585" y="20684"/>
                  </a:lnTo>
                  <a:lnTo>
                    <a:pt x="650845" y="23384"/>
                  </a:lnTo>
                  <a:close/>
                </a:path>
                <a:path w="1316355" h="1428115">
                  <a:moveTo>
                    <a:pt x="749492" y="25079"/>
                  </a:moveTo>
                  <a:lnTo>
                    <a:pt x="746130" y="25079"/>
                  </a:lnTo>
                  <a:lnTo>
                    <a:pt x="693961" y="24169"/>
                  </a:lnTo>
                  <a:lnTo>
                    <a:pt x="693296" y="24169"/>
                  </a:lnTo>
                  <a:lnTo>
                    <a:pt x="690586" y="21344"/>
                  </a:lnTo>
                  <a:lnTo>
                    <a:pt x="690710" y="14536"/>
                  </a:lnTo>
                  <a:lnTo>
                    <a:pt x="693258" y="12209"/>
                  </a:lnTo>
                  <a:lnTo>
                    <a:pt x="696926" y="11883"/>
                  </a:lnTo>
                  <a:lnTo>
                    <a:pt x="746245" y="12745"/>
                  </a:lnTo>
                  <a:lnTo>
                    <a:pt x="749609" y="12745"/>
                  </a:lnTo>
                  <a:lnTo>
                    <a:pt x="752356" y="15608"/>
                  </a:lnTo>
                  <a:lnTo>
                    <a:pt x="752241" y="22379"/>
                  </a:lnTo>
                  <a:lnTo>
                    <a:pt x="749492" y="25079"/>
                  </a:lnTo>
                  <a:close/>
                </a:path>
                <a:path w="1316355" h="1428115">
                  <a:moveTo>
                    <a:pt x="848149" y="26764"/>
                  </a:moveTo>
                  <a:lnTo>
                    <a:pt x="844796" y="26764"/>
                  </a:lnTo>
                  <a:lnTo>
                    <a:pt x="792575" y="25864"/>
                  </a:lnTo>
                  <a:lnTo>
                    <a:pt x="791943" y="25864"/>
                  </a:lnTo>
                  <a:lnTo>
                    <a:pt x="789233" y="23068"/>
                  </a:lnTo>
                  <a:lnTo>
                    <a:pt x="789347" y="16250"/>
                  </a:lnTo>
                  <a:lnTo>
                    <a:pt x="791761" y="13894"/>
                  </a:lnTo>
                  <a:lnTo>
                    <a:pt x="795564" y="13578"/>
                  </a:lnTo>
                  <a:lnTo>
                    <a:pt x="844902" y="14440"/>
                  </a:lnTo>
                  <a:lnTo>
                    <a:pt x="848265" y="14440"/>
                  </a:lnTo>
                  <a:lnTo>
                    <a:pt x="851022" y="17303"/>
                  </a:lnTo>
                  <a:lnTo>
                    <a:pt x="850898" y="24074"/>
                  </a:lnTo>
                  <a:lnTo>
                    <a:pt x="848149" y="26764"/>
                  </a:lnTo>
                  <a:close/>
                </a:path>
                <a:path w="1316355" h="1428115">
                  <a:moveTo>
                    <a:pt x="880380" y="115582"/>
                  </a:moveTo>
                  <a:lnTo>
                    <a:pt x="876362" y="115582"/>
                  </a:lnTo>
                  <a:lnTo>
                    <a:pt x="874087" y="114011"/>
                  </a:lnTo>
                  <a:lnTo>
                    <a:pt x="856798" y="61334"/>
                  </a:lnTo>
                  <a:lnTo>
                    <a:pt x="858570" y="57848"/>
                  </a:lnTo>
                  <a:lnTo>
                    <a:pt x="864997" y="55722"/>
                  </a:lnTo>
                  <a:lnTo>
                    <a:pt x="868531" y="57484"/>
                  </a:lnTo>
                  <a:lnTo>
                    <a:pt x="886021" y="110822"/>
                  </a:lnTo>
                  <a:lnTo>
                    <a:pt x="884249" y="114308"/>
                  </a:lnTo>
                  <a:lnTo>
                    <a:pt x="880380" y="115582"/>
                  </a:lnTo>
                  <a:close/>
                </a:path>
                <a:path w="1316355" h="1428115">
                  <a:moveTo>
                    <a:pt x="911116" y="209302"/>
                  </a:moveTo>
                  <a:lnTo>
                    <a:pt x="907096" y="209302"/>
                  </a:lnTo>
                  <a:lnTo>
                    <a:pt x="904824" y="207760"/>
                  </a:lnTo>
                  <a:lnTo>
                    <a:pt x="887535" y="155054"/>
                  </a:lnTo>
                  <a:lnTo>
                    <a:pt x="889307" y="151568"/>
                  </a:lnTo>
                  <a:lnTo>
                    <a:pt x="892544" y="150515"/>
                  </a:lnTo>
                  <a:lnTo>
                    <a:pt x="895705" y="149414"/>
                  </a:lnTo>
                  <a:lnTo>
                    <a:pt x="899258" y="151223"/>
                  </a:lnTo>
                  <a:lnTo>
                    <a:pt x="900331" y="154441"/>
                  </a:lnTo>
                  <a:lnTo>
                    <a:pt x="916758" y="204543"/>
                  </a:lnTo>
                  <a:lnTo>
                    <a:pt x="914986" y="208047"/>
                  </a:lnTo>
                  <a:lnTo>
                    <a:pt x="911749" y="209110"/>
                  </a:lnTo>
                  <a:lnTo>
                    <a:pt x="911116" y="209302"/>
                  </a:lnTo>
                  <a:close/>
                </a:path>
                <a:path w="1316355" h="1428115">
                  <a:moveTo>
                    <a:pt x="941863" y="303041"/>
                  </a:moveTo>
                  <a:lnTo>
                    <a:pt x="937829" y="303041"/>
                  </a:lnTo>
                  <a:lnTo>
                    <a:pt x="935560" y="301499"/>
                  </a:lnTo>
                  <a:lnTo>
                    <a:pt x="918271" y="248793"/>
                  </a:lnTo>
                  <a:lnTo>
                    <a:pt x="920043" y="245317"/>
                  </a:lnTo>
                  <a:lnTo>
                    <a:pt x="923271" y="244264"/>
                  </a:lnTo>
                  <a:lnTo>
                    <a:pt x="926490" y="243153"/>
                  </a:lnTo>
                  <a:lnTo>
                    <a:pt x="930005" y="244944"/>
                  </a:lnTo>
                  <a:lnTo>
                    <a:pt x="947495" y="298292"/>
                  </a:lnTo>
                  <a:lnTo>
                    <a:pt x="945723" y="301768"/>
                  </a:lnTo>
                  <a:lnTo>
                    <a:pt x="941863" y="303041"/>
                  </a:lnTo>
                  <a:close/>
                </a:path>
                <a:path w="1316355" h="1428115">
                  <a:moveTo>
                    <a:pt x="972590" y="396790"/>
                  </a:moveTo>
                  <a:lnTo>
                    <a:pt x="968572" y="396790"/>
                  </a:lnTo>
                  <a:lnTo>
                    <a:pt x="966287" y="395220"/>
                  </a:lnTo>
                  <a:lnTo>
                    <a:pt x="948999" y="342542"/>
                  </a:lnTo>
                  <a:lnTo>
                    <a:pt x="950771" y="339057"/>
                  </a:lnTo>
                  <a:lnTo>
                    <a:pt x="957217" y="336902"/>
                  </a:lnTo>
                  <a:lnTo>
                    <a:pt x="960722" y="338693"/>
                  </a:lnTo>
                  <a:lnTo>
                    <a:pt x="978222" y="392031"/>
                  </a:lnTo>
                  <a:lnTo>
                    <a:pt x="976450" y="395517"/>
                  </a:lnTo>
                  <a:lnTo>
                    <a:pt x="973213" y="396570"/>
                  </a:lnTo>
                  <a:lnTo>
                    <a:pt x="972590" y="396790"/>
                  </a:lnTo>
                  <a:close/>
                </a:path>
                <a:path w="1316355" h="1428115">
                  <a:moveTo>
                    <a:pt x="1003327" y="490510"/>
                  </a:moveTo>
                  <a:lnTo>
                    <a:pt x="999307" y="490510"/>
                  </a:lnTo>
                  <a:lnTo>
                    <a:pt x="997024" y="488959"/>
                  </a:lnTo>
                  <a:lnTo>
                    <a:pt x="979735" y="436282"/>
                  </a:lnTo>
                  <a:lnTo>
                    <a:pt x="981507" y="432777"/>
                  </a:lnTo>
                  <a:lnTo>
                    <a:pt x="984735" y="431723"/>
                  </a:lnTo>
                  <a:lnTo>
                    <a:pt x="987934" y="430641"/>
                  </a:lnTo>
                  <a:lnTo>
                    <a:pt x="991459" y="432432"/>
                  </a:lnTo>
                  <a:lnTo>
                    <a:pt x="1008959" y="485751"/>
                  </a:lnTo>
                  <a:lnTo>
                    <a:pt x="1007187" y="489256"/>
                  </a:lnTo>
                  <a:lnTo>
                    <a:pt x="1003327" y="490510"/>
                  </a:lnTo>
                  <a:close/>
                </a:path>
                <a:path w="1316355" h="1428115">
                  <a:moveTo>
                    <a:pt x="1034064" y="584250"/>
                  </a:moveTo>
                  <a:lnTo>
                    <a:pt x="1030043" y="584250"/>
                  </a:lnTo>
                  <a:lnTo>
                    <a:pt x="1027761" y="582708"/>
                  </a:lnTo>
                  <a:lnTo>
                    <a:pt x="1010472" y="530002"/>
                  </a:lnTo>
                  <a:lnTo>
                    <a:pt x="1012244" y="526516"/>
                  </a:lnTo>
                  <a:lnTo>
                    <a:pt x="1015482" y="525463"/>
                  </a:lnTo>
                  <a:lnTo>
                    <a:pt x="1018642" y="524390"/>
                  </a:lnTo>
                  <a:lnTo>
                    <a:pt x="1022196" y="526152"/>
                  </a:lnTo>
                  <a:lnTo>
                    <a:pt x="1039696" y="579500"/>
                  </a:lnTo>
                  <a:lnTo>
                    <a:pt x="1037924" y="582976"/>
                  </a:lnTo>
                  <a:lnTo>
                    <a:pt x="1034686" y="584058"/>
                  </a:lnTo>
                  <a:lnTo>
                    <a:pt x="1034064" y="584250"/>
                  </a:lnTo>
                  <a:close/>
                </a:path>
                <a:path w="1316355" h="1428115">
                  <a:moveTo>
                    <a:pt x="1064800" y="677999"/>
                  </a:moveTo>
                  <a:lnTo>
                    <a:pt x="1060780" y="677999"/>
                  </a:lnTo>
                  <a:lnTo>
                    <a:pt x="1058498" y="676447"/>
                  </a:lnTo>
                  <a:lnTo>
                    <a:pt x="1041209" y="623741"/>
                  </a:lnTo>
                  <a:lnTo>
                    <a:pt x="1042981" y="620265"/>
                  </a:lnTo>
                  <a:lnTo>
                    <a:pt x="1049398" y="618130"/>
                  </a:lnTo>
                  <a:lnTo>
                    <a:pt x="1052942" y="619891"/>
                  </a:lnTo>
                  <a:lnTo>
                    <a:pt x="1070432" y="673239"/>
                  </a:lnTo>
                  <a:lnTo>
                    <a:pt x="1068660" y="676725"/>
                  </a:lnTo>
                  <a:lnTo>
                    <a:pt x="1065423" y="677778"/>
                  </a:lnTo>
                  <a:lnTo>
                    <a:pt x="1064800" y="677999"/>
                  </a:lnTo>
                  <a:close/>
                </a:path>
                <a:path w="1316355" h="1428115">
                  <a:moveTo>
                    <a:pt x="1095537" y="771738"/>
                  </a:moveTo>
                  <a:lnTo>
                    <a:pt x="1091545" y="771738"/>
                  </a:lnTo>
                  <a:lnTo>
                    <a:pt x="1089235" y="770167"/>
                  </a:lnTo>
                  <a:lnTo>
                    <a:pt x="1071946" y="717490"/>
                  </a:lnTo>
                  <a:lnTo>
                    <a:pt x="1073718" y="713985"/>
                  </a:lnTo>
                  <a:lnTo>
                    <a:pt x="1080183" y="711850"/>
                  </a:lnTo>
                  <a:lnTo>
                    <a:pt x="1083670" y="713640"/>
                  </a:lnTo>
                  <a:lnTo>
                    <a:pt x="1101169" y="766960"/>
                  </a:lnTo>
                  <a:lnTo>
                    <a:pt x="1099397" y="770464"/>
                  </a:lnTo>
                  <a:lnTo>
                    <a:pt x="1095537" y="771738"/>
                  </a:lnTo>
                  <a:close/>
                </a:path>
                <a:path w="1316355" h="1428115">
                  <a:moveTo>
                    <a:pt x="1126274" y="865458"/>
                  </a:moveTo>
                  <a:lnTo>
                    <a:pt x="1122262" y="865458"/>
                  </a:lnTo>
                  <a:lnTo>
                    <a:pt x="1119971" y="863916"/>
                  </a:lnTo>
                  <a:lnTo>
                    <a:pt x="1102692" y="811210"/>
                  </a:lnTo>
                  <a:lnTo>
                    <a:pt x="1104464" y="807725"/>
                  </a:lnTo>
                  <a:lnTo>
                    <a:pt x="1107692" y="806671"/>
                  </a:lnTo>
                  <a:lnTo>
                    <a:pt x="1110901" y="805589"/>
                  </a:lnTo>
                  <a:lnTo>
                    <a:pt x="1114406" y="807361"/>
                  </a:lnTo>
                  <a:lnTo>
                    <a:pt x="1131915" y="860699"/>
                  </a:lnTo>
                  <a:lnTo>
                    <a:pt x="1130124" y="864185"/>
                  </a:lnTo>
                  <a:lnTo>
                    <a:pt x="1126274" y="865458"/>
                  </a:lnTo>
                  <a:close/>
                </a:path>
                <a:path w="1316355" h="1428115">
                  <a:moveTo>
                    <a:pt x="1157020" y="959197"/>
                  </a:moveTo>
                  <a:lnTo>
                    <a:pt x="1152967" y="959197"/>
                  </a:lnTo>
                  <a:lnTo>
                    <a:pt x="1150699" y="957656"/>
                  </a:lnTo>
                  <a:lnTo>
                    <a:pt x="1149865" y="955061"/>
                  </a:lnTo>
                  <a:lnTo>
                    <a:pt x="1133438" y="904949"/>
                  </a:lnTo>
                  <a:lnTo>
                    <a:pt x="1135201" y="901473"/>
                  </a:lnTo>
                  <a:lnTo>
                    <a:pt x="1138438" y="900420"/>
                  </a:lnTo>
                  <a:lnTo>
                    <a:pt x="1141647" y="899338"/>
                  </a:lnTo>
                  <a:lnTo>
                    <a:pt x="1145153" y="901100"/>
                  </a:lnTo>
                  <a:lnTo>
                    <a:pt x="1162643" y="954448"/>
                  </a:lnTo>
                  <a:lnTo>
                    <a:pt x="1160871" y="957924"/>
                  </a:lnTo>
                  <a:lnTo>
                    <a:pt x="1157633" y="958977"/>
                  </a:lnTo>
                  <a:lnTo>
                    <a:pt x="1157020" y="959197"/>
                  </a:lnTo>
                  <a:close/>
                </a:path>
                <a:path w="1316355" h="1428115">
                  <a:moveTo>
                    <a:pt x="1187747" y="1052946"/>
                  </a:moveTo>
                  <a:lnTo>
                    <a:pt x="1183738" y="1052946"/>
                  </a:lnTo>
                  <a:lnTo>
                    <a:pt x="1181445" y="1051376"/>
                  </a:lnTo>
                  <a:lnTo>
                    <a:pt x="1164156" y="998698"/>
                  </a:lnTo>
                  <a:lnTo>
                    <a:pt x="1165928" y="995184"/>
                  </a:lnTo>
                  <a:lnTo>
                    <a:pt x="1169185" y="994131"/>
                  </a:lnTo>
                  <a:lnTo>
                    <a:pt x="1172326" y="993077"/>
                  </a:lnTo>
                  <a:lnTo>
                    <a:pt x="1175880" y="994849"/>
                  </a:lnTo>
                  <a:lnTo>
                    <a:pt x="1176962" y="998086"/>
                  </a:lnTo>
                  <a:lnTo>
                    <a:pt x="1193389" y="1048187"/>
                  </a:lnTo>
                  <a:lnTo>
                    <a:pt x="1191627" y="1051673"/>
                  </a:lnTo>
                  <a:lnTo>
                    <a:pt x="1187747" y="1052946"/>
                  </a:lnTo>
                  <a:close/>
                </a:path>
                <a:path w="1316355" h="1428115">
                  <a:moveTo>
                    <a:pt x="1218475" y="1146667"/>
                  </a:moveTo>
                  <a:lnTo>
                    <a:pt x="1214454" y="1146667"/>
                  </a:lnTo>
                  <a:lnTo>
                    <a:pt x="1212172" y="1145115"/>
                  </a:lnTo>
                  <a:lnTo>
                    <a:pt x="1194883" y="1092409"/>
                  </a:lnTo>
                  <a:lnTo>
                    <a:pt x="1196646" y="1088933"/>
                  </a:lnTo>
                  <a:lnTo>
                    <a:pt x="1199912" y="1087880"/>
                  </a:lnTo>
                  <a:lnTo>
                    <a:pt x="1203054" y="1086826"/>
                  </a:lnTo>
                  <a:lnTo>
                    <a:pt x="1206607" y="1088588"/>
                  </a:lnTo>
                  <a:lnTo>
                    <a:pt x="1224116" y="1141936"/>
                  </a:lnTo>
                  <a:lnTo>
                    <a:pt x="1222344" y="1145412"/>
                  </a:lnTo>
                  <a:lnTo>
                    <a:pt x="1218475" y="1146667"/>
                  </a:lnTo>
                  <a:close/>
                </a:path>
                <a:path w="1316355" h="1428115">
                  <a:moveTo>
                    <a:pt x="1249221" y="1240406"/>
                  </a:moveTo>
                  <a:lnTo>
                    <a:pt x="1245182" y="1240406"/>
                  </a:lnTo>
                  <a:lnTo>
                    <a:pt x="1242918" y="1238864"/>
                  </a:lnTo>
                  <a:lnTo>
                    <a:pt x="1225630" y="1186158"/>
                  </a:lnTo>
                  <a:lnTo>
                    <a:pt x="1227402" y="1182672"/>
                  </a:lnTo>
                  <a:lnTo>
                    <a:pt x="1230639" y="1181619"/>
                  </a:lnTo>
                  <a:lnTo>
                    <a:pt x="1233848" y="1180518"/>
                  </a:lnTo>
                  <a:lnTo>
                    <a:pt x="1237353" y="1182308"/>
                  </a:lnTo>
                  <a:lnTo>
                    <a:pt x="1254834" y="1235656"/>
                  </a:lnTo>
                  <a:lnTo>
                    <a:pt x="1253071" y="1239132"/>
                  </a:lnTo>
                  <a:lnTo>
                    <a:pt x="1249221" y="1240406"/>
                  </a:lnTo>
                  <a:close/>
                </a:path>
                <a:path w="1316355" h="1428115">
                  <a:moveTo>
                    <a:pt x="1279948" y="1334155"/>
                  </a:moveTo>
                  <a:lnTo>
                    <a:pt x="1275930" y="1334155"/>
                  </a:lnTo>
                  <a:lnTo>
                    <a:pt x="1273646" y="1332584"/>
                  </a:lnTo>
                  <a:lnTo>
                    <a:pt x="1257439" y="1283134"/>
                  </a:lnTo>
                  <a:lnTo>
                    <a:pt x="1256357" y="1279897"/>
                  </a:lnTo>
                  <a:lnTo>
                    <a:pt x="1258148" y="1276421"/>
                  </a:lnTo>
                  <a:lnTo>
                    <a:pt x="1264575" y="1274267"/>
                  </a:lnTo>
                  <a:lnTo>
                    <a:pt x="1268081" y="1276048"/>
                  </a:lnTo>
                  <a:lnTo>
                    <a:pt x="1285580" y="1329396"/>
                  </a:lnTo>
                  <a:lnTo>
                    <a:pt x="1283818" y="1332872"/>
                  </a:lnTo>
                  <a:lnTo>
                    <a:pt x="1279948" y="1334155"/>
                  </a:lnTo>
                  <a:close/>
                </a:path>
                <a:path w="1316355" h="1428115">
                  <a:moveTo>
                    <a:pt x="1310695" y="1427894"/>
                  </a:moveTo>
                  <a:lnTo>
                    <a:pt x="1306702" y="1427894"/>
                  </a:lnTo>
                  <a:lnTo>
                    <a:pt x="1304392" y="1426324"/>
                  </a:lnTo>
                  <a:lnTo>
                    <a:pt x="1287103" y="1373646"/>
                  </a:lnTo>
                  <a:lnTo>
                    <a:pt x="1288875" y="1370142"/>
                  </a:lnTo>
                  <a:lnTo>
                    <a:pt x="1295321" y="1368006"/>
                  </a:lnTo>
                  <a:lnTo>
                    <a:pt x="1298827" y="1369797"/>
                  </a:lnTo>
                  <a:lnTo>
                    <a:pt x="1316307" y="1423116"/>
                  </a:lnTo>
                  <a:lnTo>
                    <a:pt x="1314545" y="1426621"/>
                  </a:lnTo>
                  <a:lnTo>
                    <a:pt x="1310695" y="1427894"/>
                  </a:lnTo>
                  <a:close/>
                </a:path>
              </a:pathLst>
            </a:custGeom>
            <a:solidFill>
              <a:srgbClr val="6749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8656" y="5698087"/>
              <a:ext cx="107056" cy="13561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094805" y="5281934"/>
              <a:ext cx="76200" cy="437515"/>
            </a:xfrm>
            <a:custGeom>
              <a:avLst/>
              <a:gdLst/>
              <a:ahLst/>
              <a:cxnLst/>
              <a:rect l="l" t="t" r="r" b="b"/>
              <a:pathLst>
                <a:path w="76200" h="437514">
                  <a:moveTo>
                    <a:pt x="44309" y="437115"/>
                  </a:moveTo>
                  <a:lnTo>
                    <a:pt x="41579" y="437115"/>
                  </a:lnTo>
                  <a:lnTo>
                    <a:pt x="41062" y="437115"/>
                  </a:lnTo>
                  <a:lnTo>
                    <a:pt x="40535" y="437048"/>
                  </a:lnTo>
                  <a:lnTo>
                    <a:pt x="36713" y="436042"/>
                  </a:lnTo>
                  <a:lnTo>
                    <a:pt x="34750" y="432652"/>
                  </a:lnTo>
                  <a:lnTo>
                    <a:pt x="35621" y="429368"/>
                  </a:lnTo>
                  <a:lnTo>
                    <a:pt x="55285" y="336415"/>
                  </a:lnTo>
                  <a:lnTo>
                    <a:pt x="63355" y="256286"/>
                  </a:lnTo>
                  <a:lnTo>
                    <a:pt x="62297" y="188463"/>
                  </a:lnTo>
                  <a:lnTo>
                    <a:pt x="54577" y="132432"/>
                  </a:lnTo>
                  <a:lnTo>
                    <a:pt x="42662" y="87675"/>
                  </a:lnTo>
                  <a:lnTo>
                    <a:pt x="16112" y="29923"/>
                  </a:lnTo>
                  <a:lnTo>
                    <a:pt x="0" y="8627"/>
                  </a:lnTo>
                  <a:lnTo>
                    <a:pt x="47" y="4730"/>
                  </a:lnTo>
                  <a:lnTo>
                    <a:pt x="4952" y="0"/>
                  </a:lnTo>
                  <a:lnTo>
                    <a:pt x="8859" y="47"/>
                  </a:lnTo>
                  <a:lnTo>
                    <a:pt x="11216" y="2470"/>
                  </a:lnTo>
                  <a:lnTo>
                    <a:pt x="36425" y="39848"/>
                  </a:lnTo>
                  <a:lnTo>
                    <a:pt x="61419" y="104869"/>
                  </a:lnTo>
                  <a:lnTo>
                    <a:pt x="70971" y="150682"/>
                  </a:lnTo>
                  <a:lnTo>
                    <a:pt x="76160" y="205928"/>
                  </a:lnTo>
                  <a:lnTo>
                    <a:pt x="75184" y="271032"/>
                  </a:lnTo>
                  <a:lnTo>
                    <a:pt x="66243" y="346418"/>
                  </a:lnTo>
                  <a:lnTo>
                    <a:pt x="47537" y="432509"/>
                  </a:lnTo>
                  <a:lnTo>
                    <a:pt x="46809" y="435276"/>
                  </a:lnTo>
                  <a:lnTo>
                    <a:pt x="44309" y="437115"/>
                  </a:lnTo>
                  <a:close/>
                </a:path>
              </a:pathLst>
            </a:custGeom>
            <a:solidFill>
              <a:srgbClr val="F490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863317" y="6915233"/>
              <a:ext cx="155575" cy="286385"/>
            </a:xfrm>
            <a:custGeom>
              <a:avLst/>
              <a:gdLst/>
              <a:ahLst/>
              <a:cxnLst/>
              <a:rect l="l" t="t" r="r" b="b"/>
              <a:pathLst>
                <a:path w="155575" h="286384">
                  <a:moveTo>
                    <a:pt x="9099" y="286187"/>
                  </a:moveTo>
                  <a:lnTo>
                    <a:pt x="7030" y="286187"/>
                  </a:lnTo>
                  <a:lnTo>
                    <a:pt x="5938" y="286187"/>
                  </a:lnTo>
                  <a:lnTo>
                    <a:pt x="4827" y="285891"/>
                  </a:lnTo>
                  <a:lnTo>
                    <a:pt x="929" y="283516"/>
                  </a:lnTo>
                  <a:lnTo>
                    <a:pt x="0" y="279743"/>
                  </a:lnTo>
                  <a:lnTo>
                    <a:pt x="11511" y="260545"/>
                  </a:lnTo>
                  <a:lnTo>
                    <a:pt x="35270" y="220075"/>
                  </a:lnTo>
                  <a:lnTo>
                    <a:pt x="66631" y="164867"/>
                  </a:lnTo>
                  <a:lnTo>
                    <a:pt x="99199" y="104374"/>
                  </a:lnTo>
                  <a:lnTo>
                    <a:pt x="126578" y="48051"/>
                  </a:lnTo>
                  <a:lnTo>
                    <a:pt x="142371" y="5352"/>
                  </a:lnTo>
                  <a:lnTo>
                    <a:pt x="143166" y="2039"/>
                  </a:lnTo>
                  <a:lnTo>
                    <a:pt x="146356" y="0"/>
                  </a:lnTo>
                  <a:lnTo>
                    <a:pt x="153128" y="1570"/>
                  </a:lnTo>
                  <a:lnTo>
                    <a:pt x="155168" y="4902"/>
                  </a:lnTo>
                  <a:lnTo>
                    <a:pt x="154373" y="8216"/>
                  </a:lnTo>
                  <a:lnTo>
                    <a:pt x="138586" y="51392"/>
                  </a:lnTo>
                  <a:lnTo>
                    <a:pt x="111488" y="107581"/>
                  </a:lnTo>
                  <a:lnTo>
                    <a:pt x="79195" y="167820"/>
                  </a:lnTo>
                  <a:lnTo>
                    <a:pt x="47824" y="223147"/>
                  </a:lnTo>
                  <a:lnTo>
                    <a:pt x="23490" y="264601"/>
                  </a:lnTo>
                  <a:lnTo>
                    <a:pt x="11139" y="285134"/>
                  </a:lnTo>
                  <a:lnTo>
                    <a:pt x="9099" y="286187"/>
                  </a:lnTo>
                  <a:close/>
                </a:path>
              </a:pathLst>
            </a:custGeom>
            <a:solidFill>
              <a:srgbClr val="CC45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47037" y="7281457"/>
              <a:ext cx="619125" cy="899794"/>
            </a:xfrm>
            <a:custGeom>
              <a:avLst/>
              <a:gdLst/>
              <a:ahLst/>
              <a:cxnLst/>
              <a:rect l="l" t="t" r="r" b="b"/>
              <a:pathLst>
                <a:path w="619125" h="899795">
                  <a:moveTo>
                    <a:pt x="582724" y="899223"/>
                  </a:moveTo>
                  <a:lnTo>
                    <a:pt x="384042" y="134475"/>
                  </a:lnTo>
                  <a:lnTo>
                    <a:pt x="366411" y="95028"/>
                  </a:lnTo>
                  <a:lnTo>
                    <a:pt x="337690" y="64209"/>
                  </a:lnTo>
                  <a:lnTo>
                    <a:pt x="300638" y="44152"/>
                  </a:lnTo>
                  <a:lnTo>
                    <a:pt x="258020" y="36992"/>
                  </a:lnTo>
                  <a:lnTo>
                    <a:pt x="0" y="36992"/>
                  </a:lnTo>
                  <a:lnTo>
                    <a:pt x="0" y="0"/>
                  </a:lnTo>
                  <a:lnTo>
                    <a:pt x="258020" y="0"/>
                  </a:lnTo>
                  <a:lnTo>
                    <a:pt x="302263" y="5943"/>
                  </a:lnTo>
                  <a:lnTo>
                    <a:pt x="342384" y="22838"/>
                  </a:lnTo>
                  <a:lnTo>
                    <a:pt x="376566" y="49279"/>
                  </a:lnTo>
                  <a:lnTo>
                    <a:pt x="402995" y="83864"/>
                  </a:lnTo>
                  <a:lnTo>
                    <a:pt x="419855" y="125186"/>
                  </a:lnTo>
                  <a:lnTo>
                    <a:pt x="618547" y="889925"/>
                  </a:lnTo>
                  <a:lnTo>
                    <a:pt x="582724" y="899223"/>
                  </a:lnTo>
                  <a:close/>
                </a:path>
              </a:pathLst>
            </a:custGeom>
            <a:solidFill>
              <a:srgbClr val="8BB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064797" y="7863112"/>
              <a:ext cx="431165" cy="439420"/>
            </a:xfrm>
            <a:custGeom>
              <a:avLst/>
              <a:gdLst/>
              <a:ahLst/>
              <a:cxnLst/>
              <a:rect l="l" t="t" r="r" b="b"/>
              <a:pathLst>
                <a:path w="431164" h="439420">
                  <a:moveTo>
                    <a:pt x="35803" y="438867"/>
                  </a:moveTo>
                  <a:lnTo>
                    <a:pt x="0" y="100490"/>
                  </a:lnTo>
                  <a:lnTo>
                    <a:pt x="7969" y="92226"/>
                  </a:lnTo>
                  <a:lnTo>
                    <a:pt x="33587" y="66368"/>
                  </a:lnTo>
                  <a:lnTo>
                    <a:pt x="62729" y="40825"/>
                  </a:lnTo>
                  <a:lnTo>
                    <a:pt x="95982" y="18962"/>
                  </a:lnTo>
                  <a:lnTo>
                    <a:pt x="133933" y="4146"/>
                  </a:lnTo>
                  <a:lnTo>
                    <a:pt x="182321" y="0"/>
                  </a:lnTo>
                  <a:lnTo>
                    <a:pt x="231178" y="10567"/>
                  </a:lnTo>
                  <a:lnTo>
                    <a:pt x="277444" y="34723"/>
                  </a:lnTo>
                  <a:lnTo>
                    <a:pt x="318057" y="71341"/>
                  </a:lnTo>
                  <a:lnTo>
                    <a:pt x="348251" y="114515"/>
                  </a:lnTo>
                  <a:lnTo>
                    <a:pt x="369841" y="160243"/>
                  </a:lnTo>
                  <a:lnTo>
                    <a:pt x="384589" y="204892"/>
                  </a:lnTo>
                  <a:lnTo>
                    <a:pt x="394262" y="244829"/>
                  </a:lnTo>
                  <a:lnTo>
                    <a:pt x="403028" y="290311"/>
                  </a:lnTo>
                  <a:lnTo>
                    <a:pt x="410904" y="334307"/>
                  </a:lnTo>
                  <a:lnTo>
                    <a:pt x="416468" y="362651"/>
                  </a:lnTo>
                  <a:lnTo>
                    <a:pt x="422877" y="390411"/>
                  </a:lnTo>
                  <a:lnTo>
                    <a:pt x="430630" y="417704"/>
                  </a:lnTo>
                  <a:lnTo>
                    <a:pt x="383649" y="432585"/>
                  </a:lnTo>
                  <a:lnTo>
                    <a:pt x="375238" y="402971"/>
                  </a:lnTo>
                  <a:lnTo>
                    <a:pt x="368338" y="373150"/>
                  </a:lnTo>
                  <a:lnTo>
                    <a:pt x="362472" y="343361"/>
                  </a:lnTo>
                  <a:lnTo>
                    <a:pt x="354558" y="299200"/>
                  </a:lnTo>
                  <a:lnTo>
                    <a:pt x="351868" y="284439"/>
                  </a:lnTo>
                  <a:lnTo>
                    <a:pt x="337533" y="219592"/>
                  </a:lnTo>
                  <a:lnTo>
                    <a:pt x="324735" y="180235"/>
                  </a:lnTo>
                  <a:lnTo>
                    <a:pt x="306272" y="140414"/>
                  </a:lnTo>
                  <a:lnTo>
                    <a:pt x="280730" y="103555"/>
                  </a:lnTo>
                  <a:lnTo>
                    <a:pt x="221182" y="59815"/>
                  </a:lnTo>
                  <a:lnTo>
                    <a:pt x="184332" y="49667"/>
                  </a:lnTo>
                  <a:lnTo>
                    <a:pt x="145944" y="51950"/>
                  </a:lnTo>
                  <a:lnTo>
                    <a:pt x="119511" y="62255"/>
                  </a:lnTo>
                  <a:lnTo>
                    <a:pt x="95106" y="78055"/>
                  </a:lnTo>
                  <a:lnTo>
                    <a:pt x="72488" y="97362"/>
                  </a:lnTo>
                  <a:lnTo>
                    <a:pt x="51416" y="118187"/>
                  </a:lnTo>
                  <a:lnTo>
                    <a:pt x="84816" y="433687"/>
                  </a:lnTo>
                  <a:lnTo>
                    <a:pt x="35803" y="438867"/>
                  </a:lnTo>
                  <a:close/>
                </a:path>
              </a:pathLst>
            </a:custGeom>
            <a:solidFill>
              <a:srgbClr val="4A7C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91125" y="8135032"/>
              <a:ext cx="984885" cy="1656714"/>
            </a:xfrm>
            <a:custGeom>
              <a:avLst/>
              <a:gdLst/>
              <a:ahLst/>
              <a:cxnLst/>
              <a:rect l="l" t="t" r="r" b="b"/>
              <a:pathLst>
                <a:path w="984885" h="1656715">
                  <a:moveTo>
                    <a:pt x="465588" y="1656276"/>
                  </a:moveTo>
                  <a:lnTo>
                    <a:pt x="411758" y="1656117"/>
                  </a:lnTo>
                  <a:lnTo>
                    <a:pt x="362691" y="1652515"/>
                  </a:lnTo>
                  <a:lnTo>
                    <a:pt x="318131" y="1645521"/>
                  </a:lnTo>
                  <a:lnTo>
                    <a:pt x="277822" y="1635186"/>
                  </a:lnTo>
                  <a:lnTo>
                    <a:pt x="241507" y="1621561"/>
                  </a:lnTo>
                  <a:lnTo>
                    <a:pt x="179833" y="1584649"/>
                  </a:lnTo>
                  <a:lnTo>
                    <a:pt x="131056" y="1535193"/>
                  </a:lnTo>
                  <a:lnTo>
                    <a:pt x="93122" y="1473605"/>
                  </a:lnTo>
                  <a:lnTo>
                    <a:pt x="77581" y="1438390"/>
                  </a:lnTo>
                  <a:lnTo>
                    <a:pt x="63980" y="1400295"/>
                  </a:lnTo>
                  <a:lnTo>
                    <a:pt x="52064" y="1359373"/>
                  </a:lnTo>
                  <a:lnTo>
                    <a:pt x="41576" y="1315674"/>
                  </a:lnTo>
                  <a:lnTo>
                    <a:pt x="32260" y="1269249"/>
                  </a:lnTo>
                  <a:lnTo>
                    <a:pt x="23858" y="1220151"/>
                  </a:lnTo>
                  <a:lnTo>
                    <a:pt x="16114" y="1168430"/>
                  </a:lnTo>
                  <a:lnTo>
                    <a:pt x="8772" y="1114137"/>
                  </a:lnTo>
                  <a:lnTo>
                    <a:pt x="3656" y="1066177"/>
                  </a:lnTo>
                  <a:lnTo>
                    <a:pt x="734" y="1018116"/>
                  </a:lnTo>
                  <a:lnTo>
                    <a:pt x="0" y="970019"/>
                  </a:lnTo>
                  <a:lnTo>
                    <a:pt x="1443" y="921949"/>
                  </a:lnTo>
                  <a:lnTo>
                    <a:pt x="5056" y="873968"/>
                  </a:lnTo>
                  <a:lnTo>
                    <a:pt x="10831" y="826139"/>
                  </a:lnTo>
                  <a:lnTo>
                    <a:pt x="16878" y="785501"/>
                  </a:lnTo>
                  <a:lnTo>
                    <a:pt x="23927" y="741797"/>
                  </a:lnTo>
                  <a:lnTo>
                    <a:pt x="32028" y="695531"/>
                  </a:lnTo>
                  <a:lnTo>
                    <a:pt x="41231" y="647207"/>
                  </a:lnTo>
                  <a:lnTo>
                    <a:pt x="51588" y="597330"/>
                  </a:lnTo>
                  <a:lnTo>
                    <a:pt x="63148" y="546406"/>
                  </a:lnTo>
                  <a:lnTo>
                    <a:pt x="75961" y="494938"/>
                  </a:lnTo>
                  <a:lnTo>
                    <a:pt x="90079" y="443432"/>
                  </a:lnTo>
                  <a:lnTo>
                    <a:pt x="105550" y="392392"/>
                  </a:lnTo>
                  <a:lnTo>
                    <a:pt x="122425" y="342324"/>
                  </a:lnTo>
                  <a:lnTo>
                    <a:pt x="140756" y="293730"/>
                  </a:lnTo>
                  <a:lnTo>
                    <a:pt x="160591" y="247118"/>
                  </a:lnTo>
                  <a:lnTo>
                    <a:pt x="181981" y="202990"/>
                  </a:lnTo>
                  <a:lnTo>
                    <a:pt x="204976" y="161852"/>
                  </a:lnTo>
                  <a:lnTo>
                    <a:pt x="229628" y="124209"/>
                  </a:lnTo>
                  <a:lnTo>
                    <a:pt x="255985" y="90565"/>
                  </a:lnTo>
                  <a:lnTo>
                    <a:pt x="284099" y="61425"/>
                  </a:lnTo>
                  <a:lnTo>
                    <a:pt x="314019" y="37294"/>
                  </a:lnTo>
                  <a:lnTo>
                    <a:pt x="379480" y="6076"/>
                  </a:lnTo>
                  <a:lnTo>
                    <a:pt x="415122" y="0"/>
                  </a:lnTo>
                  <a:lnTo>
                    <a:pt x="447536" y="1340"/>
                  </a:lnTo>
                  <a:lnTo>
                    <a:pt x="511556" y="24503"/>
                  </a:lnTo>
                  <a:lnTo>
                    <a:pt x="573989" y="71288"/>
                  </a:lnTo>
                  <a:lnTo>
                    <a:pt x="604418" y="102157"/>
                  </a:lnTo>
                  <a:lnTo>
                    <a:pt x="634221" y="137272"/>
                  </a:lnTo>
                  <a:lnTo>
                    <a:pt x="663320" y="176080"/>
                  </a:lnTo>
                  <a:lnTo>
                    <a:pt x="691640" y="218029"/>
                  </a:lnTo>
                  <a:lnTo>
                    <a:pt x="719104" y="262566"/>
                  </a:lnTo>
                  <a:lnTo>
                    <a:pt x="745635" y="309137"/>
                  </a:lnTo>
                  <a:lnTo>
                    <a:pt x="771156" y="357189"/>
                  </a:lnTo>
                  <a:lnTo>
                    <a:pt x="795592" y="406169"/>
                  </a:lnTo>
                  <a:lnTo>
                    <a:pt x="818866" y="455525"/>
                  </a:lnTo>
                  <a:lnTo>
                    <a:pt x="840901" y="504703"/>
                  </a:lnTo>
                  <a:lnTo>
                    <a:pt x="861620" y="553150"/>
                  </a:lnTo>
                  <a:lnTo>
                    <a:pt x="880947" y="600313"/>
                  </a:lnTo>
                  <a:lnTo>
                    <a:pt x="898806" y="645640"/>
                  </a:lnTo>
                  <a:lnTo>
                    <a:pt x="915120" y="688576"/>
                  </a:lnTo>
                  <a:lnTo>
                    <a:pt x="929812" y="728569"/>
                  </a:lnTo>
                  <a:lnTo>
                    <a:pt x="945165" y="774737"/>
                  </a:lnTo>
                  <a:lnTo>
                    <a:pt x="958082" y="821531"/>
                  </a:lnTo>
                  <a:lnTo>
                    <a:pt x="968523" y="868844"/>
                  </a:lnTo>
                  <a:lnTo>
                    <a:pt x="976447" y="916570"/>
                  </a:lnTo>
                  <a:lnTo>
                    <a:pt x="981813" y="964602"/>
                  </a:lnTo>
                  <a:lnTo>
                    <a:pt x="984580" y="1012832"/>
                  </a:lnTo>
                  <a:lnTo>
                    <a:pt x="984707" y="1061154"/>
                  </a:lnTo>
                  <a:lnTo>
                    <a:pt x="982154" y="1109460"/>
                  </a:lnTo>
                  <a:lnTo>
                    <a:pt x="976880" y="1157643"/>
                  </a:lnTo>
                  <a:lnTo>
                    <a:pt x="968844" y="1205597"/>
                  </a:lnTo>
                  <a:lnTo>
                    <a:pt x="958550" y="1251328"/>
                  </a:lnTo>
                  <a:lnTo>
                    <a:pt x="945839" y="1295822"/>
                  </a:lnTo>
                  <a:lnTo>
                    <a:pt x="930631" y="1338840"/>
                  </a:lnTo>
                  <a:lnTo>
                    <a:pt x="912846" y="1380143"/>
                  </a:lnTo>
                  <a:lnTo>
                    <a:pt x="892405" y="1419492"/>
                  </a:lnTo>
                  <a:lnTo>
                    <a:pt x="869228" y="1456649"/>
                  </a:lnTo>
                  <a:lnTo>
                    <a:pt x="843237" y="1491374"/>
                  </a:lnTo>
                  <a:lnTo>
                    <a:pt x="814351" y="1523428"/>
                  </a:lnTo>
                  <a:lnTo>
                    <a:pt x="782492" y="1552571"/>
                  </a:lnTo>
                  <a:lnTo>
                    <a:pt x="747579" y="1578566"/>
                  </a:lnTo>
                  <a:lnTo>
                    <a:pt x="709534" y="1601173"/>
                  </a:lnTo>
                  <a:lnTo>
                    <a:pt x="668277" y="1620153"/>
                  </a:lnTo>
                  <a:lnTo>
                    <a:pt x="623728" y="1635267"/>
                  </a:lnTo>
                  <a:lnTo>
                    <a:pt x="575809" y="1646275"/>
                  </a:lnTo>
                  <a:lnTo>
                    <a:pt x="524439" y="1652939"/>
                  </a:lnTo>
                  <a:lnTo>
                    <a:pt x="465588" y="1656276"/>
                  </a:lnTo>
                  <a:close/>
                </a:path>
              </a:pathLst>
            </a:custGeom>
            <a:solidFill>
              <a:srgbClr val="8BB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023053" y="8422474"/>
              <a:ext cx="791845" cy="1251585"/>
            </a:xfrm>
            <a:custGeom>
              <a:avLst/>
              <a:gdLst/>
              <a:ahLst/>
              <a:cxnLst/>
              <a:rect l="l" t="t" r="r" b="b"/>
              <a:pathLst>
                <a:path w="791845" h="1251584">
                  <a:moveTo>
                    <a:pt x="606399" y="3530"/>
                  </a:moveTo>
                  <a:lnTo>
                    <a:pt x="599236" y="0"/>
                  </a:lnTo>
                  <a:lnTo>
                    <a:pt x="577621" y="28689"/>
                  </a:lnTo>
                  <a:lnTo>
                    <a:pt x="543966" y="54013"/>
                  </a:lnTo>
                  <a:lnTo>
                    <a:pt x="500240" y="75196"/>
                  </a:lnTo>
                  <a:lnTo>
                    <a:pt x="448398" y="91465"/>
                  </a:lnTo>
                  <a:lnTo>
                    <a:pt x="390423" y="102044"/>
                  </a:lnTo>
                  <a:lnTo>
                    <a:pt x="328282" y="106172"/>
                  </a:lnTo>
                  <a:lnTo>
                    <a:pt x="283197" y="105029"/>
                  </a:lnTo>
                  <a:lnTo>
                    <a:pt x="237591" y="100812"/>
                  </a:lnTo>
                  <a:lnTo>
                    <a:pt x="191490" y="93535"/>
                  </a:lnTo>
                  <a:lnTo>
                    <a:pt x="144945" y="83197"/>
                  </a:lnTo>
                  <a:lnTo>
                    <a:pt x="98031" y="69799"/>
                  </a:lnTo>
                  <a:lnTo>
                    <a:pt x="50761" y="53365"/>
                  </a:lnTo>
                  <a:lnTo>
                    <a:pt x="3213" y="33870"/>
                  </a:lnTo>
                  <a:lnTo>
                    <a:pt x="0" y="41186"/>
                  </a:lnTo>
                  <a:lnTo>
                    <a:pt x="47028" y="60490"/>
                  </a:lnTo>
                  <a:lnTo>
                    <a:pt x="93776" y="76847"/>
                  </a:lnTo>
                  <a:lnTo>
                    <a:pt x="140220" y="90258"/>
                  </a:lnTo>
                  <a:lnTo>
                    <a:pt x="186309" y="100711"/>
                  </a:lnTo>
                  <a:lnTo>
                    <a:pt x="199009" y="102793"/>
                  </a:lnTo>
                  <a:lnTo>
                    <a:pt x="141173" y="237756"/>
                  </a:lnTo>
                  <a:lnTo>
                    <a:pt x="259435" y="237756"/>
                  </a:lnTo>
                  <a:lnTo>
                    <a:pt x="201752" y="103251"/>
                  </a:lnTo>
                  <a:lnTo>
                    <a:pt x="231965" y="108191"/>
                  </a:lnTo>
                  <a:lnTo>
                    <a:pt x="277177" y="112674"/>
                  </a:lnTo>
                  <a:lnTo>
                    <a:pt x="321856" y="114185"/>
                  </a:lnTo>
                  <a:lnTo>
                    <a:pt x="328358" y="114160"/>
                  </a:lnTo>
                  <a:lnTo>
                    <a:pt x="385216" y="110515"/>
                  </a:lnTo>
                  <a:lnTo>
                    <a:pt x="442150" y="100787"/>
                  </a:lnTo>
                  <a:lnTo>
                    <a:pt x="495960" y="85102"/>
                  </a:lnTo>
                  <a:lnTo>
                    <a:pt x="543407" y="63588"/>
                  </a:lnTo>
                  <a:lnTo>
                    <a:pt x="581304" y="36360"/>
                  </a:lnTo>
                  <a:lnTo>
                    <a:pt x="606399" y="3530"/>
                  </a:lnTo>
                  <a:close/>
                </a:path>
                <a:path w="791845" h="1251584">
                  <a:moveTo>
                    <a:pt x="791222" y="766318"/>
                  </a:moveTo>
                  <a:lnTo>
                    <a:pt x="788631" y="713155"/>
                  </a:lnTo>
                  <a:lnTo>
                    <a:pt x="783120" y="662495"/>
                  </a:lnTo>
                  <a:lnTo>
                    <a:pt x="781380" y="652589"/>
                  </a:lnTo>
                  <a:lnTo>
                    <a:pt x="781380" y="759802"/>
                  </a:lnTo>
                  <a:lnTo>
                    <a:pt x="781354" y="813384"/>
                  </a:lnTo>
                  <a:lnTo>
                    <a:pt x="777735" y="866686"/>
                  </a:lnTo>
                  <a:lnTo>
                    <a:pt x="770128" y="917994"/>
                  </a:lnTo>
                  <a:lnTo>
                    <a:pt x="758075" y="965619"/>
                  </a:lnTo>
                  <a:lnTo>
                    <a:pt x="741870" y="1010132"/>
                  </a:lnTo>
                  <a:lnTo>
                    <a:pt x="720229" y="1058710"/>
                  </a:lnTo>
                  <a:lnTo>
                    <a:pt x="694296" y="1107274"/>
                  </a:lnTo>
                  <a:lnTo>
                    <a:pt x="665226" y="1151775"/>
                  </a:lnTo>
                  <a:lnTo>
                    <a:pt x="634136" y="1188161"/>
                  </a:lnTo>
                  <a:lnTo>
                    <a:pt x="602208" y="1212367"/>
                  </a:lnTo>
                  <a:lnTo>
                    <a:pt x="557999" y="1229995"/>
                  </a:lnTo>
                  <a:lnTo>
                    <a:pt x="511771" y="1239126"/>
                  </a:lnTo>
                  <a:lnTo>
                    <a:pt x="464680" y="1241361"/>
                  </a:lnTo>
                  <a:lnTo>
                    <a:pt x="417906" y="1238288"/>
                  </a:lnTo>
                  <a:lnTo>
                    <a:pt x="372618" y="1231519"/>
                  </a:lnTo>
                  <a:lnTo>
                    <a:pt x="329996" y="1222654"/>
                  </a:lnTo>
                  <a:lnTo>
                    <a:pt x="259486" y="1183360"/>
                  </a:lnTo>
                  <a:lnTo>
                    <a:pt x="239801" y="1144549"/>
                  </a:lnTo>
                  <a:lnTo>
                    <a:pt x="236042" y="1099553"/>
                  </a:lnTo>
                  <a:lnTo>
                    <a:pt x="242671" y="1051293"/>
                  </a:lnTo>
                  <a:lnTo>
                    <a:pt x="254190" y="1002665"/>
                  </a:lnTo>
                  <a:lnTo>
                    <a:pt x="254457" y="1001636"/>
                  </a:lnTo>
                  <a:lnTo>
                    <a:pt x="265214" y="954405"/>
                  </a:lnTo>
                  <a:lnTo>
                    <a:pt x="273723" y="906818"/>
                  </a:lnTo>
                  <a:lnTo>
                    <a:pt x="279971" y="858964"/>
                  </a:lnTo>
                  <a:lnTo>
                    <a:pt x="280047" y="857910"/>
                  </a:lnTo>
                  <a:lnTo>
                    <a:pt x="283946" y="810869"/>
                  </a:lnTo>
                  <a:lnTo>
                    <a:pt x="283972" y="810285"/>
                  </a:lnTo>
                  <a:lnTo>
                    <a:pt x="285673" y="762495"/>
                  </a:lnTo>
                  <a:lnTo>
                    <a:pt x="285635" y="759802"/>
                  </a:lnTo>
                  <a:lnTo>
                    <a:pt x="285127" y="714578"/>
                  </a:lnTo>
                  <a:lnTo>
                    <a:pt x="285051" y="713155"/>
                  </a:lnTo>
                  <a:lnTo>
                    <a:pt x="282282" y="665784"/>
                  </a:lnTo>
                  <a:lnTo>
                    <a:pt x="285940" y="628446"/>
                  </a:lnTo>
                  <a:lnTo>
                    <a:pt x="327875" y="569658"/>
                  </a:lnTo>
                  <a:lnTo>
                    <a:pt x="417931" y="540258"/>
                  </a:lnTo>
                  <a:lnTo>
                    <a:pt x="477266" y="528701"/>
                  </a:lnTo>
                  <a:lnTo>
                    <a:pt x="537235" y="519874"/>
                  </a:lnTo>
                  <a:lnTo>
                    <a:pt x="594893" y="514654"/>
                  </a:lnTo>
                  <a:lnTo>
                    <a:pt x="647230" y="513918"/>
                  </a:lnTo>
                  <a:lnTo>
                    <a:pt x="691311" y="518528"/>
                  </a:lnTo>
                  <a:lnTo>
                    <a:pt x="742772" y="547230"/>
                  </a:lnTo>
                  <a:lnTo>
                    <a:pt x="764273" y="614387"/>
                  </a:lnTo>
                  <a:lnTo>
                    <a:pt x="772414" y="658596"/>
                  </a:lnTo>
                  <a:lnTo>
                    <a:pt x="777151" y="698385"/>
                  </a:lnTo>
                  <a:lnTo>
                    <a:pt x="718413" y="734352"/>
                  </a:lnTo>
                  <a:lnTo>
                    <a:pt x="658063" y="758837"/>
                  </a:lnTo>
                  <a:lnTo>
                    <a:pt x="597547" y="773468"/>
                  </a:lnTo>
                  <a:lnTo>
                    <a:pt x="538378" y="779932"/>
                  </a:lnTo>
                  <a:lnTo>
                    <a:pt x="482092" y="779957"/>
                  </a:lnTo>
                  <a:lnTo>
                    <a:pt x="430199" y="775246"/>
                  </a:lnTo>
                  <a:lnTo>
                    <a:pt x="384200" y="767499"/>
                  </a:lnTo>
                  <a:lnTo>
                    <a:pt x="345617" y="758431"/>
                  </a:lnTo>
                  <a:lnTo>
                    <a:pt x="296773" y="743165"/>
                  </a:lnTo>
                  <a:lnTo>
                    <a:pt x="289534" y="740384"/>
                  </a:lnTo>
                  <a:lnTo>
                    <a:pt x="285711" y="749452"/>
                  </a:lnTo>
                  <a:lnTo>
                    <a:pt x="329628" y="764197"/>
                  </a:lnTo>
                  <a:lnTo>
                    <a:pt x="377926" y="776224"/>
                  </a:lnTo>
                  <a:lnTo>
                    <a:pt x="439293" y="786257"/>
                  </a:lnTo>
                  <a:lnTo>
                    <a:pt x="510324" y="790448"/>
                  </a:lnTo>
                  <a:lnTo>
                    <a:pt x="554329" y="788720"/>
                  </a:lnTo>
                  <a:lnTo>
                    <a:pt x="599782" y="783043"/>
                  </a:lnTo>
                  <a:lnTo>
                    <a:pt x="646010" y="772693"/>
                  </a:lnTo>
                  <a:lnTo>
                    <a:pt x="692391" y="756920"/>
                  </a:lnTo>
                  <a:lnTo>
                    <a:pt x="738251" y="734999"/>
                  </a:lnTo>
                  <a:lnTo>
                    <a:pt x="778357" y="709180"/>
                  </a:lnTo>
                  <a:lnTo>
                    <a:pt x="781380" y="759802"/>
                  </a:lnTo>
                  <a:lnTo>
                    <a:pt x="781380" y="652589"/>
                  </a:lnTo>
                  <a:lnTo>
                    <a:pt x="774966" y="616064"/>
                  </a:lnTo>
                  <a:lnTo>
                    <a:pt x="764387" y="575627"/>
                  </a:lnTo>
                  <a:lnTo>
                    <a:pt x="734263" y="524116"/>
                  </a:lnTo>
                  <a:lnTo>
                    <a:pt x="666661" y="505218"/>
                  </a:lnTo>
                  <a:lnTo>
                    <a:pt x="620852" y="503643"/>
                  </a:lnTo>
                  <a:lnTo>
                    <a:pt x="569976" y="506298"/>
                  </a:lnTo>
                  <a:lnTo>
                    <a:pt x="516216" y="512432"/>
                  </a:lnTo>
                  <a:lnTo>
                    <a:pt x="461784" y="521296"/>
                  </a:lnTo>
                  <a:lnTo>
                    <a:pt x="408876" y="532130"/>
                  </a:lnTo>
                  <a:lnTo>
                    <a:pt x="359689" y="544169"/>
                  </a:lnTo>
                  <a:lnTo>
                    <a:pt x="322199" y="561594"/>
                  </a:lnTo>
                  <a:lnTo>
                    <a:pt x="293738" y="589813"/>
                  </a:lnTo>
                  <a:lnTo>
                    <a:pt x="276440" y="625805"/>
                  </a:lnTo>
                  <a:lnTo>
                    <a:pt x="272453" y="666584"/>
                  </a:lnTo>
                  <a:lnTo>
                    <a:pt x="275247" y="714578"/>
                  </a:lnTo>
                  <a:lnTo>
                    <a:pt x="275767" y="759802"/>
                  </a:lnTo>
                  <a:lnTo>
                    <a:pt x="275666" y="766318"/>
                  </a:lnTo>
                  <a:lnTo>
                    <a:pt x="274104" y="810285"/>
                  </a:lnTo>
                  <a:lnTo>
                    <a:pt x="274053" y="810869"/>
                  </a:lnTo>
                  <a:lnTo>
                    <a:pt x="270154" y="857910"/>
                  </a:lnTo>
                  <a:lnTo>
                    <a:pt x="263969" y="905306"/>
                  </a:lnTo>
                  <a:lnTo>
                    <a:pt x="255549" y="952436"/>
                  </a:lnTo>
                  <a:lnTo>
                    <a:pt x="244894" y="999210"/>
                  </a:lnTo>
                  <a:lnTo>
                    <a:pt x="234784" y="1041196"/>
                  </a:lnTo>
                  <a:lnTo>
                    <a:pt x="227622" y="1083310"/>
                  </a:lnTo>
                  <a:lnTo>
                    <a:pt x="226695" y="1124508"/>
                  </a:lnTo>
                  <a:lnTo>
                    <a:pt x="235521" y="1162748"/>
                  </a:lnTo>
                  <a:lnTo>
                    <a:pt x="257632" y="1195971"/>
                  </a:lnTo>
                  <a:lnTo>
                    <a:pt x="296545" y="1222095"/>
                  </a:lnTo>
                  <a:lnTo>
                    <a:pt x="361340" y="1239405"/>
                  </a:lnTo>
                  <a:lnTo>
                    <a:pt x="433311" y="1249680"/>
                  </a:lnTo>
                  <a:lnTo>
                    <a:pt x="470700" y="1251267"/>
                  </a:lnTo>
                  <a:lnTo>
                    <a:pt x="505599" y="1249680"/>
                  </a:lnTo>
                  <a:lnTo>
                    <a:pt x="551789" y="1241361"/>
                  </a:lnTo>
                  <a:lnTo>
                    <a:pt x="606793" y="1221092"/>
                  </a:lnTo>
                  <a:lnTo>
                    <a:pt x="641324" y="1195031"/>
                  </a:lnTo>
                  <a:lnTo>
                    <a:pt x="674090" y="1156639"/>
                  </a:lnTo>
                  <a:lnTo>
                    <a:pt x="704100" y="1110348"/>
                  </a:lnTo>
                  <a:lnTo>
                    <a:pt x="730338" y="1060615"/>
                  </a:lnTo>
                  <a:lnTo>
                    <a:pt x="751801" y="1011885"/>
                  </a:lnTo>
                  <a:lnTo>
                    <a:pt x="767473" y="968616"/>
                  </a:lnTo>
                  <a:lnTo>
                    <a:pt x="779018" y="923099"/>
                  </a:lnTo>
                  <a:lnTo>
                    <a:pt x="786663" y="873036"/>
                  </a:lnTo>
                  <a:lnTo>
                    <a:pt x="790651" y="820191"/>
                  </a:lnTo>
                  <a:lnTo>
                    <a:pt x="790752" y="810285"/>
                  </a:lnTo>
                  <a:lnTo>
                    <a:pt x="791222" y="766318"/>
                  </a:lnTo>
                  <a:close/>
                </a:path>
              </a:pathLst>
            </a:custGeom>
            <a:solidFill>
              <a:srgbClr val="4A7C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307465" marR="5080">
              <a:lnSpc>
                <a:spcPts val="7880"/>
              </a:lnSpc>
              <a:spcBef>
                <a:spcPts val="234"/>
              </a:spcBef>
            </a:pPr>
            <a:r>
              <a:rPr sz="6600" spc="-170" dirty="0"/>
              <a:t>ÇOCU</a:t>
            </a:r>
            <a:r>
              <a:rPr sz="6600" spc="-170" dirty="0">
                <a:latin typeface="Lucida Sans Unicode"/>
                <a:cs typeface="Lucida Sans Unicode"/>
              </a:rPr>
              <a:t>Ğ</a:t>
            </a:r>
            <a:r>
              <a:rPr sz="6600" spc="-170" dirty="0"/>
              <a:t>UMLA</a:t>
            </a:r>
            <a:r>
              <a:rPr sz="6600" spc="-645" dirty="0"/>
              <a:t> </a:t>
            </a:r>
            <a:r>
              <a:rPr sz="6600" spc="-265" dirty="0"/>
              <a:t>NASIL</a:t>
            </a:r>
            <a:r>
              <a:rPr sz="6600" spc="-645" dirty="0"/>
              <a:t> </a:t>
            </a:r>
            <a:r>
              <a:rPr sz="6600" spc="-20" dirty="0"/>
              <a:t>ETK</a:t>
            </a:r>
            <a:r>
              <a:rPr sz="6600" spc="-20" dirty="0">
                <a:latin typeface="Lucida Sans Unicode"/>
                <a:cs typeface="Lucida Sans Unicode"/>
              </a:rPr>
              <a:t>İ</a:t>
            </a:r>
            <a:r>
              <a:rPr sz="6600" spc="-20" dirty="0"/>
              <a:t>L</a:t>
            </a:r>
            <a:r>
              <a:rPr sz="6600" spc="-20" dirty="0">
                <a:latin typeface="Lucida Sans Unicode"/>
                <a:cs typeface="Lucida Sans Unicode"/>
              </a:rPr>
              <a:t>İ</a:t>
            </a:r>
            <a:r>
              <a:rPr sz="6600" spc="-665" dirty="0">
                <a:latin typeface="Lucida Sans Unicode"/>
                <a:cs typeface="Lucida Sans Unicode"/>
              </a:rPr>
              <a:t> 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LET</a:t>
            </a:r>
            <a:r>
              <a:rPr sz="6600" spc="-10" dirty="0">
                <a:latin typeface="Lucida Sans Unicode"/>
                <a:cs typeface="Lucida Sans Unicode"/>
              </a:rPr>
              <a:t>İŞİ</a:t>
            </a:r>
            <a:r>
              <a:rPr sz="6600" spc="-10" dirty="0"/>
              <a:t>M KURAB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L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R</a:t>
            </a:r>
            <a:r>
              <a:rPr sz="6600" spc="-10" dirty="0">
                <a:latin typeface="Lucida Sans Unicode"/>
                <a:cs typeface="Lucida Sans Unicode"/>
              </a:rPr>
              <a:t>İ</a:t>
            </a:r>
            <a:r>
              <a:rPr sz="6600" spc="-10" dirty="0"/>
              <a:t>M?</a:t>
            </a:r>
            <a:endParaRPr sz="66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467293" y="4546129"/>
            <a:ext cx="10676255" cy="391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399"/>
              </a:lnSpc>
              <a:spcBef>
                <a:spcPts val="100"/>
              </a:spcBef>
            </a:pPr>
            <a:r>
              <a:rPr sz="3650" dirty="0">
                <a:solidFill>
                  <a:srgbClr val="5C492A"/>
                </a:solidFill>
                <a:latin typeface="Tahoma"/>
                <a:cs typeface="Tahoma"/>
              </a:rPr>
              <a:t>Çocu</a:t>
            </a:r>
            <a:r>
              <a:rPr sz="365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650" dirty="0">
                <a:solidFill>
                  <a:srgbClr val="5C492A"/>
                </a:solidFill>
                <a:latin typeface="Tahoma"/>
                <a:cs typeface="Tahoma"/>
              </a:rPr>
              <a:t>umuzun</a:t>
            </a:r>
            <a:r>
              <a:rPr sz="3650" spc="-31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dirty="0">
                <a:solidFill>
                  <a:srgbClr val="5C492A"/>
                </a:solidFill>
                <a:latin typeface="Tahoma"/>
                <a:cs typeface="Tahoma"/>
              </a:rPr>
              <a:t>hangi</a:t>
            </a:r>
            <a:r>
              <a:rPr sz="3650" spc="-30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spc="55" dirty="0">
                <a:solidFill>
                  <a:srgbClr val="5C492A"/>
                </a:solidFill>
                <a:latin typeface="Tahoma"/>
                <a:cs typeface="Tahoma"/>
              </a:rPr>
              <a:t>bilgisayar</a:t>
            </a:r>
            <a:r>
              <a:rPr sz="3650" spc="-30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dirty="0">
                <a:solidFill>
                  <a:srgbClr val="5C492A"/>
                </a:solidFill>
                <a:latin typeface="Tahoma"/>
                <a:cs typeface="Tahoma"/>
              </a:rPr>
              <a:t>oyunlarını</a:t>
            </a:r>
            <a:r>
              <a:rPr sz="3650" spc="-30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spc="-10" dirty="0">
                <a:solidFill>
                  <a:srgbClr val="5C492A"/>
                </a:solidFill>
                <a:latin typeface="Tahoma"/>
                <a:cs typeface="Tahoma"/>
              </a:rPr>
              <a:t>oynadı</a:t>
            </a:r>
            <a:r>
              <a:rPr sz="365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650" spc="-10" dirty="0">
                <a:solidFill>
                  <a:srgbClr val="5C492A"/>
                </a:solidFill>
                <a:latin typeface="Tahoma"/>
                <a:cs typeface="Tahoma"/>
              </a:rPr>
              <a:t>ını bilmemiz,</a:t>
            </a:r>
            <a:r>
              <a:rPr sz="3650" spc="-31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spc="55" dirty="0">
                <a:solidFill>
                  <a:srgbClr val="5C492A"/>
                </a:solidFill>
                <a:latin typeface="Tahoma"/>
                <a:cs typeface="Tahoma"/>
              </a:rPr>
              <a:t>bilgisayar</a:t>
            </a:r>
            <a:r>
              <a:rPr sz="3650" spc="-30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dirty="0">
                <a:solidFill>
                  <a:srgbClr val="5C492A"/>
                </a:solidFill>
                <a:latin typeface="Tahoma"/>
                <a:cs typeface="Tahoma"/>
              </a:rPr>
              <a:t>oyunları</a:t>
            </a:r>
            <a:r>
              <a:rPr sz="3650" spc="-31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spc="60" dirty="0">
                <a:solidFill>
                  <a:srgbClr val="5C492A"/>
                </a:solidFill>
                <a:latin typeface="Tahoma"/>
                <a:cs typeface="Tahoma"/>
              </a:rPr>
              <a:t>hakkında</a:t>
            </a:r>
            <a:r>
              <a:rPr sz="3650" spc="-30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spc="60" dirty="0">
                <a:solidFill>
                  <a:srgbClr val="5C492A"/>
                </a:solidFill>
                <a:latin typeface="Tahoma"/>
                <a:cs typeface="Tahoma"/>
              </a:rPr>
              <a:t>sohbet </a:t>
            </a:r>
            <a:r>
              <a:rPr sz="3650" spc="80" dirty="0">
                <a:solidFill>
                  <a:srgbClr val="5C492A"/>
                </a:solidFill>
                <a:latin typeface="Tahoma"/>
                <a:cs typeface="Tahoma"/>
              </a:rPr>
              <a:t>etmemiz</a:t>
            </a:r>
            <a:r>
              <a:rPr sz="3650" spc="-3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dirty="0">
                <a:solidFill>
                  <a:srgbClr val="5C492A"/>
                </a:solidFill>
                <a:latin typeface="Tahoma"/>
                <a:cs typeface="Tahoma"/>
              </a:rPr>
              <a:t>onunla</a:t>
            </a:r>
            <a:r>
              <a:rPr sz="3650" spc="-3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dirty="0">
                <a:solidFill>
                  <a:srgbClr val="5C492A"/>
                </a:solidFill>
                <a:latin typeface="Tahoma"/>
                <a:cs typeface="Tahoma"/>
              </a:rPr>
              <a:t>ilgilendi</a:t>
            </a:r>
            <a:r>
              <a:rPr sz="365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650" dirty="0">
                <a:solidFill>
                  <a:srgbClr val="5C492A"/>
                </a:solidFill>
                <a:latin typeface="Tahoma"/>
                <a:cs typeface="Tahoma"/>
              </a:rPr>
              <a:t>imizi</a:t>
            </a:r>
            <a:r>
              <a:rPr sz="3650" spc="-3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dirty="0">
                <a:solidFill>
                  <a:srgbClr val="5C492A"/>
                </a:solidFill>
                <a:latin typeface="Tahoma"/>
                <a:cs typeface="Tahoma"/>
              </a:rPr>
              <a:t>hissettirebilir.</a:t>
            </a:r>
            <a:r>
              <a:rPr sz="3650" spc="-3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spc="45" dirty="0">
                <a:solidFill>
                  <a:srgbClr val="5C492A"/>
                </a:solidFill>
                <a:latin typeface="Tahoma"/>
                <a:cs typeface="Tahoma"/>
              </a:rPr>
              <a:t>Ayrıca </a:t>
            </a:r>
            <a:r>
              <a:rPr sz="3650" dirty="0">
                <a:solidFill>
                  <a:srgbClr val="5C492A"/>
                </a:solidFill>
                <a:latin typeface="Tahoma"/>
                <a:cs typeface="Tahoma"/>
              </a:rPr>
              <a:t>çocu</a:t>
            </a:r>
            <a:r>
              <a:rPr sz="365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650" dirty="0">
                <a:solidFill>
                  <a:srgbClr val="5C492A"/>
                </a:solidFill>
                <a:latin typeface="Tahoma"/>
                <a:cs typeface="Tahoma"/>
              </a:rPr>
              <a:t>unuzla</a:t>
            </a:r>
            <a:r>
              <a:rPr sz="3650" spc="-1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spc="85" dirty="0">
                <a:solidFill>
                  <a:srgbClr val="5C492A"/>
                </a:solidFill>
                <a:latin typeface="Tahoma"/>
                <a:cs typeface="Tahoma"/>
              </a:rPr>
              <a:t>ba</a:t>
            </a:r>
            <a:r>
              <a:rPr sz="3650" spc="85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650" spc="-195" dirty="0">
                <a:solidFill>
                  <a:srgbClr val="5C492A"/>
                </a:solidFill>
                <a:latin typeface="Lucida Sans Unicode"/>
                <a:cs typeface="Lucida Sans Unicode"/>
              </a:rPr>
              <a:t> </a:t>
            </a:r>
            <a:r>
              <a:rPr sz="3650" dirty="0">
                <a:solidFill>
                  <a:srgbClr val="5C492A"/>
                </a:solidFill>
                <a:latin typeface="Tahoma"/>
                <a:cs typeface="Tahoma"/>
              </a:rPr>
              <a:t>kurmanızı</a:t>
            </a:r>
            <a:r>
              <a:rPr sz="3650" spc="-1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spc="-10" dirty="0">
                <a:solidFill>
                  <a:srgbClr val="5C492A"/>
                </a:solidFill>
                <a:latin typeface="Tahoma"/>
                <a:cs typeface="Tahoma"/>
              </a:rPr>
              <a:t>kolayla</a:t>
            </a:r>
            <a:r>
              <a:rPr sz="365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650" spc="-10" dirty="0">
                <a:solidFill>
                  <a:srgbClr val="5C492A"/>
                </a:solidFill>
                <a:latin typeface="Tahoma"/>
                <a:cs typeface="Tahoma"/>
              </a:rPr>
              <a:t>tırabilir.</a:t>
            </a:r>
            <a:endParaRPr sz="3650">
              <a:latin typeface="Tahoma"/>
              <a:cs typeface="Tahoma"/>
            </a:endParaRPr>
          </a:p>
          <a:p>
            <a:pPr marL="231775" marR="224790" algn="ctr">
              <a:lnSpc>
                <a:spcPct val="116399"/>
              </a:lnSpc>
            </a:pPr>
            <a:r>
              <a:rPr sz="3650" spc="-20" dirty="0">
                <a:solidFill>
                  <a:srgbClr val="5C492A"/>
                </a:solidFill>
                <a:latin typeface="Tahoma"/>
                <a:cs typeface="Tahoma"/>
              </a:rPr>
              <a:t>Kurdu</a:t>
            </a:r>
            <a:r>
              <a:rPr sz="3650" spc="-2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650" spc="-20" dirty="0">
                <a:solidFill>
                  <a:srgbClr val="5C492A"/>
                </a:solidFill>
                <a:latin typeface="Tahoma"/>
                <a:cs typeface="Tahoma"/>
              </a:rPr>
              <a:t>umuz</a:t>
            </a:r>
            <a:r>
              <a:rPr sz="3650" spc="-29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dirty="0">
                <a:solidFill>
                  <a:srgbClr val="5C492A"/>
                </a:solidFill>
                <a:latin typeface="Tahoma"/>
                <a:cs typeface="Tahoma"/>
              </a:rPr>
              <a:t>bu</a:t>
            </a:r>
            <a:r>
              <a:rPr sz="3650" spc="-29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dirty="0">
                <a:solidFill>
                  <a:srgbClr val="5C492A"/>
                </a:solidFill>
                <a:latin typeface="Tahoma"/>
                <a:cs typeface="Tahoma"/>
              </a:rPr>
              <a:t>ileti</a:t>
            </a:r>
            <a:r>
              <a:rPr sz="365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650" dirty="0">
                <a:solidFill>
                  <a:srgbClr val="5C492A"/>
                </a:solidFill>
                <a:latin typeface="Tahoma"/>
                <a:cs typeface="Tahoma"/>
              </a:rPr>
              <a:t>im</a:t>
            </a:r>
            <a:r>
              <a:rPr sz="3650" spc="-29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dirty="0">
                <a:solidFill>
                  <a:srgbClr val="5C492A"/>
                </a:solidFill>
                <a:latin typeface="Tahoma"/>
                <a:cs typeface="Tahoma"/>
              </a:rPr>
              <a:t>çocu</a:t>
            </a:r>
            <a:r>
              <a:rPr sz="365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650" dirty="0">
                <a:solidFill>
                  <a:srgbClr val="5C492A"/>
                </a:solidFill>
                <a:latin typeface="Tahoma"/>
                <a:cs typeface="Tahoma"/>
              </a:rPr>
              <a:t>unuzu</a:t>
            </a:r>
            <a:r>
              <a:rPr sz="3650" spc="-29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dirty="0">
                <a:solidFill>
                  <a:srgbClr val="5C492A"/>
                </a:solidFill>
                <a:latin typeface="Tahoma"/>
                <a:cs typeface="Tahoma"/>
              </a:rPr>
              <a:t>olası</a:t>
            </a:r>
            <a:r>
              <a:rPr sz="3650" spc="-29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spc="55" dirty="0">
                <a:solidFill>
                  <a:srgbClr val="5C492A"/>
                </a:solidFill>
                <a:latin typeface="Tahoma"/>
                <a:cs typeface="Tahoma"/>
              </a:rPr>
              <a:t>bir</a:t>
            </a:r>
            <a:r>
              <a:rPr sz="3650" spc="-29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spc="-10" dirty="0">
                <a:solidFill>
                  <a:srgbClr val="5C492A"/>
                </a:solidFill>
                <a:latin typeface="Tahoma"/>
                <a:cs typeface="Tahoma"/>
              </a:rPr>
              <a:t>siber </a:t>
            </a:r>
            <a:r>
              <a:rPr sz="3650" spc="65" dirty="0">
                <a:solidFill>
                  <a:srgbClr val="5C492A"/>
                </a:solidFill>
                <a:latin typeface="Tahoma"/>
                <a:cs typeface="Tahoma"/>
              </a:rPr>
              <a:t>zorbalık</a:t>
            </a:r>
            <a:r>
              <a:rPr sz="3650" spc="-2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dirty="0">
                <a:solidFill>
                  <a:srgbClr val="5C492A"/>
                </a:solidFill>
                <a:latin typeface="Tahoma"/>
                <a:cs typeface="Tahoma"/>
              </a:rPr>
              <a:t>durumundan</a:t>
            </a:r>
            <a:r>
              <a:rPr sz="3650" spc="-2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650" spc="-10" dirty="0">
                <a:solidFill>
                  <a:srgbClr val="5C492A"/>
                </a:solidFill>
                <a:latin typeface="Tahoma"/>
                <a:cs typeface="Tahoma"/>
              </a:rPr>
              <a:t>koruyabilir.</a:t>
            </a:r>
            <a:endParaRPr sz="365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155058" cy="1027859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68299" y="4278481"/>
            <a:ext cx="14298930" cy="5187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3080" marR="505459" algn="ctr">
              <a:lnSpc>
                <a:spcPct val="115399"/>
              </a:lnSpc>
              <a:spcBef>
                <a:spcPts val="95"/>
              </a:spcBef>
            </a:pPr>
            <a:r>
              <a:rPr sz="3250" spc="-45" dirty="0">
                <a:solidFill>
                  <a:srgbClr val="5C492A"/>
                </a:solidFill>
                <a:latin typeface="Tahoma"/>
                <a:cs typeface="Tahoma"/>
              </a:rPr>
              <a:t>Bu</a:t>
            </a:r>
            <a:r>
              <a:rPr sz="3250" spc="-2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dönemde</a:t>
            </a:r>
            <a:r>
              <a:rPr sz="3250" spc="-2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85" dirty="0">
                <a:solidFill>
                  <a:srgbClr val="5C492A"/>
                </a:solidFill>
                <a:latin typeface="Tahoma"/>
                <a:cs typeface="Tahoma"/>
              </a:rPr>
              <a:t>romantik</a:t>
            </a:r>
            <a:r>
              <a:rPr sz="3250" spc="-2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ili</a:t>
            </a:r>
            <a:r>
              <a:rPr sz="325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kiler</a:t>
            </a:r>
            <a:r>
              <a:rPr sz="3250" spc="-2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45" dirty="0">
                <a:solidFill>
                  <a:srgbClr val="5C492A"/>
                </a:solidFill>
                <a:latin typeface="Tahoma"/>
                <a:cs typeface="Tahoma"/>
              </a:rPr>
              <a:t>ya</a:t>
            </a:r>
            <a:r>
              <a:rPr sz="3250" spc="45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50" spc="45" dirty="0">
                <a:solidFill>
                  <a:srgbClr val="5C492A"/>
                </a:solidFill>
                <a:latin typeface="Tahoma"/>
                <a:cs typeface="Tahoma"/>
              </a:rPr>
              <a:t>anabilir</a:t>
            </a:r>
            <a:r>
              <a:rPr sz="3250" spc="-2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-25" dirty="0">
                <a:solidFill>
                  <a:srgbClr val="5C492A"/>
                </a:solidFill>
                <a:latin typeface="Tahoma"/>
                <a:cs typeface="Tahoma"/>
              </a:rPr>
              <a:t>ve</a:t>
            </a:r>
            <a:r>
              <a:rPr sz="3250" spc="-2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bu</a:t>
            </a:r>
            <a:r>
              <a:rPr sz="3250" spc="-2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durum</a:t>
            </a:r>
            <a:r>
              <a:rPr sz="3250" spc="-27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50" dirty="0">
                <a:solidFill>
                  <a:srgbClr val="5C492A"/>
                </a:solidFill>
                <a:latin typeface="Tahoma"/>
                <a:cs typeface="Tahoma"/>
              </a:rPr>
              <a:t>çocukların</a:t>
            </a:r>
            <a:r>
              <a:rPr sz="3250" spc="-2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-10" dirty="0">
                <a:solidFill>
                  <a:srgbClr val="5C492A"/>
                </a:solidFill>
                <a:latin typeface="Tahoma"/>
                <a:cs typeface="Tahoma"/>
              </a:rPr>
              <a:t>geli</a:t>
            </a:r>
            <a:r>
              <a:rPr sz="325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50" spc="-10" dirty="0">
                <a:solidFill>
                  <a:srgbClr val="5C492A"/>
                </a:solidFill>
                <a:latin typeface="Tahoma"/>
                <a:cs typeface="Tahoma"/>
              </a:rPr>
              <a:t>im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dönemlerinin</a:t>
            </a:r>
            <a:r>
              <a:rPr sz="3250" spc="-20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50" dirty="0">
                <a:solidFill>
                  <a:srgbClr val="5C492A"/>
                </a:solidFill>
                <a:latin typeface="Tahoma"/>
                <a:cs typeface="Tahoma"/>
              </a:rPr>
              <a:t>bir</a:t>
            </a:r>
            <a:r>
              <a:rPr sz="3250" spc="-19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-10" dirty="0">
                <a:solidFill>
                  <a:srgbClr val="5C492A"/>
                </a:solidFill>
                <a:latin typeface="Tahoma"/>
                <a:cs typeface="Tahoma"/>
              </a:rPr>
              <a:t>özelli</a:t>
            </a:r>
            <a:r>
              <a:rPr sz="325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250" spc="-10" dirty="0">
                <a:solidFill>
                  <a:srgbClr val="5C492A"/>
                </a:solidFill>
                <a:latin typeface="Tahoma"/>
                <a:cs typeface="Tahoma"/>
              </a:rPr>
              <a:t>idir.</a:t>
            </a:r>
            <a:endParaRPr sz="3250">
              <a:latin typeface="Tahoma"/>
              <a:cs typeface="Tahoma"/>
            </a:endParaRPr>
          </a:p>
          <a:p>
            <a:pPr marL="184785" marR="177165" algn="ctr">
              <a:lnSpc>
                <a:spcPct val="115399"/>
              </a:lnSpc>
            </a:pPr>
            <a:r>
              <a:rPr sz="3250" spc="-45" dirty="0">
                <a:solidFill>
                  <a:srgbClr val="5C492A"/>
                </a:solidFill>
                <a:latin typeface="Tahoma"/>
                <a:cs typeface="Tahoma"/>
              </a:rPr>
              <a:t>Bu</a:t>
            </a:r>
            <a:r>
              <a:rPr sz="3250" spc="-1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55" dirty="0">
                <a:solidFill>
                  <a:srgbClr val="5C492A"/>
                </a:solidFill>
                <a:latin typeface="Tahoma"/>
                <a:cs typeface="Tahoma"/>
              </a:rPr>
              <a:t>süreçte</a:t>
            </a:r>
            <a:r>
              <a:rPr sz="3250" spc="-1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çocu</a:t>
            </a:r>
            <a:r>
              <a:rPr sz="325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umuza</a:t>
            </a:r>
            <a:r>
              <a:rPr sz="3250" spc="-1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50" dirty="0">
                <a:solidFill>
                  <a:srgbClr val="5C492A"/>
                </a:solidFill>
                <a:latin typeface="Tahoma"/>
                <a:cs typeface="Tahoma"/>
              </a:rPr>
              <a:t>yakla</a:t>
            </a:r>
            <a:r>
              <a:rPr sz="3250" spc="5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50" spc="50" dirty="0">
                <a:solidFill>
                  <a:srgbClr val="5C492A"/>
                </a:solidFill>
                <a:latin typeface="Tahoma"/>
                <a:cs typeface="Tahoma"/>
              </a:rPr>
              <a:t>ımımız</a:t>
            </a:r>
            <a:r>
              <a:rPr sz="3250" spc="-1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70" dirty="0">
                <a:solidFill>
                  <a:srgbClr val="5C492A"/>
                </a:solidFill>
                <a:latin typeface="Tahoma"/>
                <a:cs typeface="Tahoma"/>
              </a:rPr>
              <a:t>yasaklayıcı</a:t>
            </a:r>
            <a:r>
              <a:rPr sz="3250" spc="-1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olursa</a:t>
            </a:r>
            <a:r>
              <a:rPr sz="3250" spc="-18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çocu</a:t>
            </a:r>
            <a:r>
              <a:rPr sz="325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umuz</a:t>
            </a:r>
            <a:r>
              <a:rPr sz="3250" spc="-1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-10" dirty="0">
                <a:solidFill>
                  <a:srgbClr val="5C492A"/>
                </a:solidFill>
                <a:latin typeface="Tahoma"/>
                <a:cs typeface="Tahoma"/>
              </a:rPr>
              <a:t>ili</a:t>
            </a:r>
            <a:r>
              <a:rPr sz="325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50" spc="-10" dirty="0">
                <a:solidFill>
                  <a:srgbClr val="5C492A"/>
                </a:solidFill>
                <a:latin typeface="Tahoma"/>
                <a:cs typeface="Tahoma"/>
              </a:rPr>
              <a:t>kisini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gizleyerek</a:t>
            </a:r>
            <a:r>
              <a:rPr sz="3250" spc="-26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ya</a:t>
            </a:r>
            <a:r>
              <a:rPr sz="325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ayabilir.</a:t>
            </a:r>
            <a:r>
              <a:rPr sz="3250" spc="-2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-45" dirty="0">
                <a:solidFill>
                  <a:srgbClr val="5C492A"/>
                </a:solidFill>
                <a:latin typeface="Tahoma"/>
                <a:cs typeface="Tahoma"/>
              </a:rPr>
              <a:t>Bu</a:t>
            </a:r>
            <a:r>
              <a:rPr sz="3250" spc="-2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90" dirty="0">
                <a:solidFill>
                  <a:srgbClr val="5C492A"/>
                </a:solidFill>
                <a:latin typeface="Tahoma"/>
                <a:cs typeface="Tahoma"/>
              </a:rPr>
              <a:t>da</a:t>
            </a:r>
            <a:r>
              <a:rPr sz="3250" spc="-2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onun</a:t>
            </a:r>
            <a:r>
              <a:rPr sz="3250" spc="-2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ili</a:t>
            </a:r>
            <a:r>
              <a:rPr sz="325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kisinde</a:t>
            </a:r>
            <a:r>
              <a:rPr sz="3250" spc="-2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ya</a:t>
            </a:r>
            <a:r>
              <a:rPr sz="325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adı</a:t>
            </a:r>
            <a:r>
              <a:rPr sz="325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ı</a:t>
            </a:r>
            <a:r>
              <a:rPr sz="3250" spc="-2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45" dirty="0">
                <a:solidFill>
                  <a:srgbClr val="5C492A"/>
                </a:solidFill>
                <a:latin typeface="Tahoma"/>
                <a:cs typeface="Tahoma"/>
              </a:rPr>
              <a:t>sorunlarda</a:t>
            </a:r>
            <a:r>
              <a:rPr sz="3250" spc="-2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70" dirty="0">
                <a:solidFill>
                  <a:srgbClr val="5C492A"/>
                </a:solidFill>
                <a:latin typeface="Tahoma"/>
                <a:cs typeface="Tahoma"/>
              </a:rPr>
              <a:t>ona</a:t>
            </a:r>
            <a:r>
              <a:rPr sz="3250" spc="-2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55" dirty="0">
                <a:solidFill>
                  <a:srgbClr val="5C492A"/>
                </a:solidFill>
                <a:latin typeface="Tahoma"/>
                <a:cs typeface="Tahoma"/>
              </a:rPr>
              <a:t>destek </a:t>
            </a:r>
            <a:r>
              <a:rPr sz="3250" spc="60" dirty="0">
                <a:solidFill>
                  <a:srgbClr val="5C492A"/>
                </a:solidFill>
                <a:latin typeface="Tahoma"/>
                <a:cs typeface="Tahoma"/>
              </a:rPr>
              <a:t>olmamızı</a:t>
            </a:r>
            <a:r>
              <a:rPr sz="3250" spc="-29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-50" dirty="0">
                <a:solidFill>
                  <a:srgbClr val="5C492A"/>
                </a:solidFill>
                <a:latin typeface="Tahoma"/>
                <a:cs typeface="Tahoma"/>
              </a:rPr>
              <a:t>engeller.</a:t>
            </a:r>
            <a:r>
              <a:rPr sz="3250" spc="-29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55" dirty="0">
                <a:solidFill>
                  <a:srgbClr val="5C492A"/>
                </a:solidFill>
                <a:latin typeface="Tahoma"/>
                <a:cs typeface="Tahoma"/>
              </a:rPr>
              <a:t>Zarar</a:t>
            </a:r>
            <a:r>
              <a:rPr sz="3250" spc="-29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verici</a:t>
            </a:r>
            <a:r>
              <a:rPr sz="3250" spc="-28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ili</a:t>
            </a:r>
            <a:r>
              <a:rPr sz="325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kiler</a:t>
            </a:r>
            <a:r>
              <a:rPr sz="3250" spc="-29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-10" dirty="0">
                <a:solidFill>
                  <a:srgbClr val="5C492A"/>
                </a:solidFill>
                <a:latin typeface="Tahoma"/>
                <a:cs typeface="Tahoma"/>
              </a:rPr>
              <a:t>ya</a:t>
            </a:r>
            <a:r>
              <a:rPr sz="325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50" spc="-10" dirty="0">
                <a:solidFill>
                  <a:srgbClr val="5C492A"/>
                </a:solidFill>
                <a:latin typeface="Tahoma"/>
                <a:cs typeface="Tahoma"/>
              </a:rPr>
              <a:t>ayabilir.</a:t>
            </a:r>
            <a:endParaRPr sz="3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725"/>
              </a:spcBef>
            </a:pPr>
            <a:endParaRPr sz="3250">
              <a:latin typeface="Tahoma"/>
              <a:cs typeface="Tahoma"/>
            </a:endParaRPr>
          </a:p>
          <a:p>
            <a:pPr marL="12700" marR="5080" algn="ctr">
              <a:lnSpc>
                <a:spcPct val="115399"/>
              </a:lnSpc>
            </a:pPr>
            <a:r>
              <a:rPr sz="3250" spc="45" dirty="0">
                <a:solidFill>
                  <a:srgbClr val="5C492A"/>
                </a:solidFill>
                <a:latin typeface="Tahoma"/>
                <a:cs typeface="Tahoma"/>
              </a:rPr>
              <a:t>Çocuklarımız</a:t>
            </a:r>
            <a:r>
              <a:rPr sz="3250" spc="-2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50" dirty="0">
                <a:solidFill>
                  <a:srgbClr val="5C492A"/>
                </a:solidFill>
                <a:latin typeface="Tahoma"/>
                <a:cs typeface="Tahoma"/>
              </a:rPr>
              <a:t>ya</a:t>
            </a:r>
            <a:r>
              <a:rPr sz="3250" spc="5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50" spc="50" dirty="0">
                <a:solidFill>
                  <a:srgbClr val="5C492A"/>
                </a:solidFill>
                <a:latin typeface="Tahoma"/>
                <a:cs typeface="Tahoma"/>
              </a:rPr>
              <a:t>adıkları</a:t>
            </a:r>
            <a:r>
              <a:rPr sz="3250" spc="-24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duygusal</a:t>
            </a:r>
            <a:r>
              <a:rPr sz="3250" spc="-24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ili</a:t>
            </a:r>
            <a:r>
              <a:rPr sz="325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kilerle</a:t>
            </a:r>
            <a:r>
              <a:rPr sz="3250" spc="-24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-10" dirty="0">
                <a:solidFill>
                  <a:srgbClr val="5C492A"/>
                </a:solidFill>
                <a:latin typeface="Tahoma"/>
                <a:cs typeface="Tahoma"/>
              </a:rPr>
              <a:t>ilgili</a:t>
            </a:r>
            <a:r>
              <a:rPr sz="3250" spc="-24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ebeveynleriyle</a:t>
            </a:r>
            <a:r>
              <a:rPr sz="3250" spc="-2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-10" dirty="0">
                <a:solidFill>
                  <a:srgbClr val="5C492A"/>
                </a:solidFill>
                <a:latin typeface="Tahoma"/>
                <a:cs typeface="Tahoma"/>
              </a:rPr>
              <a:t>ileti</a:t>
            </a:r>
            <a:r>
              <a:rPr sz="325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50" spc="-10" dirty="0">
                <a:solidFill>
                  <a:srgbClr val="5C492A"/>
                </a:solidFill>
                <a:latin typeface="Tahoma"/>
                <a:cs typeface="Tahoma"/>
              </a:rPr>
              <a:t>im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kurabilmelidir.</a:t>
            </a:r>
            <a:r>
              <a:rPr sz="3250" spc="-26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-45" dirty="0">
                <a:solidFill>
                  <a:srgbClr val="5C492A"/>
                </a:solidFill>
                <a:latin typeface="Tahoma"/>
                <a:cs typeface="Tahoma"/>
              </a:rPr>
              <a:t>Bu</a:t>
            </a:r>
            <a:r>
              <a:rPr sz="3250" spc="-26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50" dirty="0">
                <a:solidFill>
                  <a:srgbClr val="5C492A"/>
                </a:solidFill>
                <a:latin typeface="Tahoma"/>
                <a:cs typeface="Tahoma"/>
              </a:rPr>
              <a:t>sayede</a:t>
            </a:r>
            <a:r>
              <a:rPr sz="3250" spc="-26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sınırlarını</a:t>
            </a:r>
            <a:r>
              <a:rPr sz="3250" spc="-26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ke</a:t>
            </a:r>
            <a:r>
              <a:rPr sz="325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fedebilir</a:t>
            </a:r>
            <a:r>
              <a:rPr sz="3250" spc="-26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-25" dirty="0">
                <a:solidFill>
                  <a:srgbClr val="5C492A"/>
                </a:solidFill>
                <a:latin typeface="Tahoma"/>
                <a:cs typeface="Tahoma"/>
              </a:rPr>
              <a:t>ve</a:t>
            </a:r>
            <a:r>
              <a:rPr sz="3250" spc="-26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nasıl</a:t>
            </a:r>
            <a:r>
              <a:rPr sz="3250" spc="-26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45" dirty="0">
                <a:solidFill>
                  <a:srgbClr val="5C492A"/>
                </a:solidFill>
                <a:latin typeface="Tahoma"/>
                <a:cs typeface="Tahoma"/>
              </a:rPr>
              <a:t>davranabilece</a:t>
            </a:r>
            <a:r>
              <a:rPr sz="3250" spc="45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250" spc="45" dirty="0">
                <a:solidFill>
                  <a:srgbClr val="5C492A"/>
                </a:solidFill>
                <a:latin typeface="Tahoma"/>
                <a:cs typeface="Tahoma"/>
              </a:rPr>
              <a:t>i</a:t>
            </a:r>
            <a:r>
              <a:rPr sz="3250" spc="-26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ile</a:t>
            </a:r>
            <a:r>
              <a:rPr sz="3250" spc="-26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-10" dirty="0">
                <a:solidFill>
                  <a:srgbClr val="5C492A"/>
                </a:solidFill>
                <a:latin typeface="Tahoma"/>
                <a:cs typeface="Tahoma"/>
              </a:rPr>
              <a:t>ilgili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sizden</a:t>
            </a:r>
            <a:r>
              <a:rPr sz="3250" spc="-2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dirty="0">
                <a:solidFill>
                  <a:srgbClr val="5C492A"/>
                </a:solidFill>
                <a:latin typeface="Tahoma"/>
                <a:cs typeface="Tahoma"/>
              </a:rPr>
              <a:t>fikir</a:t>
            </a:r>
            <a:r>
              <a:rPr sz="3250" spc="-2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250" spc="-10" dirty="0">
                <a:solidFill>
                  <a:srgbClr val="5C492A"/>
                </a:solidFill>
                <a:latin typeface="Tahoma"/>
                <a:cs typeface="Tahoma"/>
              </a:rPr>
              <a:t>alabilirler.</a:t>
            </a:r>
            <a:endParaRPr sz="325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47463" y="306220"/>
            <a:ext cx="15542894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spc="-145" dirty="0"/>
              <a:t>ÇOCU</a:t>
            </a:r>
            <a:r>
              <a:rPr sz="5600" spc="-145" dirty="0">
                <a:latin typeface="Lucida Sans Unicode"/>
                <a:cs typeface="Lucida Sans Unicode"/>
              </a:rPr>
              <a:t>Ğ</a:t>
            </a:r>
            <a:r>
              <a:rPr sz="5600" spc="-145" dirty="0"/>
              <a:t>UMLA</a:t>
            </a:r>
            <a:r>
              <a:rPr sz="5600" spc="-525" dirty="0"/>
              <a:t> </a:t>
            </a:r>
            <a:r>
              <a:rPr sz="5600" spc="-235" dirty="0"/>
              <a:t>NASIL</a:t>
            </a:r>
            <a:r>
              <a:rPr sz="5600" spc="-520" dirty="0"/>
              <a:t> </a:t>
            </a:r>
            <a:r>
              <a:rPr sz="5600" spc="-20" dirty="0"/>
              <a:t>ETK</a:t>
            </a:r>
            <a:r>
              <a:rPr sz="5600" spc="-20" dirty="0">
                <a:latin typeface="Lucida Sans Unicode"/>
                <a:cs typeface="Lucida Sans Unicode"/>
              </a:rPr>
              <a:t>İ</a:t>
            </a:r>
            <a:r>
              <a:rPr sz="5600" spc="-20" dirty="0"/>
              <a:t>L</a:t>
            </a:r>
            <a:r>
              <a:rPr sz="5600" spc="-20" dirty="0">
                <a:latin typeface="Lucida Sans Unicode"/>
                <a:cs typeface="Lucida Sans Unicode"/>
              </a:rPr>
              <a:t>İ</a:t>
            </a:r>
            <a:r>
              <a:rPr sz="5600" spc="-540" dirty="0">
                <a:latin typeface="Lucida Sans Unicode"/>
                <a:cs typeface="Lucida Sans Unicode"/>
              </a:rPr>
              <a:t> </a:t>
            </a:r>
            <a:r>
              <a:rPr sz="5600" dirty="0">
                <a:latin typeface="Lucida Sans Unicode"/>
                <a:cs typeface="Lucida Sans Unicode"/>
              </a:rPr>
              <a:t>İ</a:t>
            </a:r>
            <a:r>
              <a:rPr sz="5600" dirty="0"/>
              <a:t>LET</a:t>
            </a:r>
            <a:r>
              <a:rPr sz="5600" dirty="0">
                <a:latin typeface="Lucida Sans Unicode"/>
                <a:cs typeface="Lucida Sans Unicode"/>
              </a:rPr>
              <a:t>İŞİ</a:t>
            </a:r>
            <a:r>
              <a:rPr sz="5600" dirty="0"/>
              <a:t>M</a:t>
            </a:r>
            <a:r>
              <a:rPr sz="5600" spc="-520" dirty="0"/>
              <a:t> </a:t>
            </a:r>
            <a:r>
              <a:rPr sz="5600" spc="-10" dirty="0"/>
              <a:t>KURAB</a:t>
            </a:r>
            <a:r>
              <a:rPr sz="5600" spc="-10" dirty="0">
                <a:latin typeface="Lucida Sans Unicode"/>
                <a:cs typeface="Lucida Sans Unicode"/>
              </a:rPr>
              <a:t>İ</a:t>
            </a:r>
            <a:r>
              <a:rPr sz="5600" spc="-10" dirty="0"/>
              <a:t>L</a:t>
            </a:r>
            <a:r>
              <a:rPr sz="5600" spc="-10" dirty="0">
                <a:latin typeface="Lucida Sans Unicode"/>
                <a:cs typeface="Lucida Sans Unicode"/>
              </a:rPr>
              <a:t>İ</a:t>
            </a:r>
            <a:r>
              <a:rPr sz="5600" spc="-10" dirty="0"/>
              <a:t>R</a:t>
            </a:r>
            <a:r>
              <a:rPr sz="5600" spc="-10" dirty="0">
                <a:latin typeface="Lucida Sans Unicode"/>
                <a:cs typeface="Lucida Sans Unicode"/>
              </a:rPr>
              <a:t>İ</a:t>
            </a:r>
            <a:r>
              <a:rPr sz="5600" spc="-10" dirty="0"/>
              <a:t>M?</a:t>
            </a:r>
            <a:endParaRPr sz="5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127885" cy="1755775"/>
            <a:chOff x="0" y="0"/>
            <a:chExt cx="2127885" cy="175577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127885" cy="1659255"/>
            </a:xfrm>
            <a:custGeom>
              <a:avLst/>
              <a:gdLst/>
              <a:ahLst/>
              <a:cxnLst/>
              <a:rect l="l" t="t" r="r" b="b"/>
              <a:pathLst>
                <a:path w="2127885" h="1659255">
                  <a:moveTo>
                    <a:pt x="0" y="0"/>
                  </a:moveTo>
                  <a:lnTo>
                    <a:pt x="2127847" y="0"/>
                  </a:lnTo>
                  <a:lnTo>
                    <a:pt x="2124183" y="19904"/>
                  </a:lnTo>
                  <a:lnTo>
                    <a:pt x="2109546" y="88259"/>
                  </a:lnTo>
                  <a:lnTo>
                    <a:pt x="2091083" y="166260"/>
                  </a:lnTo>
                  <a:lnTo>
                    <a:pt x="2070853" y="237937"/>
                  </a:lnTo>
                  <a:lnTo>
                    <a:pt x="2058019" y="275749"/>
                  </a:lnTo>
                  <a:lnTo>
                    <a:pt x="2043371" y="314877"/>
                  </a:lnTo>
                  <a:lnTo>
                    <a:pt x="2026910" y="355320"/>
                  </a:lnTo>
                  <a:lnTo>
                    <a:pt x="2008636" y="397080"/>
                  </a:lnTo>
                  <a:lnTo>
                    <a:pt x="1988549" y="440155"/>
                  </a:lnTo>
                  <a:lnTo>
                    <a:pt x="1966649" y="484546"/>
                  </a:lnTo>
                  <a:lnTo>
                    <a:pt x="1942935" y="530253"/>
                  </a:lnTo>
                  <a:lnTo>
                    <a:pt x="1917409" y="577276"/>
                  </a:lnTo>
                  <a:lnTo>
                    <a:pt x="1890069" y="625614"/>
                  </a:lnTo>
                  <a:lnTo>
                    <a:pt x="1860916" y="675269"/>
                  </a:lnTo>
                  <a:lnTo>
                    <a:pt x="1829950" y="726239"/>
                  </a:lnTo>
                  <a:lnTo>
                    <a:pt x="1797170" y="778525"/>
                  </a:lnTo>
                  <a:lnTo>
                    <a:pt x="1762578" y="832127"/>
                  </a:lnTo>
                  <a:lnTo>
                    <a:pt x="1725557" y="884528"/>
                  </a:lnTo>
                  <a:lnTo>
                    <a:pt x="1688991" y="935176"/>
                  </a:lnTo>
                  <a:lnTo>
                    <a:pt x="1652879" y="984069"/>
                  </a:lnTo>
                  <a:lnTo>
                    <a:pt x="1617223" y="1031209"/>
                  </a:lnTo>
                  <a:lnTo>
                    <a:pt x="1582023" y="1076595"/>
                  </a:lnTo>
                  <a:lnTo>
                    <a:pt x="1547277" y="1120227"/>
                  </a:lnTo>
                  <a:lnTo>
                    <a:pt x="1512849" y="1162268"/>
                  </a:lnTo>
                  <a:lnTo>
                    <a:pt x="1479150" y="1202229"/>
                  </a:lnTo>
                  <a:lnTo>
                    <a:pt x="1445770" y="1240599"/>
                  </a:lnTo>
                  <a:lnTo>
                    <a:pt x="1412844" y="1277216"/>
                  </a:lnTo>
                  <a:lnTo>
                    <a:pt x="1380374" y="1312079"/>
                  </a:lnTo>
                  <a:lnTo>
                    <a:pt x="1348358" y="1345188"/>
                  </a:lnTo>
                  <a:lnTo>
                    <a:pt x="1316798" y="1376543"/>
                  </a:lnTo>
                  <a:lnTo>
                    <a:pt x="1285693" y="1406144"/>
                  </a:lnTo>
                  <a:lnTo>
                    <a:pt x="1255043" y="1433991"/>
                  </a:lnTo>
                  <a:lnTo>
                    <a:pt x="1224847" y="1460085"/>
                  </a:lnTo>
                  <a:lnTo>
                    <a:pt x="1195107" y="1484424"/>
                  </a:lnTo>
                  <a:lnTo>
                    <a:pt x="1165822" y="1507010"/>
                  </a:lnTo>
                  <a:lnTo>
                    <a:pt x="1142639" y="1526314"/>
                  </a:lnTo>
                  <a:lnTo>
                    <a:pt x="1101167" y="1554144"/>
                  </a:lnTo>
                  <a:lnTo>
                    <a:pt x="1058614" y="1578664"/>
                  </a:lnTo>
                  <a:lnTo>
                    <a:pt x="1014979" y="1599875"/>
                  </a:lnTo>
                  <a:lnTo>
                    <a:pt x="970264" y="1617776"/>
                  </a:lnTo>
                  <a:lnTo>
                    <a:pt x="924468" y="1632368"/>
                  </a:lnTo>
                  <a:lnTo>
                    <a:pt x="877590" y="1643650"/>
                  </a:lnTo>
                  <a:lnTo>
                    <a:pt x="829632" y="1651623"/>
                  </a:lnTo>
                  <a:lnTo>
                    <a:pt x="780593" y="1656286"/>
                  </a:lnTo>
                  <a:lnTo>
                    <a:pt x="730472" y="1657639"/>
                  </a:lnTo>
                  <a:lnTo>
                    <a:pt x="704453" y="1658945"/>
                  </a:lnTo>
                  <a:lnTo>
                    <a:pt x="639289" y="1655938"/>
                  </a:lnTo>
                  <a:lnTo>
                    <a:pt x="599890" y="1651607"/>
                  </a:lnTo>
                  <a:lnTo>
                    <a:pt x="556200" y="1645408"/>
                  </a:lnTo>
                  <a:lnTo>
                    <a:pt x="508093" y="1637333"/>
                  </a:lnTo>
                  <a:lnTo>
                    <a:pt x="455567" y="1627382"/>
                  </a:lnTo>
                  <a:lnTo>
                    <a:pt x="398625" y="1615554"/>
                  </a:lnTo>
                  <a:lnTo>
                    <a:pt x="337264" y="1601851"/>
                  </a:lnTo>
                  <a:lnTo>
                    <a:pt x="271486" y="1586271"/>
                  </a:lnTo>
                  <a:lnTo>
                    <a:pt x="201290" y="1568815"/>
                  </a:lnTo>
                  <a:lnTo>
                    <a:pt x="126676" y="1549483"/>
                  </a:lnTo>
                  <a:lnTo>
                    <a:pt x="77943" y="1537141"/>
                  </a:lnTo>
                  <a:lnTo>
                    <a:pt x="29239" y="1524528"/>
                  </a:lnTo>
                  <a:lnTo>
                    <a:pt x="0" y="1516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AF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837689" cy="1755775"/>
            </a:xfrm>
            <a:custGeom>
              <a:avLst/>
              <a:gdLst/>
              <a:ahLst/>
              <a:cxnLst/>
              <a:rect l="l" t="t" r="r" b="b"/>
              <a:pathLst>
                <a:path w="1837689" h="1755775">
                  <a:moveTo>
                    <a:pt x="1601724" y="0"/>
                  </a:moveTo>
                  <a:lnTo>
                    <a:pt x="1628031" y="0"/>
                  </a:lnTo>
                  <a:lnTo>
                    <a:pt x="1628467" y="24466"/>
                  </a:lnTo>
                  <a:lnTo>
                    <a:pt x="1630775" y="73419"/>
                  </a:lnTo>
                  <a:lnTo>
                    <a:pt x="1634377" y="121391"/>
                  </a:lnTo>
                  <a:lnTo>
                    <a:pt x="1639150" y="168477"/>
                  </a:lnTo>
                  <a:lnTo>
                    <a:pt x="1644968" y="214770"/>
                  </a:lnTo>
                  <a:lnTo>
                    <a:pt x="1657811" y="268416"/>
                  </a:lnTo>
                  <a:lnTo>
                    <a:pt x="1665350" y="313405"/>
                  </a:lnTo>
                  <a:lnTo>
                    <a:pt x="1673565" y="357883"/>
                  </a:lnTo>
                  <a:lnTo>
                    <a:pt x="1692630" y="419489"/>
                  </a:lnTo>
                  <a:lnTo>
                    <a:pt x="1706130" y="472637"/>
                  </a:lnTo>
                  <a:lnTo>
                    <a:pt x="1719981" y="525519"/>
                  </a:lnTo>
                  <a:lnTo>
                    <a:pt x="1748071" y="630989"/>
                  </a:lnTo>
                  <a:lnTo>
                    <a:pt x="1761957" y="683844"/>
                  </a:lnTo>
                  <a:lnTo>
                    <a:pt x="1781590" y="745020"/>
                  </a:lnTo>
                  <a:lnTo>
                    <a:pt x="1794596" y="798543"/>
                  </a:lnTo>
                  <a:lnTo>
                    <a:pt x="1803541" y="842467"/>
                  </a:lnTo>
                  <a:lnTo>
                    <a:pt x="1811660" y="887016"/>
                  </a:lnTo>
                  <a:lnTo>
                    <a:pt x="1824811" y="940429"/>
                  </a:lnTo>
                  <a:lnTo>
                    <a:pt x="1830547" y="986785"/>
                  </a:lnTo>
                  <a:lnTo>
                    <a:pt x="1834725" y="1034321"/>
                  </a:lnTo>
                  <a:lnTo>
                    <a:pt x="1837101" y="1083223"/>
                  </a:lnTo>
                  <a:lnTo>
                    <a:pt x="1837431" y="1133675"/>
                  </a:lnTo>
                  <a:lnTo>
                    <a:pt x="1835470" y="1185862"/>
                  </a:lnTo>
                  <a:lnTo>
                    <a:pt x="1824875" y="1231918"/>
                  </a:lnTo>
                  <a:lnTo>
                    <a:pt x="1811500" y="1280080"/>
                  </a:lnTo>
                  <a:lnTo>
                    <a:pt x="1789656" y="1321984"/>
                  </a:lnTo>
                  <a:lnTo>
                    <a:pt x="1766167" y="1365134"/>
                  </a:lnTo>
                  <a:lnTo>
                    <a:pt x="1741265" y="1409356"/>
                  </a:lnTo>
                  <a:lnTo>
                    <a:pt x="1642079" y="1522543"/>
                  </a:lnTo>
                  <a:lnTo>
                    <a:pt x="1479626" y="1645646"/>
                  </a:lnTo>
                  <a:lnTo>
                    <a:pt x="1387861" y="1689832"/>
                  </a:lnTo>
                  <a:lnTo>
                    <a:pt x="1627680" y="1508103"/>
                  </a:lnTo>
                  <a:lnTo>
                    <a:pt x="1723369" y="1397565"/>
                  </a:lnTo>
                  <a:lnTo>
                    <a:pt x="1747086" y="1354242"/>
                  </a:lnTo>
                  <a:lnTo>
                    <a:pt x="1769388" y="1311991"/>
                  </a:lnTo>
                  <a:lnTo>
                    <a:pt x="1790049" y="1270984"/>
                  </a:lnTo>
                  <a:lnTo>
                    <a:pt x="1801865" y="1224003"/>
                  </a:lnTo>
                  <a:lnTo>
                    <a:pt x="1811115" y="1178967"/>
                  </a:lnTo>
                  <a:lnTo>
                    <a:pt x="1818034" y="1135697"/>
                  </a:lnTo>
                  <a:lnTo>
                    <a:pt x="1816757" y="1085963"/>
                  </a:lnTo>
                  <a:lnTo>
                    <a:pt x="1813623" y="1037636"/>
                  </a:lnTo>
                  <a:lnTo>
                    <a:pt x="1808867" y="990537"/>
                  </a:lnTo>
                  <a:lnTo>
                    <a:pt x="1802725" y="944489"/>
                  </a:lnTo>
                  <a:lnTo>
                    <a:pt x="1789333" y="891260"/>
                  </a:lnTo>
                  <a:lnTo>
                    <a:pt x="1781129" y="846774"/>
                  </a:lnTo>
                  <a:lnTo>
                    <a:pt x="1772249" y="802801"/>
                  </a:lnTo>
                  <a:lnTo>
                    <a:pt x="1759134" y="749361"/>
                  </a:lnTo>
                  <a:lnTo>
                    <a:pt x="1745518" y="696301"/>
                  </a:lnTo>
                  <a:lnTo>
                    <a:pt x="1725479" y="635433"/>
                  </a:lnTo>
                  <a:lnTo>
                    <a:pt x="1697387" y="529964"/>
                  </a:lnTo>
                  <a:lnTo>
                    <a:pt x="1683589" y="477042"/>
                  </a:lnTo>
                  <a:lnTo>
                    <a:pt x="1670176" y="423829"/>
                  </a:lnTo>
                  <a:lnTo>
                    <a:pt x="1657319" y="370194"/>
                  </a:lnTo>
                  <a:lnTo>
                    <a:pt x="1643129" y="317569"/>
                  </a:lnTo>
                  <a:lnTo>
                    <a:pt x="1635758" y="272452"/>
                  </a:lnTo>
                  <a:lnTo>
                    <a:pt x="1623130" y="218644"/>
                  </a:lnTo>
                  <a:lnTo>
                    <a:pt x="1617573" y="172152"/>
                  </a:lnTo>
                  <a:lnTo>
                    <a:pt x="1613112" y="124830"/>
                  </a:lnTo>
                  <a:lnTo>
                    <a:pt x="1603772" y="68530"/>
                  </a:lnTo>
                  <a:lnTo>
                    <a:pt x="1601882" y="19260"/>
                  </a:lnTo>
                  <a:lnTo>
                    <a:pt x="1601724" y="0"/>
                  </a:lnTo>
                  <a:close/>
                </a:path>
                <a:path w="1837689" h="1755775">
                  <a:moveTo>
                    <a:pt x="0" y="1131763"/>
                  </a:moveTo>
                  <a:lnTo>
                    <a:pt x="23710" y="1151780"/>
                  </a:lnTo>
                  <a:lnTo>
                    <a:pt x="63383" y="1185095"/>
                  </a:lnTo>
                  <a:lnTo>
                    <a:pt x="103215" y="1218289"/>
                  </a:lnTo>
                  <a:lnTo>
                    <a:pt x="143254" y="1251326"/>
                  </a:lnTo>
                  <a:lnTo>
                    <a:pt x="189648" y="1292223"/>
                  </a:lnTo>
                  <a:lnTo>
                    <a:pt x="230242" y="1324840"/>
                  </a:lnTo>
                  <a:lnTo>
                    <a:pt x="271184" y="1357193"/>
                  </a:lnTo>
                  <a:lnTo>
                    <a:pt x="312521" y="1389247"/>
                  </a:lnTo>
                  <a:lnTo>
                    <a:pt x="354301" y="1420965"/>
                  </a:lnTo>
                  <a:lnTo>
                    <a:pt x="396570" y="1452312"/>
                  </a:lnTo>
                  <a:lnTo>
                    <a:pt x="439376" y="1483253"/>
                  </a:lnTo>
                  <a:lnTo>
                    <a:pt x="482766" y="1513751"/>
                  </a:lnTo>
                  <a:lnTo>
                    <a:pt x="526788" y="1543770"/>
                  </a:lnTo>
                  <a:lnTo>
                    <a:pt x="566828" y="1564131"/>
                  </a:lnTo>
                  <a:lnTo>
                    <a:pt x="623402" y="1597314"/>
                  </a:lnTo>
                  <a:lnTo>
                    <a:pt x="682333" y="1628711"/>
                  </a:lnTo>
                  <a:lnTo>
                    <a:pt x="735543" y="1651767"/>
                  </a:lnTo>
                  <a:lnTo>
                    <a:pt x="787159" y="1676032"/>
                  </a:lnTo>
                  <a:lnTo>
                    <a:pt x="835205" y="1703002"/>
                  </a:lnTo>
                  <a:lnTo>
                    <a:pt x="859401" y="1710018"/>
                  </a:lnTo>
                  <a:lnTo>
                    <a:pt x="869974" y="1714682"/>
                  </a:lnTo>
                  <a:lnTo>
                    <a:pt x="868441" y="1715843"/>
                  </a:lnTo>
                  <a:lnTo>
                    <a:pt x="881475" y="1718642"/>
                  </a:lnTo>
                  <a:lnTo>
                    <a:pt x="958893" y="1723354"/>
                  </a:lnTo>
                  <a:lnTo>
                    <a:pt x="1018369" y="1728987"/>
                  </a:lnTo>
                  <a:lnTo>
                    <a:pt x="1082316" y="1731232"/>
                  </a:lnTo>
                  <a:lnTo>
                    <a:pt x="1148279" y="1731949"/>
                  </a:lnTo>
                  <a:lnTo>
                    <a:pt x="1207704" y="1724945"/>
                  </a:lnTo>
                  <a:lnTo>
                    <a:pt x="1258136" y="1712080"/>
                  </a:lnTo>
                  <a:lnTo>
                    <a:pt x="1269930" y="1715819"/>
                  </a:lnTo>
                  <a:lnTo>
                    <a:pt x="1281425" y="1707108"/>
                  </a:lnTo>
                  <a:lnTo>
                    <a:pt x="1293330" y="1710763"/>
                  </a:lnTo>
                  <a:lnTo>
                    <a:pt x="1336014" y="1691094"/>
                  </a:lnTo>
                  <a:lnTo>
                    <a:pt x="1469576" y="1627910"/>
                  </a:lnTo>
                  <a:lnTo>
                    <a:pt x="1387861" y="1689832"/>
                  </a:lnTo>
                  <a:lnTo>
                    <a:pt x="1299665" y="1731313"/>
                  </a:lnTo>
                  <a:lnTo>
                    <a:pt x="1287596" y="1727783"/>
                  </a:lnTo>
                  <a:lnTo>
                    <a:pt x="1269913" y="1741183"/>
                  </a:lnTo>
                  <a:lnTo>
                    <a:pt x="1211902" y="1747116"/>
                  </a:lnTo>
                  <a:lnTo>
                    <a:pt x="1151149" y="1755126"/>
                  </a:lnTo>
                  <a:lnTo>
                    <a:pt x="1084039" y="1755278"/>
                  </a:lnTo>
                  <a:lnTo>
                    <a:pt x="1019157" y="1753742"/>
                  </a:lnTo>
                  <a:lnTo>
                    <a:pt x="958987" y="1748634"/>
                  </a:lnTo>
                  <a:lnTo>
                    <a:pt x="912118" y="1746124"/>
                  </a:lnTo>
                  <a:lnTo>
                    <a:pt x="874931" y="1736277"/>
                  </a:lnTo>
                  <a:lnTo>
                    <a:pt x="867612" y="1741823"/>
                  </a:lnTo>
                  <a:lnTo>
                    <a:pt x="860994" y="1734162"/>
                  </a:lnTo>
                  <a:lnTo>
                    <a:pt x="850061" y="1729771"/>
                  </a:lnTo>
                  <a:lnTo>
                    <a:pt x="825824" y="1722786"/>
                  </a:lnTo>
                  <a:lnTo>
                    <a:pt x="783762" y="1703957"/>
                  </a:lnTo>
                  <a:lnTo>
                    <a:pt x="725867" y="1671775"/>
                  </a:lnTo>
                  <a:lnTo>
                    <a:pt x="672437" y="1648885"/>
                  </a:lnTo>
                  <a:lnTo>
                    <a:pt x="613262" y="1617674"/>
                  </a:lnTo>
                  <a:lnTo>
                    <a:pt x="556435" y="1584682"/>
                  </a:lnTo>
                  <a:lnTo>
                    <a:pt x="472993" y="1533832"/>
                  </a:lnTo>
                  <a:lnTo>
                    <a:pt x="430387" y="1502740"/>
                  </a:lnTo>
                  <a:lnTo>
                    <a:pt x="388297" y="1471257"/>
                  </a:lnTo>
                  <a:lnTo>
                    <a:pt x="352786" y="1447464"/>
                  </a:lnTo>
                  <a:lnTo>
                    <a:pt x="311613" y="1415286"/>
                  </a:lnTo>
                  <a:lnTo>
                    <a:pt x="270843" y="1382803"/>
                  </a:lnTo>
                  <a:lnTo>
                    <a:pt x="236538" y="1358096"/>
                  </a:lnTo>
                  <a:lnTo>
                    <a:pt x="196459" y="1325089"/>
                  </a:lnTo>
                  <a:lnTo>
                    <a:pt x="156668" y="1291863"/>
                  </a:lnTo>
                  <a:lnTo>
                    <a:pt x="123230" y="1266500"/>
                  </a:lnTo>
                  <a:lnTo>
                    <a:pt x="83904" y="1232923"/>
                  </a:lnTo>
                  <a:lnTo>
                    <a:pt x="45095" y="1199507"/>
                  </a:lnTo>
                  <a:lnTo>
                    <a:pt x="5739" y="1165398"/>
                  </a:lnTo>
                  <a:lnTo>
                    <a:pt x="0" y="1160878"/>
                  </a:lnTo>
                  <a:lnTo>
                    <a:pt x="0" y="1131763"/>
                  </a:lnTo>
                  <a:close/>
                </a:path>
              </a:pathLst>
            </a:custGeom>
            <a:solidFill>
              <a:srgbClr val="CFB48B">
                <a:alpha val="96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722" y="2006471"/>
            <a:ext cx="17545234" cy="76938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675270" y="4795528"/>
            <a:ext cx="11323955" cy="3701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500"/>
              </a:lnSpc>
              <a:spcBef>
                <a:spcPts val="95"/>
              </a:spcBef>
            </a:pP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Çocu</a:t>
            </a:r>
            <a:r>
              <a:rPr sz="345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unuzla</a:t>
            </a:r>
            <a:r>
              <a:rPr sz="3450" spc="-2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sık</a:t>
            </a:r>
            <a:r>
              <a:rPr sz="3450" spc="-26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sık</a:t>
            </a:r>
            <a:r>
              <a:rPr sz="3450" spc="-2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spc="80" dirty="0">
                <a:solidFill>
                  <a:srgbClr val="5C492A"/>
                </a:solidFill>
                <a:latin typeface="Tahoma"/>
                <a:cs typeface="Tahoma"/>
              </a:rPr>
              <a:t>vakit</a:t>
            </a:r>
            <a:r>
              <a:rPr sz="3450" spc="-26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spc="-10" dirty="0">
                <a:solidFill>
                  <a:srgbClr val="5C492A"/>
                </a:solidFill>
                <a:latin typeface="Tahoma"/>
                <a:cs typeface="Tahoma"/>
              </a:rPr>
              <a:t>geçirmeniz,</a:t>
            </a:r>
            <a:r>
              <a:rPr sz="3450" spc="-2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onu</a:t>
            </a:r>
            <a:r>
              <a:rPr sz="3450" spc="-26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spc="-30" dirty="0">
                <a:solidFill>
                  <a:srgbClr val="5C492A"/>
                </a:solidFill>
                <a:latin typeface="Tahoma"/>
                <a:cs typeface="Tahoma"/>
              </a:rPr>
              <a:t>dinlemeniz,</a:t>
            </a:r>
            <a:r>
              <a:rPr sz="3450" spc="-27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spc="-20" dirty="0">
                <a:solidFill>
                  <a:srgbClr val="5C492A"/>
                </a:solidFill>
                <a:latin typeface="Tahoma"/>
                <a:cs typeface="Tahoma"/>
              </a:rPr>
              <a:t>onun 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duygularını</a:t>
            </a:r>
            <a:r>
              <a:rPr sz="3450" spc="-30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spc="45" dirty="0">
                <a:solidFill>
                  <a:srgbClr val="5C492A"/>
                </a:solidFill>
                <a:latin typeface="Tahoma"/>
                <a:cs typeface="Tahoma"/>
              </a:rPr>
              <a:t>önemsemeniz</a:t>
            </a:r>
            <a:r>
              <a:rPr sz="3450" spc="-30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spc="-20" dirty="0">
                <a:solidFill>
                  <a:srgbClr val="5C492A"/>
                </a:solidFill>
                <a:latin typeface="Tahoma"/>
                <a:cs typeface="Tahoma"/>
              </a:rPr>
              <a:t>ve</a:t>
            </a:r>
            <a:r>
              <a:rPr sz="3450" spc="-30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bunu</a:t>
            </a:r>
            <a:r>
              <a:rPr sz="3450" spc="-30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spc="75" dirty="0">
                <a:solidFill>
                  <a:srgbClr val="5C492A"/>
                </a:solidFill>
                <a:latin typeface="Tahoma"/>
                <a:cs typeface="Tahoma"/>
              </a:rPr>
              <a:t>ona</a:t>
            </a:r>
            <a:r>
              <a:rPr sz="3450" spc="-30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ifade</a:t>
            </a:r>
            <a:r>
              <a:rPr sz="3450" spc="-30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spc="55" dirty="0">
                <a:solidFill>
                  <a:srgbClr val="5C492A"/>
                </a:solidFill>
                <a:latin typeface="Tahoma"/>
                <a:cs typeface="Tahoma"/>
              </a:rPr>
              <a:t>etmeniz 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ileti</a:t>
            </a:r>
            <a:r>
              <a:rPr sz="345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iminizi</a:t>
            </a:r>
            <a:r>
              <a:rPr sz="3450" spc="-2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spc="-30" dirty="0">
                <a:solidFill>
                  <a:srgbClr val="5C492A"/>
                </a:solidFill>
                <a:latin typeface="Tahoma"/>
                <a:cs typeface="Tahoma"/>
              </a:rPr>
              <a:t>güçlendirir,</a:t>
            </a:r>
            <a:r>
              <a:rPr sz="3450" spc="-2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çocu</a:t>
            </a:r>
            <a:r>
              <a:rPr sz="345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unuzun</a:t>
            </a:r>
            <a:r>
              <a:rPr sz="3450" spc="-2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özgüvenini</a:t>
            </a:r>
            <a:r>
              <a:rPr sz="3450" spc="-2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spc="-10" dirty="0">
                <a:solidFill>
                  <a:srgbClr val="5C492A"/>
                </a:solidFill>
                <a:latin typeface="Tahoma"/>
                <a:cs typeface="Tahoma"/>
              </a:rPr>
              <a:t>arttırır.</a:t>
            </a:r>
            <a:endParaRPr sz="3450">
              <a:latin typeface="Tahoma"/>
              <a:cs typeface="Tahoma"/>
            </a:endParaRPr>
          </a:p>
          <a:p>
            <a:pPr marL="209550" marR="201930" algn="ctr">
              <a:lnSpc>
                <a:spcPct val="116500"/>
              </a:lnSpc>
            </a:pPr>
            <a:r>
              <a:rPr sz="3450" spc="-50" dirty="0">
                <a:solidFill>
                  <a:srgbClr val="5C492A"/>
                </a:solidFill>
                <a:latin typeface="Tahoma"/>
                <a:cs typeface="Tahoma"/>
              </a:rPr>
              <a:t>Bu</a:t>
            </a:r>
            <a:r>
              <a:rPr sz="3450" spc="-2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durum</a:t>
            </a:r>
            <a:r>
              <a:rPr sz="3450" spc="-2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spc="95" dirty="0">
                <a:solidFill>
                  <a:srgbClr val="5C492A"/>
                </a:solidFill>
                <a:latin typeface="Tahoma"/>
                <a:cs typeface="Tahoma"/>
              </a:rPr>
              <a:t>da</a:t>
            </a:r>
            <a:r>
              <a:rPr sz="3450" spc="-2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duygusal</a:t>
            </a:r>
            <a:r>
              <a:rPr sz="3450" spc="-2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spc="85" dirty="0">
                <a:solidFill>
                  <a:srgbClr val="5C492A"/>
                </a:solidFill>
                <a:latin typeface="Tahoma"/>
                <a:cs typeface="Tahoma"/>
              </a:rPr>
              <a:t>olarak</a:t>
            </a:r>
            <a:r>
              <a:rPr sz="3450" spc="59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yalnız</a:t>
            </a:r>
            <a:r>
              <a:rPr sz="3450" spc="-2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olmadı</a:t>
            </a:r>
            <a:r>
              <a:rPr sz="345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ını</a:t>
            </a:r>
            <a:r>
              <a:rPr sz="3450" spc="-24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spc="-10" dirty="0">
                <a:solidFill>
                  <a:srgbClr val="5C492A"/>
                </a:solidFill>
                <a:latin typeface="Tahoma"/>
                <a:cs typeface="Tahoma"/>
              </a:rPr>
              <a:t>hisseden 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gencin,</a:t>
            </a:r>
            <a:r>
              <a:rPr sz="3450" spc="32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kendisini</a:t>
            </a:r>
            <a:r>
              <a:rPr sz="3450" spc="-36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spc="65" dirty="0">
                <a:solidFill>
                  <a:srgbClr val="5C492A"/>
                </a:solidFill>
                <a:latin typeface="Tahoma"/>
                <a:cs typeface="Tahoma"/>
              </a:rPr>
              <a:t>zorlayabilecek</a:t>
            </a:r>
            <a:r>
              <a:rPr sz="3450" spc="-35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ili</a:t>
            </a:r>
            <a:r>
              <a:rPr sz="3450" dirty="0">
                <a:solidFill>
                  <a:srgbClr val="5C492A"/>
                </a:solidFill>
                <a:latin typeface="Lucida Sans Unicode"/>
                <a:cs typeface="Lucida Sans Unicode"/>
              </a:rPr>
              <a:t>ş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kilerden</a:t>
            </a:r>
            <a:r>
              <a:rPr sz="3450" spc="35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spc="80" dirty="0">
                <a:solidFill>
                  <a:srgbClr val="5C492A"/>
                </a:solidFill>
                <a:latin typeface="Tahoma"/>
                <a:cs typeface="Tahoma"/>
              </a:rPr>
              <a:t>daha</a:t>
            </a:r>
            <a:r>
              <a:rPr sz="3450" spc="-355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spc="60" dirty="0">
                <a:solidFill>
                  <a:srgbClr val="5C492A"/>
                </a:solidFill>
                <a:latin typeface="Tahoma"/>
                <a:cs typeface="Tahoma"/>
              </a:rPr>
              <a:t>kolay 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vazgeçebilmesini</a:t>
            </a:r>
            <a:r>
              <a:rPr sz="3450" spc="-3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spc="-20" dirty="0">
                <a:solidFill>
                  <a:srgbClr val="5C492A"/>
                </a:solidFill>
                <a:latin typeface="Tahoma"/>
                <a:cs typeface="Tahoma"/>
              </a:rPr>
              <a:t>ve</a:t>
            </a:r>
            <a:r>
              <a:rPr sz="3450" spc="-3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hayır</a:t>
            </a:r>
            <a:r>
              <a:rPr sz="3450" spc="-3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dirty="0">
                <a:solidFill>
                  <a:srgbClr val="5C492A"/>
                </a:solidFill>
                <a:latin typeface="Tahoma"/>
                <a:cs typeface="Tahoma"/>
              </a:rPr>
              <a:t>diyebilmesini</a:t>
            </a:r>
            <a:r>
              <a:rPr sz="3450" spc="-30" dirty="0">
                <a:solidFill>
                  <a:srgbClr val="5C492A"/>
                </a:solidFill>
                <a:latin typeface="Tahoma"/>
                <a:cs typeface="Tahoma"/>
              </a:rPr>
              <a:t> </a:t>
            </a:r>
            <a:r>
              <a:rPr sz="3450" spc="-10" dirty="0">
                <a:solidFill>
                  <a:srgbClr val="5C492A"/>
                </a:solidFill>
                <a:latin typeface="Tahoma"/>
                <a:cs typeface="Tahoma"/>
              </a:rPr>
              <a:t>sa</a:t>
            </a:r>
            <a:r>
              <a:rPr sz="3450" spc="-10" dirty="0">
                <a:solidFill>
                  <a:srgbClr val="5C492A"/>
                </a:solidFill>
                <a:latin typeface="Lucida Sans Unicode"/>
                <a:cs typeface="Lucida Sans Unicode"/>
              </a:rPr>
              <a:t>ğ</a:t>
            </a:r>
            <a:r>
              <a:rPr sz="3450" spc="-10" dirty="0">
                <a:solidFill>
                  <a:srgbClr val="5C492A"/>
                </a:solidFill>
                <a:latin typeface="Tahoma"/>
                <a:cs typeface="Tahoma"/>
              </a:rPr>
              <a:t>lar.</a:t>
            </a:r>
            <a:endParaRPr sz="345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2723" rIns="0" bIns="0" rtlCol="0">
            <a:spAutoFit/>
          </a:bodyPr>
          <a:lstStyle/>
          <a:p>
            <a:pPr marL="441959" marR="5080">
              <a:lnSpc>
                <a:spcPts val="6830"/>
              </a:lnSpc>
              <a:spcBef>
                <a:spcPts val="204"/>
              </a:spcBef>
            </a:pPr>
            <a:r>
              <a:rPr spc="-150" dirty="0"/>
              <a:t>ÇOCU</a:t>
            </a:r>
            <a:r>
              <a:rPr spc="-150" dirty="0">
                <a:latin typeface="Lucida Sans Unicode"/>
                <a:cs typeface="Lucida Sans Unicode"/>
              </a:rPr>
              <a:t>Ğ</a:t>
            </a:r>
            <a:r>
              <a:rPr spc="-150" dirty="0"/>
              <a:t>UMLA</a:t>
            </a:r>
            <a:r>
              <a:rPr spc="-530" dirty="0"/>
              <a:t> </a:t>
            </a:r>
            <a:r>
              <a:rPr spc="-235" dirty="0"/>
              <a:t>NASIL</a:t>
            </a:r>
            <a:r>
              <a:rPr spc="-530" dirty="0"/>
              <a:t> </a:t>
            </a:r>
            <a:r>
              <a:rPr spc="-20" dirty="0"/>
              <a:t>ETK</a:t>
            </a:r>
            <a:r>
              <a:rPr spc="-20" dirty="0">
                <a:latin typeface="Lucida Sans Unicode"/>
                <a:cs typeface="Lucida Sans Unicode"/>
              </a:rPr>
              <a:t>İ</a:t>
            </a:r>
            <a:r>
              <a:rPr spc="-20" dirty="0"/>
              <a:t>L</a:t>
            </a:r>
            <a:r>
              <a:rPr spc="-20" dirty="0">
                <a:latin typeface="Lucida Sans Unicode"/>
                <a:cs typeface="Lucida Sans Unicode"/>
              </a:rPr>
              <a:t>İ</a:t>
            </a:r>
            <a:r>
              <a:rPr spc="-555" dirty="0">
                <a:latin typeface="Lucida Sans Unicode"/>
                <a:cs typeface="Lucida Sans Unicode"/>
              </a:rPr>
              <a:t> </a:t>
            </a:r>
            <a:r>
              <a:rPr spc="-10" dirty="0">
                <a:latin typeface="Lucida Sans Unicode"/>
                <a:cs typeface="Lucida Sans Unicode"/>
              </a:rPr>
              <a:t>İ</a:t>
            </a:r>
            <a:r>
              <a:rPr spc="-10" dirty="0"/>
              <a:t>LET</a:t>
            </a:r>
            <a:r>
              <a:rPr spc="-10" dirty="0">
                <a:latin typeface="Lucida Sans Unicode"/>
                <a:cs typeface="Lucida Sans Unicode"/>
              </a:rPr>
              <a:t>İŞİ</a:t>
            </a:r>
            <a:r>
              <a:rPr spc="-10" dirty="0"/>
              <a:t>M KURAB</a:t>
            </a:r>
            <a:r>
              <a:rPr spc="-10" dirty="0">
                <a:latin typeface="Lucida Sans Unicode"/>
                <a:cs typeface="Lucida Sans Unicode"/>
              </a:rPr>
              <a:t>İ</a:t>
            </a:r>
            <a:r>
              <a:rPr spc="-10" dirty="0"/>
              <a:t>L</a:t>
            </a:r>
            <a:r>
              <a:rPr spc="-10" dirty="0">
                <a:latin typeface="Lucida Sans Unicode"/>
                <a:cs typeface="Lucida Sans Unicode"/>
              </a:rPr>
              <a:t>İ</a:t>
            </a:r>
            <a:r>
              <a:rPr spc="-10" dirty="0"/>
              <a:t>R</a:t>
            </a:r>
            <a:r>
              <a:rPr spc="-10" dirty="0">
                <a:latin typeface="Lucida Sans Unicode"/>
                <a:cs typeface="Lucida Sans Unicode"/>
              </a:rPr>
              <a:t>İ</a:t>
            </a:r>
            <a:r>
              <a:rPr spc="-10" dirty="0"/>
              <a:t>M?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DD0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9" y="2201272"/>
            <a:ext cx="16895445" cy="7849234"/>
          </a:xfrm>
          <a:custGeom>
            <a:avLst/>
            <a:gdLst/>
            <a:ahLst/>
            <a:cxnLst/>
            <a:rect l="l" t="t" r="r" b="b"/>
            <a:pathLst>
              <a:path w="16895445" h="7849234">
                <a:moveTo>
                  <a:pt x="16409376" y="7848876"/>
                </a:moveTo>
                <a:lnTo>
                  <a:pt x="485774" y="7848876"/>
                </a:lnTo>
                <a:lnTo>
                  <a:pt x="437762" y="7846499"/>
                </a:lnTo>
                <a:lnTo>
                  <a:pt x="390562" y="7839456"/>
                </a:lnTo>
                <a:lnTo>
                  <a:pt x="344494" y="7827878"/>
                </a:lnTo>
                <a:lnTo>
                  <a:pt x="299876" y="7811899"/>
                </a:lnTo>
                <a:lnTo>
                  <a:pt x="257028" y="7791649"/>
                </a:lnTo>
                <a:lnTo>
                  <a:pt x="216266" y="7767260"/>
                </a:lnTo>
                <a:lnTo>
                  <a:pt x="177911" y="7738865"/>
                </a:lnTo>
                <a:lnTo>
                  <a:pt x="142280" y="7706596"/>
                </a:lnTo>
                <a:lnTo>
                  <a:pt x="110010" y="7670965"/>
                </a:lnTo>
                <a:lnTo>
                  <a:pt x="81615" y="7632609"/>
                </a:lnTo>
                <a:lnTo>
                  <a:pt x="57227" y="7591848"/>
                </a:lnTo>
                <a:lnTo>
                  <a:pt x="36977" y="7548999"/>
                </a:lnTo>
                <a:lnTo>
                  <a:pt x="20997" y="7504381"/>
                </a:lnTo>
                <a:lnTo>
                  <a:pt x="9420" y="7458313"/>
                </a:lnTo>
                <a:lnTo>
                  <a:pt x="2377" y="7411114"/>
                </a:lnTo>
                <a:lnTo>
                  <a:pt x="0" y="7363101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16409376" y="0"/>
                </a:lnTo>
                <a:lnTo>
                  <a:pt x="16457388" y="2377"/>
                </a:lnTo>
                <a:lnTo>
                  <a:pt x="16504588" y="9420"/>
                </a:lnTo>
                <a:lnTo>
                  <a:pt x="16550655" y="20997"/>
                </a:lnTo>
                <a:lnTo>
                  <a:pt x="16595273" y="36977"/>
                </a:lnTo>
                <a:lnTo>
                  <a:pt x="16638121" y="57227"/>
                </a:lnTo>
                <a:lnTo>
                  <a:pt x="16678883" y="81615"/>
                </a:lnTo>
                <a:lnTo>
                  <a:pt x="16717238" y="110010"/>
                </a:lnTo>
                <a:lnTo>
                  <a:pt x="16752869" y="142280"/>
                </a:lnTo>
                <a:lnTo>
                  <a:pt x="16785139" y="177911"/>
                </a:lnTo>
                <a:lnTo>
                  <a:pt x="16813535" y="216266"/>
                </a:lnTo>
                <a:lnTo>
                  <a:pt x="16837923" y="257028"/>
                </a:lnTo>
                <a:lnTo>
                  <a:pt x="16858173" y="299876"/>
                </a:lnTo>
                <a:lnTo>
                  <a:pt x="16874153" y="344494"/>
                </a:lnTo>
                <a:lnTo>
                  <a:pt x="16885730" y="390562"/>
                </a:lnTo>
                <a:lnTo>
                  <a:pt x="16892774" y="437762"/>
                </a:lnTo>
                <a:lnTo>
                  <a:pt x="16895151" y="485774"/>
                </a:lnTo>
                <a:lnTo>
                  <a:pt x="16895151" y="7363101"/>
                </a:lnTo>
                <a:lnTo>
                  <a:pt x="16892774" y="7411114"/>
                </a:lnTo>
                <a:lnTo>
                  <a:pt x="16885730" y="7458313"/>
                </a:lnTo>
                <a:lnTo>
                  <a:pt x="16874153" y="7504381"/>
                </a:lnTo>
                <a:lnTo>
                  <a:pt x="16858173" y="7548999"/>
                </a:lnTo>
                <a:lnTo>
                  <a:pt x="16837923" y="7591848"/>
                </a:lnTo>
                <a:lnTo>
                  <a:pt x="16813535" y="7632609"/>
                </a:lnTo>
                <a:lnTo>
                  <a:pt x="16785139" y="7670965"/>
                </a:lnTo>
                <a:lnTo>
                  <a:pt x="16752869" y="7706596"/>
                </a:lnTo>
                <a:lnTo>
                  <a:pt x="16717238" y="7738865"/>
                </a:lnTo>
                <a:lnTo>
                  <a:pt x="16678883" y="7767260"/>
                </a:lnTo>
                <a:lnTo>
                  <a:pt x="16638121" y="7791649"/>
                </a:lnTo>
                <a:lnTo>
                  <a:pt x="16595273" y="7811899"/>
                </a:lnTo>
                <a:lnTo>
                  <a:pt x="16550655" y="7827878"/>
                </a:lnTo>
                <a:lnTo>
                  <a:pt x="16504588" y="7839456"/>
                </a:lnTo>
                <a:lnTo>
                  <a:pt x="16457388" y="7846499"/>
                </a:lnTo>
                <a:lnTo>
                  <a:pt x="16409376" y="7848876"/>
                </a:lnTo>
                <a:close/>
              </a:path>
            </a:pathLst>
          </a:custGeom>
          <a:solidFill>
            <a:srgbClr val="FFED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33536" y="3006665"/>
            <a:ext cx="16025494" cy="6835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4599"/>
              </a:lnSpc>
              <a:spcBef>
                <a:spcPts val="100"/>
              </a:spcBef>
            </a:pPr>
            <a:r>
              <a:rPr sz="3000" b="1" dirty="0">
                <a:latin typeface="Arial"/>
                <a:cs typeface="Arial"/>
              </a:rPr>
              <a:t>Annesi</a:t>
            </a:r>
            <a:r>
              <a:rPr sz="3000" b="1" spc="-8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ve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babası,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her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yıl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oğullarını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yazın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büyükannesinin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yanına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gönderirken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trende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spc="-25" dirty="0">
                <a:latin typeface="Arial"/>
                <a:cs typeface="Arial"/>
              </a:rPr>
              <a:t>ona </a:t>
            </a:r>
            <a:r>
              <a:rPr sz="3000" b="1" dirty="0">
                <a:latin typeface="Arial"/>
                <a:cs typeface="Arial"/>
              </a:rPr>
              <a:t>eşlik</a:t>
            </a:r>
            <a:r>
              <a:rPr sz="3000" b="1" spc="-5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edip</a:t>
            </a:r>
            <a:r>
              <a:rPr sz="3000" b="1" spc="-5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bir</a:t>
            </a:r>
            <a:r>
              <a:rPr sz="3000" b="1" spc="-5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sonraki</a:t>
            </a:r>
            <a:r>
              <a:rPr sz="3000" b="1" spc="-5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gün</a:t>
            </a:r>
            <a:r>
              <a:rPr sz="3000" b="1" spc="-5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aynı</a:t>
            </a:r>
            <a:r>
              <a:rPr sz="3000" b="1" spc="-5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trenle</a:t>
            </a:r>
            <a:r>
              <a:rPr sz="3000" b="1" spc="-5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eve</a:t>
            </a:r>
            <a:r>
              <a:rPr sz="3000" b="1" spc="-55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dönerlerdi.</a:t>
            </a:r>
            <a:endParaRPr sz="3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25"/>
              </a:spcBef>
            </a:pPr>
            <a:r>
              <a:rPr sz="3000" b="1" dirty="0">
                <a:latin typeface="Arial"/>
                <a:cs typeface="Arial"/>
              </a:rPr>
              <a:t>Biraz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büyüdüğünde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oğulları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anne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ve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babasına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dedi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spc="-25" dirty="0">
                <a:latin typeface="Arial"/>
                <a:cs typeface="Arial"/>
              </a:rPr>
              <a:t>ki:</a:t>
            </a:r>
            <a:endParaRPr sz="3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25"/>
              </a:spcBef>
            </a:pPr>
            <a:r>
              <a:rPr sz="3000" b="1" spc="-15" dirty="0">
                <a:latin typeface="Arial"/>
                <a:cs typeface="Arial"/>
              </a:rPr>
              <a:t>-</a:t>
            </a:r>
            <a:r>
              <a:rPr sz="3000" b="1" dirty="0">
                <a:latin typeface="Arial"/>
                <a:cs typeface="Arial"/>
              </a:rPr>
              <a:t>Artık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büyüdüm,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bu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yıl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büyükannemin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yanına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tek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başıma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gitmeyi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denesem,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ne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dersiniz?</a:t>
            </a:r>
            <a:endParaRPr sz="3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25"/>
              </a:spcBef>
            </a:pPr>
            <a:r>
              <a:rPr sz="3000" b="1" dirty="0">
                <a:latin typeface="Arial"/>
                <a:cs typeface="Arial"/>
              </a:rPr>
              <a:t>Kısa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bir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tartışmadan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sonra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anne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ve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babası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bu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konuda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fikir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birliğine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vardılar.</a:t>
            </a:r>
            <a:endParaRPr sz="3000">
              <a:latin typeface="Arial"/>
              <a:cs typeface="Arial"/>
            </a:endParaRPr>
          </a:p>
          <a:p>
            <a:pPr marL="678815" marR="671195" algn="ctr">
              <a:lnSpc>
                <a:spcPct val="114599"/>
              </a:lnSpc>
            </a:pPr>
            <a:r>
              <a:rPr sz="3000" b="1" dirty="0">
                <a:latin typeface="Arial"/>
                <a:cs typeface="Arial"/>
              </a:rPr>
              <a:t>İstasyon</a:t>
            </a:r>
            <a:r>
              <a:rPr sz="3000" b="1" spc="-10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platformunda</a:t>
            </a:r>
            <a:r>
              <a:rPr sz="3000" b="1" spc="-9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ona</a:t>
            </a:r>
            <a:r>
              <a:rPr sz="3000" b="1" spc="-9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el</a:t>
            </a:r>
            <a:r>
              <a:rPr sz="3000" b="1" spc="-9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sallayıp</a:t>
            </a:r>
            <a:r>
              <a:rPr sz="3000" b="1" spc="-9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uğurlarken</a:t>
            </a:r>
            <a:r>
              <a:rPr sz="3000" b="1" spc="-10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ve</a:t>
            </a:r>
            <a:r>
              <a:rPr sz="3000" b="1" spc="-9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vagonun</a:t>
            </a:r>
            <a:r>
              <a:rPr sz="3000" b="1" spc="-9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penceresinden</a:t>
            </a:r>
            <a:r>
              <a:rPr sz="3000" b="1" spc="-95" dirty="0">
                <a:latin typeface="Arial"/>
                <a:cs typeface="Arial"/>
              </a:rPr>
              <a:t> </a:t>
            </a:r>
            <a:r>
              <a:rPr sz="3000" b="1" spc="-25" dirty="0">
                <a:latin typeface="Arial"/>
                <a:cs typeface="Arial"/>
              </a:rPr>
              <a:t>son </a:t>
            </a:r>
            <a:r>
              <a:rPr sz="3000" b="1" dirty="0">
                <a:latin typeface="Arial"/>
                <a:cs typeface="Arial"/>
              </a:rPr>
              <a:t>tembihlerini</a:t>
            </a:r>
            <a:r>
              <a:rPr sz="3000" b="1" spc="-8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yaparken</a:t>
            </a:r>
            <a:r>
              <a:rPr sz="3000" b="1" spc="-8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oğulları</a:t>
            </a:r>
            <a:r>
              <a:rPr sz="3000" b="1" spc="-8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aynı</a:t>
            </a:r>
            <a:r>
              <a:rPr sz="3000" b="1" spc="-8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şeyleri</a:t>
            </a:r>
            <a:r>
              <a:rPr sz="3000" b="1" spc="-8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tekrarlamaya</a:t>
            </a:r>
            <a:r>
              <a:rPr sz="3000" b="1" spc="-8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devam</a:t>
            </a:r>
            <a:r>
              <a:rPr sz="3000" b="1" spc="-85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etti:</a:t>
            </a:r>
            <a:endParaRPr sz="3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sz="3000" b="1" spc="-15" dirty="0">
                <a:latin typeface="Arial"/>
                <a:cs typeface="Arial"/>
              </a:rPr>
              <a:t>-</a:t>
            </a:r>
            <a:r>
              <a:rPr sz="3000" b="1" dirty="0">
                <a:latin typeface="Arial"/>
                <a:cs typeface="Arial"/>
              </a:rPr>
              <a:t>Evet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,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biliyorum,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biliyorum,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yüzlerce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kez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söylediniz…!</a:t>
            </a:r>
            <a:endParaRPr sz="3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25"/>
              </a:spcBef>
            </a:pPr>
            <a:r>
              <a:rPr sz="3000" b="1" dirty="0">
                <a:latin typeface="Arial"/>
                <a:cs typeface="Arial"/>
              </a:rPr>
              <a:t>Tren</a:t>
            </a:r>
            <a:r>
              <a:rPr sz="3000" b="1" spc="-5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kalkmak</a:t>
            </a:r>
            <a:r>
              <a:rPr sz="3000" b="1" spc="-5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üzereydi</a:t>
            </a:r>
            <a:r>
              <a:rPr sz="3000" b="1" spc="-5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ki</a:t>
            </a:r>
            <a:r>
              <a:rPr sz="3000" b="1" spc="-50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babası:</a:t>
            </a:r>
            <a:endParaRPr sz="3000">
              <a:latin typeface="Arial"/>
              <a:cs typeface="Arial"/>
            </a:endParaRPr>
          </a:p>
          <a:p>
            <a:pPr marL="139065" marR="131445" algn="ctr">
              <a:lnSpc>
                <a:spcPct val="114599"/>
              </a:lnSpc>
            </a:pPr>
            <a:r>
              <a:rPr sz="3000" b="1" spc="-15" dirty="0">
                <a:latin typeface="Arial"/>
                <a:cs typeface="Arial"/>
              </a:rPr>
              <a:t>-</a:t>
            </a:r>
            <a:r>
              <a:rPr sz="3000" b="1" dirty="0">
                <a:latin typeface="Arial"/>
                <a:cs typeface="Arial"/>
              </a:rPr>
              <a:t>Oğlum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eğer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birdenbire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kendini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kötü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hissedersen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ya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da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korkarsan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bu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senin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için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dedi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spc="-25" dirty="0">
                <a:latin typeface="Arial"/>
                <a:cs typeface="Arial"/>
              </a:rPr>
              <a:t>ve </a:t>
            </a:r>
            <a:r>
              <a:rPr sz="3000" b="1" dirty="0">
                <a:latin typeface="Arial"/>
                <a:cs typeface="Arial"/>
              </a:rPr>
              <a:t>oğlunun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cebine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bir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şey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koydu.</a:t>
            </a:r>
            <a:endParaRPr sz="3000">
              <a:latin typeface="Arial"/>
              <a:cs typeface="Arial"/>
            </a:endParaRPr>
          </a:p>
          <a:p>
            <a:pPr marL="233679" marR="226060" algn="ctr">
              <a:lnSpc>
                <a:spcPct val="114599"/>
              </a:lnSpc>
            </a:pPr>
            <a:r>
              <a:rPr sz="3000" b="1" dirty="0">
                <a:latin typeface="Arial"/>
                <a:cs typeface="Arial"/>
              </a:rPr>
              <a:t>Ve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çocuk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artık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tek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başınaydı,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vagonda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oturmuş,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yanında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annesi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babası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yokken,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ilk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spc="-25" dirty="0">
                <a:latin typeface="Arial"/>
                <a:cs typeface="Arial"/>
              </a:rPr>
              <a:t>kez </a:t>
            </a:r>
            <a:r>
              <a:rPr sz="3000" b="1" dirty="0">
                <a:latin typeface="Arial"/>
                <a:cs typeface="Arial"/>
              </a:rPr>
              <a:t>yalnız,</a:t>
            </a:r>
            <a:r>
              <a:rPr sz="3000" b="1" spc="-9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pencereden</a:t>
            </a:r>
            <a:r>
              <a:rPr sz="3000" b="1" spc="-9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dışarı</a:t>
            </a:r>
            <a:r>
              <a:rPr sz="3000" b="1" spc="-90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bakıyordu.</a:t>
            </a:r>
            <a:endParaRPr sz="3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649858"/>
            <a:ext cx="18288000" cy="9643745"/>
            <a:chOff x="0" y="649858"/>
            <a:chExt cx="18288000" cy="9643745"/>
          </a:xfrm>
        </p:grpSpPr>
        <p:sp>
          <p:nvSpPr>
            <p:cNvPr id="6" name="object 6"/>
            <p:cNvSpPr/>
            <p:nvPr/>
          </p:nvSpPr>
          <p:spPr>
            <a:xfrm>
              <a:off x="0" y="6293738"/>
              <a:ext cx="18288000" cy="3999865"/>
            </a:xfrm>
            <a:custGeom>
              <a:avLst/>
              <a:gdLst/>
              <a:ahLst/>
              <a:cxnLst/>
              <a:rect l="l" t="t" r="r" b="b"/>
              <a:pathLst>
                <a:path w="18288000" h="3999865">
                  <a:moveTo>
                    <a:pt x="742035" y="738987"/>
                  </a:moveTo>
                  <a:lnTo>
                    <a:pt x="736930" y="688822"/>
                  </a:lnTo>
                  <a:lnTo>
                    <a:pt x="673379" y="501497"/>
                  </a:lnTo>
                  <a:lnTo>
                    <a:pt x="646722" y="458076"/>
                  </a:lnTo>
                  <a:lnTo>
                    <a:pt x="742035" y="738987"/>
                  </a:lnTo>
                  <a:close/>
                </a:path>
                <a:path w="18288000" h="3999865">
                  <a:moveTo>
                    <a:pt x="2582989" y="3704971"/>
                  </a:moveTo>
                  <a:lnTo>
                    <a:pt x="2577160" y="3617518"/>
                  </a:lnTo>
                  <a:lnTo>
                    <a:pt x="2533751" y="3489566"/>
                  </a:lnTo>
                  <a:lnTo>
                    <a:pt x="2497391" y="3452711"/>
                  </a:lnTo>
                  <a:lnTo>
                    <a:pt x="2471699" y="3412121"/>
                  </a:lnTo>
                  <a:lnTo>
                    <a:pt x="2425547" y="3381514"/>
                  </a:lnTo>
                  <a:lnTo>
                    <a:pt x="2390902" y="3349701"/>
                  </a:lnTo>
                  <a:lnTo>
                    <a:pt x="2346287" y="3323628"/>
                  </a:lnTo>
                  <a:lnTo>
                    <a:pt x="2291600" y="3302990"/>
                  </a:lnTo>
                  <a:lnTo>
                    <a:pt x="2248116" y="3280245"/>
                  </a:lnTo>
                  <a:lnTo>
                    <a:pt x="2205037" y="3258705"/>
                  </a:lnTo>
                  <a:lnTo>
                    <a:pt x="2151570" y="3241700"/>
                  </a:lnTo>
                  <a:lnTo>
                    <a:pt x="2109012" y="3221672"/>
                  </a:lnTo>
                  <a:lnTo>
                    <a:pt x="2055317" y="3203981"/>
                  </a:lnTo>
                  <a:lnTo>
                    <a:pt x="2012353" y="3182785"/>
                  </a:lnTo>
                  <a:lnTo>
                    <a:pt x="1958721" y="3165271"/>
                  </a:lnTo>
                  <a:lnTo>
                    <a:pt x="1915769" y="3144101"/>
                  </a:lnTo>
                  <a:lnTo>
                    <a:pt x="1862099" y="3126460"/>
                  </a:lnTo>
                  <a:lnTo>
                    <a:pt x="1819059" y="3105035"/>
                  </a:lnTo>
                  <a:lnTo>
                    <a:pt x="1765236" y="3086989"/>
                  </a:lnTo>
                  <a:lnTo>
                    <a:pt x="1722018" y="3065018"/>
                  </a:lnTo>
                  <a:lnTo>
                    <a:pt x="1667967" y="3046285"/>
                  </a:lnTo>
                  <a:lnTo>
                    <a:pt x="1624774" y="3024378"/>
                  </a:lnTo>
                  <a:lnTo>
                    <a:pt x="1581353" y="3001835"/>
                  </a:lnTo>
                  <a:lnTo>
                    <a:pt x="1537716" y="2978632"/>
                  </a:lnTo>
                  <a:lnTo>
                    <a:pt x="1483144" y="2958350"/>
                  </a:lnTo>
                  <a:lnTo>
                    <a:pt x="1439011" y="2933725"/>
                  </a:lnTo>
                  <a:lnTo>
                    <a:pt x="1394637" y="2908338"/>
                  </a:lnTo>
                  <a:lnTo>
                    <a:pt x="1349984" y="2882176"/>
                  </a:lnTo>
                  <a:lnTo>
                    <a:pt x="1305064" y="2855201"/>
                  </a:lnTo>
                  <a:lnTo>
                    <a:pt x="1270546" y="2823743"/>
                  </a:lnTo>
                  <a:lnTo>
                    <a:pt x="1225042" y="2795054"/>
                  </a:lnTo>
                  <a:lnTo>
                    <a:pt x="1189926" y="2761843"/>
                  </a:lnTo>
                  <a:lnTo>
                    <a:pt x="1143800" y="2731325"/>
                  </a:lnTo>
                  <a:lnTo>
                    <a:pt x="1108049" y="2696222"/>
                  </a:lnTo>
                  <a:lnTo>
                    <a:pt x="1071956" y="2660142"/>
                  </a:lnTo>
                  <a:lnTo>
                    <a:pt x="1046213" y="2619413"/>
                  </a:lnTo>
                  <a:lnTo>
                    <a:pt x="1009434" y="2581262"/>
                  </a:lnTo>
                  <a:lnTo>
                    <a:pt x="902868" y="2407755"/>
                  </a:lnTo>
                  <a:lnTo>
                    <a:pt x="886942" y="2360815"/>
                  </a:lnTo>
                  <a:lnTo>
                    <a:pt x="860336" y="2317559"/>
                  </a:lnTo>
                  <a:lnTo>
                    <a:pt x="844448" y="2270734"/>
                  </a:lnTo>
                  <a:lnTo>
                    <a:pt x="839279" y="2220366"/>
                  </a:lnTo>
                  <a:lnTo>
                    <a:pt x="807656" y="2127161"/>
                  </a:lnTo>
                  <a:lnTo>
                    <a:pt x="778027" y="1828977"/>
                  </a:lnTo>
                  <a:lnTo>
                    <a:pt x="783983" y="1776247"/>
                  </a:lnTo>
                  <a:lnTo>
                    <a:pt x="774725" y="1678673"/>
                  </a:lnTo>
                  <a:lnTo>
                    <a:pt x="780897" y="1626603"/>
                  </a:lnTo>
                  <a:lnTo>
                    <a:pt x="776465" y="1578406"/>
                  </a:lnTo>
                  <a:lnTo>
                    <a:pt x="782815" y="1526832"/>
                  </a:lnTo>
                  <a:lnTo>
                    <a:pt x="778560" y="1479169"/>
                  </a:lnTo>
                  <a:lnTo>
                    <a:pt x="791730" y="1377416"/>
                  </a:lnTo>
                  <a:lnTo>
                    <a:pt x="787590" y="1330071"/>
                  </a:lnTo>
                  <a:lnTo>
                    <a:pt x="794042" y="1278788"/>
                  </a:lnTo>
                  <a:lnTo>
                    <a:pt x="785266" y="1182674"/>
                  </a:lnTo>
                  <a:lnTo>
                    <a:pt x="791438" y="1130592"/>
                  </a:lnTo>
                  <a:lnTo>
                    <a:pt x="757770" y="785380"/>
                  </a:lnTo>
                  <a:lnTo>
                    <a:pt x="630669" y="410768"/>
                  </a:lnTo>
                  <a:lnTo>
                    <a:pt x="578192" y="326415"/>
                  </a:lnTo>
                  <a:lnTo>
                    <a:pt x="541845" y="289547"/>
                  </a:lnTo>
                  <a:lnTo>
                    <a:pt x="516610" y="250317"/>
                  </a:lnTo>
                  <a:lnTo>
                    <a:pt x="481152" y="216077"/>
                  </a:lnTo>
                  <a:lnTo>
                    <a:pt x="446176" y="183286"/>
                  </a:lnTo>
                  <a:lnTo>
                    <a:pt x="411734" y="152031"/>
                  </a:lnTo>
                  <a:lnTo>
                    <a:pt x="367144" y="126072"/>
                  </a:lnTo>
                  <a:lnTo>
                    <a:pt x="323164" y="101841"/>
                  </a:lnTo>
                  <a:lnTo>
                    <a:pt x="279793" y="79451"/>
                  </a:lnTo>
                  <a:lnTo>
                    <a:pt x="237096" y="59016"/>
                  </a:lnTo>
                  <a:lnTo>
                    <a:pt x="195072" y="40601"/>
                  </a:lnTo>
                  <a:lnTo>
                    <a:pt x="153784" y="24320"/>
                  </a:lnTo>
                  <a:lnTo>
                    <a:pt x="102552" y="13906"/>
                  </a:lnTo>
                  <a:lnTo>
                    <a:pt x="52120" y="5803"/>
                  </a:lnTo>
                  <a:lnTo>
                    <a:pt x="2501" y="139"/>
                  </a:lnTo>
                  <a:lnTo>
                    <a:pt x="0" y="0"/>
                  </a:lnTo>
                  <a:lnTo>
                    <a:pt x="0" y="38023"/>
                  </a:lnTo>
                  <a:lnTo>
                    <a:pt x="28079" y="40386"/>
                  </a:lnTo>
                  <a:lnTo>
                    <a:pt x="78079" y="47167"/>
                  </a:lnTo>
                  <a:lnTo>
                    <a:pt x="118325" y="60363"/>
                  </a:lnTo>
                  <a:lnTo>
                    <a:pt x="170180" y="72656"/>
                  </a:lnTo>
                  <a:lnTo>
                    <a:pt x="222770" y="87071"/>
                  </a:lnTo>
                  <a:lnTo>
                    <a:pt x="265328" y="107111"/>
                  </a:lnTo>
                  <a:lnTo>
                    <a:pt x="308533" y="129019"/>
                  </a:lnTo>
                  <a:lnTo>
                    <a:pt x="341642" y="156298"/>
                  </a:lnTo>
                  <a:lnTo>
                    <a:pt x="385978" y="181571"/>
                  </a:lnTo>
                  <a:lnTo>
                    <a:pt x="420141" y="211963"/>
                  </a:lnTo>
                  <a:lnTo>
                    <a:pt x="454761" y="243713"/>
                  </a:lnTo>
                  <a:lnTo>
                    <a:pt x="479107" y="280327"/>
                  </a:lnTo>
                  <a:lnTo>
                    <a:pt x="514515" y="314439"/>
                  </a:lnTo>
                  <a:lnTo>
                    <a:pt x="616318" y="473925"/>
                  </a:lnTo>
                  <a:lnTo>
                    <a:pt x="708901" y="746760"/>
                  </a:lnTo>
                  <a:lnTo>
                    <a:pt x="720280" y="850569"/>
                  </a:lnTo>
                  <a:lnTo>
                    <a:pt x="736447" y="898245"/>
                  </a:lnTo>
                  <a:lnTo>
                    <a:pt x="747052" y="999769"/>
                  </a:lnTo>
                  <a:lnTo>
                    <a:pt x="741514" y="1053706"/>
                  </a:lnTo>
                  <a:lnTo>
                    <a:pt x="751547" y="1153553"/>
                  </a:lnTo>
                  <a:lnTo>
                    <a:pt x="745756" y="1206792"/>
                  </a:lnTo>
                  <a:lnTo>
                    <a:pt x="750620" y="1256245"/>
                  </a:lnTo>
                  <a:lnTo>
                    <a:pt x="744740" y="1309204"/>
                  </a:lnTo>
                  <a:lnTo>
                    <a:pt x="749515" y="1358430"/>
                  </a:lnTo>
                  <a:lnTo>
                    <a:pt x="743585" y="1411224"/>
                  </a:lnTo>
                  <a:lnTo>
                    <a:pt x="742391" y="1513128"/>
                  </a:lnTo>
                  <a:lnTo>
                    <a:pt x="747166" y="1562315"/>
                  </a:lnTo>
                  <a:lnTo>
                    <a:pt x="735393" y="1668195"/>
                  </a:lnTo>
                  <a:lnTo>
                    <a:pt x="745197" y="1767370"/>
                  </a:lnTo>
                  <a:lnTo>
                    <a:pt x="739508" y="1820887"/>
                  </a:lnTo>
                  <a:lnTo>
                    <a:pt x="757910" y="2015667"/>
                  </a:lnTo>
                  <a:lnTo>
                    <a:pt x="762584" y="2064575"/>
                  </a:lnTo>
                  <a:lnTo>
                    <a:pt x="777951" y="2109876"/>
                  </a:lnTo>
                  <a:lnTo>
                    <a:pt x="782624" y="2158809"/>
                  </a:lnTo>
                  <a:lnTo>
                    <a:pt x="797991" y="2204097"/>
                  </a:lnTo>
                  <a:lnTo>
                    <a:pt x="802652" y="2252942"/>
                  </a:lnTo>
                  <a:lnTo>
                    <a:pt x="833259" y="2343150"/>
                  </a:lnTo>
                  <a:lnTo>
                    <a:pt x="859180" y="2384437"/>
                  </a:lnTo>
                  <a:lnTo>
                    <a:pt x="874382" y="2429205"/>
                  </a:lnTo>
                  <a:lnTo>
                    <a:pt x="900176" y="2470150"/>
                  </a:lnTo>
                  <a:lnTo>
                    <a:pt x="915250" y="2514536"/>
                  </a:lnTo>
                  <a:lnTo>
                    <a:pt x="966495" y="2595295"/>
                  </a:lnTo>
                  <a:lnTo>
                    <a:pt x="1002677" y="2631630"/>
                  </a:lnTo>
                  <a:lnTo>
                    <a:pt x="1028052" y="2671280"/>
                  </a:lnTo>
                  <a:lnTo>
                    <a:pt x="1135507" y="2777159"/>
                  </a:lnTo>
                  <a:lnTo>
                    <a:pt x="1181519" y="2807347"/>
                  </a:lnTo>
                  <a:lnTo>
                    <a:pt x="1216494" y="2840151"/>
                  </a:lnTo>
                  <a:lnTo>
                    <a:pt x="1261846" y="2868371"/>
                  </a:lnTo>
                  <a:lnTo>
                    <a:pt x="1306868" y="2895663"/>
                  </a:lnTo>
                  <a:lnTo>
                    <a:pt x="1340916" y="2925737"/>
                  </a:lnTo>
                  <a:lnTo>
                    <a:pt x="1385379" y="2951365"/>
                  </a:lnTo>
                  <a:lnTo>
                    <a:pt x="1429588" y="2976232"/>
                  </a:lnTo>
                  <a:lnTo>
                    <a:pt x="1484249" y="2996768"/>
                  </a:lnTo>
                  <a:lnTo>
                    <a:pt x="1528000" y="3020288"/>
                  </a:lnTo>
                  <a:lnTo>
                    <a:pt x="1571536" y="3043199"/>
                  </a:lnTo>
                  <a:lnTo>
                    <a:pt x="1614893" y="3065564"/>
                  </a:lnTo>
                  <a:lnTo>
                    <a:pt x="1668780" y="3083814"/>
                  </a:lnTo>
                  <a:lnTo>
                    <a:pt x="1711820" y="3105239"/>
                  </a:lnTo>
                  <a:lnTo>
                    <a:pt x="1754720" y="3126282"/>
                  </a:lnTo>
                  <a:lnTo>
                    <a:pt x="1808213" y="3143351"/>
                  </a:lnTo>
                  <a:lnTo>
                    <a:pt x="1850910" y="3163760"/>
                  </a:lnTo>
                  <a:lnTo>
                    <a:pt x="1904212" y="3180308"/>
                  </a:lnTo>
                  <a:lnTo>
                    <a:pt x="1988413" y="3217634"/>
                  </a:lnTo>
                  <a:lnTo>
                    <a:pt x="2041207" y="3232670"/>
                  </a:lnTo>
                  <a:lnTo>
                    <a:pt x="2083371" y="3251543"/>
                  </a:lnTo>
                  <a:lnTo>
                    <a:pt x="2125675" y="3270770"/>
                  </a:lnTo>
                  <a:lnTo>
                    <a:pt x="2178824" y="3286887"/>
                  </a:lnTo>
                  <a:lnTo>
                    <a:pt x="2221522" y="3307283"/>
                  </a:lnTo>
                  <a:lnTo>
                    <a:pt x="2264486" y="3328492"/>
                  </a:lnTo>
                  <a:lnTo>
                    <a:pt x="2307780" y="3350679"/>
                  </a:lnTo>
                  <a:lnTo>
                    <a:pt x="2351455" y="3373971"/>
                  </a:lnTo>
                  <a:lnTo>
                    <a:pt x="2385530" y="3404120"/>
                  </a:lnTo>
                  <a:lnTo>
                    <a:pt x="2430754" y="3431997"/>
                  </a:lnTo>
                  <a:lnTo>
                    <a:pt x="2454973" y="3468230"/>
                  </a:lnTo>
                  <a:lnTo>
                    <a:pt x="2490178" y="3501694"/>
                  </a:lnTo>
                  <a:lnTo>
                    <a:pt x="2504186" y="3543020"/>
                  </a:lnTo>
                  <a:lnTo>
                    <a:pt x="2529027" y="3581069"/>
                  </a:lnTo>
                  <a:lnTo>
                    <a:pt x="2539238" y="3716591"/>
                  </a:lnTo>
                  <a:lnTo>
                    <a:pt x="2531618" y="3764419"/>
                  </a:lnTo>
                  <a:lnTo>
                    <a:pt x="2523706" y="3811359"/>
                  </a:lnTo>
                  <a:lnTo>
                    <a:pt x="2504325" y="3859657"/>
                  </a:lnTo>
                  <a:lnTo>
                    <a:pt x="2483650" y="3904132"/>
                  </a:lnTo>
                  <a:lnTo>
                    <a:pt x="2461742" y="3944988"/>
                  </a:lnTo>
                  <a:lnTo>
                    <a:pt x="2438666" y="3982428"/>
                  </a:lnTo>
                  <a:lnTo>
                    <a:pt x="2428697" y="3993273"/>
                  </a:lnTo>
                  <a:lnTo>
                    <a:pt x="2473604" y="3993273"/>
                  </a:lnTo>
                  <a:lnTo>
                    <a:pt x="2513876" y="3922966"/>
                  </a:lnTo>
                  <a:lnTo>
                    <a:pt x="2535313" y="3880739"/>
                  </a:lnTo>
                  <a:lnTo>
                    <a:pt x="2556103" y="3836593"/>
                  </a:lnTo>
                  <a:lnTo>
                    <a:pt x="2565603" y="3794302"/>
                  </a:lnTo>
                  <a:lnTo>
                    <a:pt x="2574544" y="3750386"/>
                  </a:lnTo>
                  <a:lnTo>
                    <a:pt x="2582989" y="3704971"/>
                  </a:lnTo>
                  <a:close/>
                </a:path>
                <a:path w="18288000" h="3999865">
                  <a:moveTo>
                    <a:pt x="14970163" y="3993261"/>
                  </a:moveTo>
                  <a:lnTo>
                    <a:pt x="14944357" y="3974871"/>
                  </a:lnTo>
                  <a:lnTo>
                    <a:pt x="14899907" y="3956659"/>
                  </a:lnTo>
                  <a:lnTo>
                    <a:pt x="14777403" y="3869842"/>
                  </a:lnTo>
                  <a:lnTo>
                    <a:pt x="14702130" y="3839006"/>
                  </a:lnTo>
                  <a:lnTo>
                    <a:pt x="14731911" y="3851198"/>
                  </a:lnTo>
                  <a:lnTo>
                    <a:pt x="14690662" y="3822103"/>
                  </a:lnTo>
                  <a:lnTo>
                    <a:pt x="14462239" y="3728491"/>
                  </a:lnTo>
                  <a:lnTo>
                    <a:pt x="14412062" y="3720134"/>
                  </a:lnTo>
                  <a:lnTo>
                    <a:pt x="14364272" y="3700538"/>
                  </a:lnTo>
                  <a:lnTo>
                    <a:pt x="14261300" y="3682746"/>
                  </a:lnTo>
                  <a:lnTo>
                    <a:pt x="14206169" y="3684562"/>
                  </a:lnTo>
                  <a:lnTo>
                    <a:pt x="14105954" y="3667887"/>
                  </a:lnTo>
                  <a:lnTo>
                    <a:pt x="13999401" y="3673030"/>
                  </a:lnTo>
                  <a:lnTo>
                    <a:pt x="13897750" y="3680180"/>
                  </a:lnTo>
                  <a:lnTo>
                    <a:pt x="13799045" y="3688537"/>
                  </a:lnTo>
                  <a:lnTo>
                    <a:pt x="13746645" y="3703675"/>
                  </a:lnTo>
                  <a:lnTo>
                    <a:pt x="13699427" y="3708717"/>
                  </a:lnTo>
                  <a:lnTo>
                    <a:pt x="13648843" y="3724605"/>
                  </a:lnTo>
                  <a:lnTo>
                    <a:pt x="13599249" y="3740886"/>
                  </a:lnTo>
                  <a:lnTo>
                    <a:pt x="13550684" y="3757587"/>
                  </a:lnTo>
                  <a:lnTo>
                    <a:pt x="13503212" y="3774732"/>
                  </a:lnTo>
                  <a:lnTo>
                    <a:pt x="13456857" y="3792347"/>
                  </a:lnTo>
                  <a:lnTo>
                    <a:pt x="13411683" y="3810444"/>
                  </a:lnTo>
                  <a:lnTo>
                    <a:pt x="13363448" y="3839476"/>
                  </a:lnTo>
                  <a:lnTo>
                    <a:pt x="13320776" y="3858603"/>
                  </a:lnTo>
                  <a:lnTo>
                    <a:pt x="13275145" y="3888702"/>
                  </a:lnTo>
                  <a:lnTo>
                    <a:pt x="13230873" y="3919372"/>
                  </a:lnTo>
                  <a:lnTo>
                    <a:pt x="13192316" y="3940175"/>
                  </a:lnTo>
                  <a:lnTo>
                    <a:pt x="13152222" y="3972547"/>
                  </a:lnTo>
                  <a:lnTo>
                    <a:pt x="13128054" y="3993261"/>
                  </a:lnTo>
                  <a:lnTo>
                    <a:pt x="13191414" y="3993261"/>
                  </a:lnTo>
                  <a:lnTo>
                    <a:pt x="13215442" y="3974058"/>
                  </a:lnTo>
                  <a:lnTo>
                    <a:pt x="13257213" y="3942372"/>
                  </a:lnTo>
                  <a:lnTo>
                    <a:pt x="13296037" y="3921671"/>
                  </a:lnTo>
                  <a:lnTo>
                    <a:pt x="13336143" y="3901503"/>
                  </a:lnTo>
                  <a:lnTo>
                    <a:pt x="13381800" y="3871404"/>
                  </a:lnTo>
                  <a:lnTo>
                    <a:pt x="13424357" y="3852240"/>
                  </a:lnTo>
                  <a:lnTo>
                    <a:pt x="13468083" y="3833558"/>
                  </a:lnTo>
                  <a:lnTo>
                    <a:pt x="13512927" y="3815321"/>
                  </a:lnTo>
                  <a:lnTo>
                    <a:pt x="13558825" y="3797528"/>
                  </a:lnTo>
                  <a:lnTo>
                    <a:pt x="13605751" y="3780155"/>
                  </a:lnTo>
                  <a:lnTo>
                    <a:pt x="13653643" y="3763175"/>
                  </a:lnTo>
                  <a:lnTo>
                    <a:pt x="13698195" y="3757028"/>
                  </a:lnTo>
                  <a:lnTo>
                    <a:pt x="13747903" y="3740797"/>
                  </a:lnTo>
                  <a:lnTo>
                    <a:pt x="13794156" y="3735349"/>
                  </a:lnTo>
                  <a:lnTo>
                    <a:pt x="13841209" y="3730231"/>
                  </a:lnTo>
                  <a:lnTo>
                    <a:pt x="13893292" y="3714966"/>
                  </a:lnTo>
                  <a:lnTo>
                    <a:pt x="13996315" y="3708374"/>
                  </a:lnTo>
                  <a:lnTo>
                    <a:pt x="14048918" y="3705529"/>
                  </a:lnTo>
                  <a:lnTo>
                    <a:pt x="14097889" y="3713391"/>
                  </a:lnTo>
                  <a:lnTo>
                    <a:pt x="14151763" y="3711067"/>
                  </a:lnTo>
                  <a:lnTo>
                    <a:pt x="14404708" y="3753726"/>
                  </a:lnTo>
                  <a:lnTo>
                    <a:pt x="14495120" y="3790772"/>
                  </a:lnTo>
                  <a:lnTo>
                    <a:pt x="14544497" y="3798811"/>
                  </a:lnTo>
                  <a:lnTo>
                    <a:pt x="14589595" y="3817289"/>
                  </a:lnTo>
                  <a:lnTo>
                    <a:pt x="14630349" y="3846195"/>
                  </a:lnTo>
                  <a:lnTo>
                    <a:pt x="14720392" y="3883101"/>
                  </a:lnTo>
                  <a:lnTo>
                    <a:pt x="14801812" y="3940860"/>
                  </a:lnTo>
                  <a:lnTo>
                    <a:pt x="14846834" y="3959314"/>
                  </a:lnTo>
                  <a:lnTo>
                    <a:pt x="14895945" y="3993261"/>
                  </a:lnTo>
                  <a:lnTo>
                    <a:pt x="14970163" y="3993261"/>
                  </a:lnTo>
                  <a:close/>
                </a:path>
                <a:path w="18288000" h="3999865">
                  <a:moveTo>
                    <a:pt x="16495306" y="3821430"/>
                  </a:moveTo>
                  <a:lnTo>
                    <a:pt x="16457854" y="3806075"/>
                  </a:lnTo>
                  <a:lnTo>
                    <a:pt x="16451745" y="3817302"/>
                  </a:lnTo>
                  <a:lnTo>
                    <a:pt x="16424605" y="3861079"/>
                  </a:lnTo>
                  <a:lnTo>
                    <a:pt x="16394862" y="3903789"/>
                  </a:lnTo>
                  <a:lnTo>
                    <a:pt x="16362629" y="3945483"/>
                  </a:lnTo>
                  <a:lnTo>
                    <a:pt x="16332810" y="3974439"/>
                  </a:lnTo>
                  <a:lnTo>
                    <a:pt x="16311779" y="3993261"/>
                  </a:lnTo>
                  <a:lnTo>
                    <a:pt x="16360051" y="3999319"/>
                  </a:lnTo>
                  <a:lnTo>
                    <a:pt x="16386683" y="3969067"/>
                  </a:lnTo>
                  <a:lnTo>
                    <a:pt x="16415639" y="3939756"/>
                  </a:lnTo>
                  <a:lnTo>
                    <a:pt x="16446856" y="3897642"/>
                  </a:lnTo>
                  <a:lnTo>
                    <a:pt x="16475431" y="3854462"/>
                  </a:lnTo>
                  <a:lnTo>
                    <a:pt x="16495306" y="3821430"/>
                  </a:lnTo>
                  <a:close/>
                </a:path>
                <a:path w="18288000" h="3999865">
                  <a:moveTo>
                    <a:pt x="16587140" y="3515931"/>
                  </a:moveTo>
                  <a:lnTo>
                    <a:pt x="16582225" y="3486467"/>
                  </a:lnTo>
                  <a:lnTo>
                    <a:pt x="16584079" y="3432327"/>
                  </a:lnTo>
                  <a:lnTo>
                    <a:pt x="16578174" y="3388741"/>
                  </a:lnTo>
                  <a:lnTo>
                    <a:pt x="16564445" y="3355657"/>
                  </a:lnTo>
                  <a:lnTo>
                    <a:pt x="16552431" y="3309556"/>
                  </a:lnTo>
                  <a:lnTo>
                    <a:pt x="16532416" y="3273907"/>
                  </a:lnTo>
                  <a:lnTo>
                    <a:pt x="16504336" y="3248672"/>
                  </a:lnTo>
                  <a:lnTo>
                    <a:pt x="16477742" y="3210318"/>
                  </a:lnTo>
                  <a:lnTo>
                    <a:pt x="16442906" y="3182315"/>
                  </a:lnTo>
                  <a:lnTo>
                    <a:pt x="16404565" y="3152889"/>
                  </a:lnTo>
                  <a:lnTo>
                    <a:pt x="16318548" y="3117634"/>
                  </a:lnTo>
                  <a:lnTo>
                    <a:pt x="16224873" y="3106699"/>
                  </a:lnTo>
                  <a:lnTo>
                    <a:pt x="16200730" y="3110522"/>
                  </a:lnTo>
                  <a:lnTo>
                    <a:pt x="16176574" y="3114357"/>
                  </a:lnTo>
                  <a:lnTo>
                    <a:pt x="16136709" y="3111741"/>
                  </a:lnTo>
                  <a:lnTo>
                    <a:pt x="16091878" y="3134550"/>
                  </a:lnTo>
                  <a:lnTo>
                    <a:pt x="16045485" y="3170428"/>
                  </a:lnTo>
                  <a:lnTo>
                    <a:pt x="16014078" y="3198736"/>
                  </a:lnTo>
                  <a:lnTo>
                    <a:pt x="15982938" y="3254603"/>
                  </a:lnTo>
                  <a:lnTo>
                    <a:pt x="15971025" y="3290887"/>
                  </a:lnTo>
                  <a:lnTo>
                    <a:pt x="15958757" y="3354489"/>
                  </a:lnTo>
                  <a:lnTo>
                    <a:pt x="15965132" y="3398278"/>
                  </a:lnTo>
                  <a:lnTo>
                    <a:pt x="15975622" y="3443757"/>
                  </a:lnTo>
                  <a:lnTo>
                    <a:pt x="15994152" y="3478796"/>
                  </a:lnTo>
                  <a:lnTo>
                    <a:pt x="16010801" y="3526790"/>
                  </a:lnTo>
                  <a:lnTo>
                    <a:pt x="16034855" y="3564102"/>
                  </a:lnTo>
                  <a:lnTo>
                    <a:pt x="16061208" y="3602355"/>
                  </a:lnTo>
                  <a:lnTo>
                    <a:pt x="16167100" y="3645763"/>
                  </a:lnTo>
                  <a:lnTo>
                    <a:pt x="16151086" y="3625456"/>
                  </a:lnTo>
                  <a:lnTo>
                    <a:pt x="16115437" y="3597122"/>
                  </a:lnTo>
                  <a:lnTo>
                    <a:pt x="16086125" y="3557663"/>
                  </a:lnTo>
                  <a:lnTo>
                    <a:pt x="16058642" y="3518954"/>
                  </a:lnTo>
                  <a:lnTo>
                    <a:pt x="16035630" y="3482073"/>
                  </a:lnTo>
                  <a:lnTo>
                    <a:pt x="16021114" y="3434943"/>
                  </a:lnTo>
                  <a:lnTo>
                    <a:pt x="16011259" y="3389731"/>
                  </a:lnTo>
                  <a:lnTo>
                    <a:pt x="16002216" y="3358578"/>
                  </a:lnTo>
                  <a:lnTo>
                    <a:pt x="16009430" y="3306635"/>
                  </a:lnTo>
                  <a:lnTo>
                    <a:pt x="16019437" y="3269551"/>
                  </a:lnTo>
                  <a:lnTo>
                    <a:pt x="16038030" y="3235998"/>
                  </a:lnTo>
                  <a:lnTo>
                    <a:pt x="16070999" y="3194608"/>
                  </a:lnTo>
                  <a:lnTo>
                    <a:pt x="16109722" y="3169310"/>
                  </a:lnTo>
                  <a:lnTo>
                    <a:pt x="16156000" y="3147098"/>
                  </a:lnTo>
                  <a:lnTo>
                    <a:pt x="16203041" y="3138919"/>
                  </a:lnTo>
                  <a:lnTo>
                    <a:pt x="16249396" y="3144202"/>
                  </a:lnTo>
                  <a:lnTo>
                    <a:pt x="16298494" y="3150590"/>
                  </a:lnTo>
                  <a:lnTo>
                    <a:pt x="16389617" y="3187928"/>
                  </a:lnTo>
                  <a:lnTo>
                    <a:pt x="16428809" y="3217722"/>
                  </a:lnTo>
                  <a:lnTo>
                    <a:pt x="16465080" y="3246310"/>
                  </a:lnTo>
                  <a:lnTo>
                    <a:pt x="16493046" y="3285223"/>
                  </a:lnTo>
                  <a:lnTo>
                    <a:pt x="16511791" y="3334080"/>
                  </a:lnTo>
                  <a:lnTo>
                    <a:pt x="16531095" y="3369437"/>
                  </a:lnTo>
                  <a:lnTo>
                    <a:pt x="16541471" y="3414865"/>
                  </a:lnTo>
                  <a:lnTo>
                    <a:pt x="16543096" y="3470427"/>
                  </a:lnTo>
                  <a:lnTo>
                    <a:pt x="16550539" y="3500932"/>
                  </a:lnTo>
                  <a:lnTo>
                    <a:pt x="16544722" y="3553447"/>
                  </a:lnTo>
                  <a:lnTo>
                    <a:pt x="16540214" y="3592779"/>
                  </a:lnTo>
                  <a:lnTo>
                    <a:pt x="16527564" y="3642499"/>
                  </a:lnTo>
                  <a:lnTo>
                    <a:pt x="16511715" y="3690899"/>
                  </a:lnTo>
                  <a:lnTo>
                    <a:pt x="16492995" y="3738130"/>
                  </a:lnTo>
                  <a:lnTo>
                    <a:pt x="16482022" y="3761079"/>
                  </a:lnTo>
                  <a:lnTo>
                    <a:pt x="16517963" y="3775811"/>
                  </a:lnTo>
                  <a:lnTo>
                    <a:pt x="16533140" y="3740861"/>
                  </a:lnTo>
                  <a:lnTo>
                    <a:pt x="16546132" y="3705009"/>
                  </a:lnTo>
                  <a:lnTo>
                    <a:pt x="16561473" y="3656393"/>
                  </a:lnTo>
                  <a:lnTo>
                    <a:pt x="16574275" y="3606736"/>
                  </a:lnTo>
                  <a:lnTo>
                    <a:pt x="16579647" y="3567760"/>
                  </a:lnTo>
                  <a:lnTo>
                    <a:pt x="16587140" y="3515931"/>
                  </a:lnTo>
                  <a:close/>
                </a:path>
                <a:path w="18288000" h="3999865">
                  <a:moveTo>
                    <a:pt x="18287823" y="767892"/>
                  </a:moveTo>
                  <a:lnTo>
                    <a:pt x="18278806" y="777925"/>
                  </a:lnTo>
                  <a:lnTo>
                    <a:pt x="18247144" y="819848"/>
                  </a:lnTo>
                  <a:lnTo>
                    <a:pt x="18217515" y="862609"/>
                  </a:lnTo>
                  <a:lnTo>
                    <a:pt x="18194655" y="894422"/>
                  </a:lnTo>
                  <a:lnTo>
                    <a:pt x="18168862" y="938745"/>
                  </a:lnTo>
                  <a:lnTo>
                    <a:pt x="18149672" y="972058"/>
                  </a:lnTo>
                  <a:lnTo>
                    <a:pt x="18127383" y="1017828"/>
                  </a:lnTo>
                  <a:lnTo>
                    <a:pt x="18111547" y="1052512"/>
                  </a:lnTo>
                  <a:lnTo>
                    <a:pt x="18092458" y="1099591"/>
                  </a:lnTo>
                  <a:lnTo>
                    <a:pt x="18079657" y="1135519"/>
                  </a:lnTo>
                  <a:lnTo>
                    <a:pt x="18063439" y="1183767"/>
                  </a:lnTo>
                  <a:lnTo>
                    <a:pt x="18048542" y="1232560"/>
                  </a:lnTo>
                  <a:lnTo>
                    <a:pt x="18034877" y="1281874"/>
                  </a:lnTo>
                  <a:lnTo>
                    <a:pt x="18022380" y="1331645"/>
                  </a:lnTo>
                  <a:lnTo>
                    <a:pt x="18015776" y="1370114"/>
                  </a:lnTo>
                  <a:lnTo>
                    <a:pt x="18005362" y="1420749"/>
                  </a:lnTo>
                  <a:lnTo>
                    <a:pt x="18000676" y="1460004"/>
                  </a:lnTo>
                  <a:lnTo>
                    <a:pt x="17992027" y="1511350"/>
                  </a:lnTo>
                  <a:lnTo>
                    <a:pt x="17988941" y="1551266"/>
                  </a:lnTo>
                  <a:lnTo>
                    <a:pt x="17981740" y="1603222"/>
                  </a:lnTo>
                  <a:lnTo>
                    <a:pt x="17975123" y="1655406"/>
                  </a:lnTo>
                  <a:lnTo>
                    <a:pt x="17973866" y="1696059"/>
                  </a:lnTo>
                  <a:lnTo>
                    <a:pt x="17968227" y="1748650"/>
                  </a:lnTo>
                  <a:lnTo>
                    <a:pt x="17967770" y="1789645"/>
                  </a:lnTo>
                  <a:lnTo>
                    <a:pt x="17962779" y="1842503"/>
                  </a:lnTo>
                  <a:lnTo>
                    <a:pt x="17967617" y="1871929"/>
                  </a:lnTo>
                  <a:lnTo>
                    <a:pt x="17958524" y="2019185"/>
                  </a:lnTo>
                  <a:lnTo>
                    <a:pt x="17953774" y="2072132"/>
                  </a:lnTo>
                  <a:lnTo>
                    <a:pt x="17953635" y="2113254"/>
                  </a:lnTo>
                  <a:lnTo>
                    <a:pt x="17948415" y="2166023"/>
                  </a:lnTo>
                  <a:lnTo>
                    <a:pt x="17947666" y="2206879"/>
                  </a:lnTo>
                  <a:lnTo>
                    <a:pt x="17941671" y="2259330"/>
                  </a:lnTo>
                  <a:lnTo>
                    <a:pt x="17939970" y="2299805"/>
                  </a:lnTo>
                  <a:lnTo>
                    <a:pt x="17932870" y="2351798"/>
                  </a:lnTo>
                  <a:lnTo>
                    <a:pt x="17925098" y="2403513"/>
                  </a:lnTo>
                  <a:lnTo>
                    <a:pt x="17921402" y="2443175"/>
                  </a:lnTo>
                  <a:lnTo>
                    <a:pt x="17912055" y="2494242"/>
                  </a:lnTo>
                  <a:lnTo>
                    <a:pt x="17906619" y="2533192"/>
                  </a:lnTo>
                  <a:lnTo>
                    <a:pt x="17895380" y="2583484"/>
                  </a:lnTo>
                  <a:lnTo>
                    <a:pt x="17887887" y="2621584"/>
                  </a:lnTo>
                  <a:lnTo>
                    <a:pt x="17874438" y="2670975"/>
                  </a:lnTo>
                  <a:lnTo>
                    <a:pt x="17865090" y="2708325"/>
                  </a:lnTo>
                  <a:lnTo>
                    <a:pt x="17849838" y="2756966"/>
                  </a:lnTo>
                  <a:lnTo>
                    <a:pt x="17833467" y="2805163"/>
                  </a:lnTo>
                  <a:lnTo>
                    <a:pt x="17815941" y="2852877"/>
                  </a:lnTo>
                  <a:lnTo>
                    <a:pt x="17797247" y="2900121"/>
                  </a:lnTo>
                  <a:lnTo>
                    <a:pt x="17777359" y="2946870"/>
                  </a:lnTo>
                  <a:lnTo>
                    <a:pt x="17756239" y="2993110"/>
                  </a:lnTo>
                  <a:lnTo>
                    <a:pt x="17738675" y="3027095"/>
                  </a:lnTo>
                  <a:lnTo>
                    <a:pt x="17710214" y="3084055"/>
                  </a:lnTo>
                  <a:lnTo>
                    <a:pt x="17690072" y="3116973"/>
                  </a:lnTo>
                  <a:lnTo>
                    <a:pt x="17663783" y="3161093"/>
                  </a:lnTo>
                  <a:lnTo>
                    <a:pt x="17636135" y="3204667"/>
                  </a:lnTo>
                  <a:lnTo>
                    <a:pt x="17607090" y="3247669"/>
                  </a:lnTo>
                  <a:lnTo>
                    <a:pt x="17581461" y="3278340"/>
                  </a:lnTo>
                  <a:lnTo>
                    <a:pt x="17549584" y="3320173"/>
                  </a:lnTo>
                  <a:lnTo>
                    <a:pt x="17521047" y="3349663"/>
                  </a:lnTo>
                  <a:lnTo>
                    <a:pt x="17486211" y="3390277"/>
                  </a:lnTo>
                  <a:lnTo>
                    <a:pt x="17454664" y="3418522"/>
                  </a:lnTo>
                  <a:lnTo>
                    <a:pt x="17416755" y="3457892"/>
                  </a:lnTo>
                  <a:lnTo>
                    <a:pt x="17377283" y="3496614"/>
                  </a:lnTo>
                  <a:lnTo>
                    <a:pt x="17341025" y="3522942"/>
                  </a:lnTo>
                  <a:lnTo>
                    <a:pt x="17298327" y="3560343"/>
                  </a:lnTo>
                  <a:lnTo>
                    <a:pt x="17263339" y="3573449"/>
                  </a:lnTo>
                  <a:lnTo>
                    <a:pt x="17217136" y="3609416"/>
                  </a:lnTo>
                  <a:lnTo>
                    <a:pt x="17174223" y="3633000"/>
                  </a:lnTo>
                  <a:lnTo>
                    <a:pt x="17129824" y="3655987"/>
                  </a:lnTo>
                  <a:lnTo>
                    <a:pt x="17084002" y="3678377"/>
                  </a:lnTo>
                  <a:lnTo>
                    <a:pt x="17041635" y="3688473"/>
                  </a:lnTo>
                  <a:lnTo>
                    <a:pt x="16993134" y="3709759"/>
                  </a:lnTo>
                  <a:lnTo>
                    <a:pt x="16943350" y="3730536"/>
                  </a:lnTo>
                  <a:lnTo>
                    <a:pt x="16897173" y="3739070"/>
                  </a:lnTo>
                  <a:lnTo>
                    <a:pt x="16845026" y="3758869"/>
                  </a:lnTo>
                  <a:lnTo>
                    <a:pt x="16796576" y="3766464"/>
                  </a:lnTo>
                  <a:lnTo>
                    <a:pt x="16747058" y="3773627"/>
                  </a:lnTo>
                  <a:lnTo>
                    <a:pt x="16701351" y="3768623"/>
                  </a:lnTo>
                  <a:lnTo>
                    <a:pt x="16649878" y="3774973"/>
                  </a:lnTo>
                  <a:lnTo>
                    <a:pt x="16597503" y="3780955"/>
                  </a:lnTo>
                  <a:lnTo>
                    <a:pt x="16549091" y="3774846"/>
                  </a:lnTo>
                  <a:lnTo>
                    <a:pt x="16517963" y="3775811"/>
                  </a:lnTo>
                  <a:lnTo>
                    <a:pt x="16512972" y="3787495"/>
                  </a:lnTo>
                  <a:lnTo>
                    <a:pt x="16495052" y="3780155"/>
                  </a:lnTo>
                  <a:lnTo>
                    <a:pt x="16476536" y="3772560"/>
                  </a:lnTo>
                  <a:lnTo>
                    <a:pt x="16471367" y="3784168"/>
                  </a:lnTo>
                  <a:lnTo>
                    <a:pt x="16183128" y="3666045"/>
                  </a:lnTo>
                  <a:lnTo>
                    <a:pt x="16094329" y="3629647"/>
                  </a:lnTo>
                  <a:lnTo>
                    <a:pt x="16129102" y="3657625"/>
                  </a:lnTo>
                  <a:lnTo>
                    <a:pt x="16202317" y="3715080"/>
                  </a:lnTo>
                  <a:lnTo>
                    <a:pt x="16373742" y="3785336"/>
                  </a:lnTo>
                  <a:lnTo>
                    <a:pt x="16420745" y="3790873"/>
                  </a:lnTo>
                  <a:lnTo>
                    <a:pt x="16457854" y="3806075"/>
                  </a:lnTo>
                  <a:lnTo>
                    <a:pt x="16464610" y="3795128"/>
                  </a:lnTo>
                  <a:lnTo>
                    <a:pt x="16500805" y="3809949"/>
                  </a:lnTo>
                  <a:lnTo>
                    <a:pt x="16506927" y="3812463"/>
                  </a:lnTo>
                  <a:lnTo>
                    <a:pt x="16550272" y="3816502"/>
                  </a:lnTo>
                  <a:lnTo>
                    <a:pt x="16651110" y="3816654"/>
                  </a:lnTo>
                  <a:lnTo>
                    <a:pt x="16702608" y="3810304"/>
                  </a:lnTo>
                  <a:lnTo>
                    <a:pt x="16753167" y="3803573"/>
                  </a:lnTo>
                  <a:lnTo>
                    <a:pt x="16797909" y="3808184"/>
                  </a:lnTo>
                  <a:lnTo>
                    <a:pt x="16846423" y="3800614"/>
                  </a:lnTo>
                  <a:lnTo>
                    <a:pt x="16898684" y="3780866"/>
                  </a:lnTo>
                  <a:lnTo>
                    <a:pt x="16945001" y="3772395"/>
                  </a:lnTo>
                  <a:lnTo>
                    <a:pt x="16990149" y="3763441"/>
                  </a:lnTo>
                  <a:lnTo>
                    <a:pt x="17038892" y="3742245"/>
                  </a:lnTo>
                  <a:lnTo>
                    <a:pt x="17086377" y="3720528"/>
                  </a:lnTo>
                  <a:lnTo>
                    <a:pt x="17132567" y="3698278"/>
                  </a:lnTo>
                  <a:lnTo>
                    <a:pt x="17177398" y="3675481"/>
                  </a:lnTo>
                  <a:lnTo>
                    <a:pt x="17220832" y="3652101"/>
                  </a:lnTo>
                  <a:lnTo>
                    <a:pt x="17262818" y="3628136"/>
                  </a:lnTo>
                  <a:lnTo>
                    <a:pt x="17308157" y="3591814"/>
                  </a:lnTo>
                  <a:lnTo>
                    <a:pt x="17342320" y="3578364"/>
                  </a:lnTo>
                  <a:lnTo>
                    <a:pt x="17384548" y="3540772"/>
                  </a:lnTo>
                  <a:lnTo>
                    <a:pt x="17420565" y="3514356"/>
                  </a:lnTo>
                  <a:lnTo>
                    <a:pt x="17459770" y="3475520"/>
                  </a:lnTo>
                  <a:lnTo>
                    <a:pt x="17497362" y="3436023"/>
                  </a:lnTo>
                  <a:lnTo>
                    <a:pt x="17528553" y="3407626"/>
                  </a:lnTo>
                  <a:lnTo>
                    <a:pt x="17567809" y="3355098"/>
                  </a:lnTo>
                  <a:lnTo>
                    <a:pt x="17595927" y="3325444"/>
                  </a:lnTo>
                  <a:lnTo>
                    <a:pt x="17627346" y="3283420"/>
                  </a:lnTo>
                  <a:lnTo>
                    <a:pt x="17652492" y="3252546"/>
                  </a:lnTo>
                  <a:lnTo>
                    <a:pt x="17685843" y="3197593"/>
                  </a:lnTo>
                  <a:lnTo>
                    <a:pt x="17708144" y="3165551"/>
                  </a:lnTo>
                  <a:lnTo>
                    <a:pt x="17738687" y="3109442"/>
                  </a:lnTo>
                  <a:lnTo>
                    <a:pt x="17758258" y="3076295"/>
                  </a:lnTo>
                  <a:lnTo>
                    <a:pt x="17781321" y="3030842"/>
                  </a:lnTo>
                  <a:lnTo>
                    <a:pt x="17803102" y="2984868"/>
                  </a:lnTo>
                  <a:lnTo>
                    <a:pt x="17823612" y="2938373"/>
                  </a:lnTo>
                  <a:lnTo>
                    <a:pt x="17842891" y="2891371"/>
                  </a:lnTo>
                  <a:lnTo>
                    <a:pt x="17860963" y="2843873"/>
                  </a:lnTo>
                  <a:lnTo>
                    <a:pt x="17877854" y="2795905"/>
                  </a:lnTo>
                  <a:lnTo>
                    <a:pt x="17893602" y="2747454"/>
                  </a:lnTo>
                  <a:lnTo>
                    <a:pt x="17903419" y="2710307"/>
                  </a:lnTo>
                  <a:lnTo>
                    <a:pt x="17921783" y="2649207"/>
                  </a:lnTo>
                  <a:lnTo>
                    <a:pt x="17929378" y="2611145"/>
                  </a:lnTo>
                  <a:lnTo>
                    <a:pt x="17940617" y="2560840"/>
                  </a:lnTo>
                  <a:lnTo>
                    <a:pt x="17950765" y="2510104"/>
                  </a:lnTo>
                  <a:lnTo>
                    <a:pt x="17959921" y="2458961"/>
                  </a:lnTo>
                  <a:lnTo>
                    <a:pt x="17963350" y="2419185"/>
                  </a:lnTo>
                  <a:lnTo>
                    <a:pt x="17970780" y="2367330"/>
                  </a:lnTo>
                  <a:lnTo>
                    <a:pt x="17977460" y="2315172"/>
                  </a:lnTo>
                  <a:lnTo>
                    <a:pt x="17983505" y="2262746"/>
                  </a:lnTo>
                  <a:lnTo>
                    <a:pt x="17988992" y="2210092"/>
                  </a:lnTo>
                  <a:lnTo>
                    <a:pt x="17989195" y="2169007"/>
                  </a:lnTo>
                  <a:lnTo>
                    <a:pt x="17993830" y="2115997"/>
                  </a:lnTo>
                  <a:lnTo>
                    <a:pt x="17993360" y="2074633"/>
                  </a:lnTo>
                  <a:lnTo>
                    <a:pt x="17997488" y="2021420"/>
                  </a:lnTo>
                  <a:lnTo>
                    <a:pt x="18005489" y="1914906"/>
                  </a:lnTo>
                  <a:lnTo>
                    <a:pt x="18004714" y="1873415"/>
                  </a:lnTo>
                  <a:lnTo>
                    <a:pt x="18008905" y="1820227"/>
                  </a:lnTo>
                  <a:lnTo>
                    <a:pt x="18008499" y="1778889"/>
                  </a:lnTo>
                  <a:lnTo>
                    <a:pt x="18013236" y="1725930"/>
                  </a:lnTo>
                  <a:lnTo>
                    <a:pt x="18018379" y="1673136"/>
                  </a:lnTo>
                  <a:lnTo>
                    <a:pt x="18024031" y="1620545"/>
                  </a:lnTo>
                  <a:lnTo>
                    <a:pt x="18030254" y="1568196"/>
                  </a:lnTo>
                  <a:lnTo>
                    <a:pt x="18032337" y="1527873"/>
                  </a:lnTo>
                  <a:lnTo>
                    <a:pt x="18040236" y="1476209"/>
                  </a:lnTo>
                  <a:lnTo>
                    <a:pt x="18044287" y="1436700"/>
                  </a:lnTo>
                  <a:lnTo>
                    <a:pt x="18059019" y="1374114"/>
                  </a:lnTo>
                  <a:lnTo>
                    <a:pt x="18065293" y="1335506"/>
                  </a:lnTo>
                  <a:lnTo>
                    <a:pt x="18077625" y="1285659"/>
                  </a:lnTo>
                  <a:lnTo>
                    <a:pt x="18091315" y="1236370"/>
                  </a:lnTo>
                  <a:lnTo>
                    <a:pt x="18106441" y="1187665"/>
                  </a:lnTo>
                  <a:lnTo>
                    <a:pt x="18123129" y="1139609"/>
                  </a:lnTo>
                  <a:lnTo>
                    <a:pt x="18141442" y="1092212"/>
                  </a:lnTo>
                  <a:lnTo>
                    <a:pt x="18161508" y="1045540"/>
                  </a:lnTo>
                  <a:lnTo>
                    <a:pt x="18183403" y="999604"/>
                  </a:lnTo>
                  <a:lnTo>
                    <a:pt x="18202428" y="966228"/>
                  </a:lnTo>
                  <a:lnTo>
                    <a:pt x="18233098" y="910170"/>
                  </a:lnTo>
                  <a:lnTo>
                    <a:pt x="18256276" y="878497"/>
                  </a:lnTo>
                  <a:lnTo>
                    <a:pt x="18286222" y="835863"/>
                  </a:lnTo>
                  <a:lnTo>
                    <a:pt x="18287823" y="767892"/>
                  </a:lnTo>
                  <a:close/>
                </a:path>
              </a:pathLst>
            </a:custGeom>
            <a:solidFill>
              <a:srgbClr val="E783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45046" y="649858"/>
              <a:ext cx="6219824" cy="234314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05659" y="114721"/>
            <a:ext cx="8620125" cy="1847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950" spc="185" dirty="0">
                <a:solidFill>
                  <a:srgbClr val="E70304"/>
                </a:solidFill>
                <a:latin typeface="Lucida Sans Unicode"/>
                <a:cs typeface="Lucida Sans Unicode"/>
              </a:rPr>
              <a:t>SON</a:t>
            </a:r>
            <a:r>
              <a:rPr sz="11950" spc="-930" dirty="0">
                <a:solidFill>
                  <a:srgbClr val="E70304"/>
                </a:solidFill>
                <a:latin typeface="Lucida Sans Unicode"/>
                <a:cs typeface="Lucida Sans Unicode"/>
              </a:rPr>
              <a:t> </a:t>
            </a:r>
            <a:r>
              <a:rPr sz="11950" spc="-685" dirty="0">
                <a:solidFill>
                  <a:srgbClr val="E70304"/>
                </a:solidFill>
                <a:latin typeface="Lucida Sans Unicode"/>
                <a:cs typeface="Lucida Sans Unicode"/>
              </a:rPr>
              <a:t>VAGON</a:t>
            </a:r>
            <a:endParaRPr sz="119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DD0B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336" y="665018"/>
            <a:ext cx="17986493" cy="962803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14821" y="1266188"/>
            <a:ext cx="12322810" cy="7883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790" marR="89535" algn="ctr">
              <a:lnSpc>
                <a:spcPct val="114599"/>
              </a:lnSpc>
              <a:spcBef>
                <a:spcPts val="100"/>
              </a:spcBef>
            </a:pPr>
            <a:r>
              <a:rPr sz="3000" b="1" dirty="0">
                <a:latin typeface="Arial"/>
                <a:cs typeface="Arial"/>
              </a:rPr>
              <a:t>Etrafında</a:t>
            </a:r>
            <a:r>
              <a:rPr sz="3000" b="1" spc="-10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yabancı</a:t>
            </a:r>
            <a:r>
              <a:rPr sz="3000" b="1" spc="-10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insanlar</a:t>
            </a:r>
            <a:r>
              <a:rPr sz="3000" b="1" spc="-10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birbirleriyle</a:t>
            </a:r>
            <a:r>
              <a:rPr sz="3000" b="1" spc="-10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itişip</a:t>
            </a:r>
            <a:r>
              <a:rPr sz="3000" b="1" spc="-10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kakışıyor,</a:t>
            </a:r>
            <a:r>
              <a:rPr sz="3000" b="1" spc="-100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gürültü </a:t>
            </a:r>
            <a:r>
              <a:rPr sz="3000" b="1" dirty="0">
                <a:latin typeface="Arial"/>
                <a:cs typeface="Arial"/>
              </a:rPr>
              <a:t>yapıyor,</a:t>
            </a:r>
            <a:r>
              <a:rPr sz="3000" b="1" spc="-114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kompartımana</a:t>
            </a:r>
            <a:r>
              <a:rPr sz="3000" b="1" spc="-11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girip</a:t>
            </a:r>
            <a:r>
              <a:rPr sz="3000" b="1" spc="-11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çıkıyorlardı,</a:t>
            </a:r>
            <a:r>
              <a:rPr sz="3000" b="1" spc="-11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kondüktör</a:t>
            </a:r>
            <a:r>
              <a:rPr sz="3000" b="1" spc="-11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yalnız</a:t>
            </a:r>
            <a:r>
              <a:rPr sz="3000" b="1" spc="-110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yolculuk </a:t>
            </a:r>
            <a:r>
              <a:rPr sz="3000" b="1" dirty="0">
                <a:latin typeface="Arial"/>
                <a:cs typeface="Arial"/>
              </a:rPr>
              <a:t>yaptığına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dair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bir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yorum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yaptı,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birisi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ona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acır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gibi</a:t>
            </a:r>
            <a:r>
              <a:rPr sz="3000" b="1" spc="-7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baktığında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spc="-25" dirty="0">
                <a:latin typeface="Arial"/>
                <a:cs typeface="Arial"/>
              </a:rPr>
              <a:t>ise </a:t>
            </a:r>
            <a:r>
              <a:rPr sz="3000" b="1" dirty="0">
                <a:latin typeface="Arial"/>
                <a:cs typeface="Arial"/>
              </a:rPr>
              <a:t>çocuk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aniden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ilk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kez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kendini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rahatsız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hissetti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ve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bu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rahatsızlık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spc="-25" dirty="0">
                <a:latin typeface="Arial"/>
                <a:cs typeface="Arial"/>
              </a:rPr>
              <a:t>her </a:t>
            </a:r>
            <a:r>
              <a:rPr sz="3000" b="1" dirty="0">
                <a:latin typeface="Arial"/>
                <a:cs typeface="Arial"/>
              </a:rPr>
              <a:t>bakışla</a:t>
            </a:r>
            <a:r>
              <a:rPr sz="3000" b="1" spc="-5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daha</a:t>
            </a:r>
            <a:r>
              <a:rPr sz="3000" b="1" spc="-5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da</a:t>
            </a:r>
            <a:r>
              <a:rPr sz="3000" b="1" spc="-55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arttı.</a:t>
            </a:r>
            <a:endParaRPr sz="3000">
              <a:latin typeface="Arial"/>
              <a:cs typeface="Arial"/>
            </a:endParaRPr>
          </a:p>
          <a:p>
            <a:pPr marL="12700" marR="5080" algn="ctr">
              <a:lnSpc>
                <a:spcPct val="114599"/>
              </a:lnSpc>
            </a:pPr>
            <a:r>
              <a:rPr sz="3000" b="1" dirty="0">
                <a:latin typeface="Arial"/>
                <a:cs typeface="Arial"/>
              </a:rPr>
              <a:t>Artık</a:t>
            </a:r>
            <a:r>
              <a:rPr sz="3000" b="1" spc="-10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korkuyordu.</a:t>
            </a:r>
            <a:r>
              <a:rPr sz="3000" b="1" spc="-10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Başını</a:t>
            </a:r>
            <a:r>
              <a:rPr sz="3000" b="1" spc="-10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önüne</a:t>
            </a:r>
            <a:r>
              <a:rPr sz="3000" b="1" spc="-10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eğdi,</a:t>
            </a:r>
            <a:r>
              <a:rPr sz="3000" b="1" spc="-10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koltuğun</a:t>
            </a:r>
            <a:r>
              <a:rPr sz="3000" b="1" spc="-10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köşesinde</a:t>
            </a:r>
            <a:r>
              <a:rPr sz="3000" b="1" spc="-100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adeta </a:t>
            </a:r>
            <a:r>
              <a:rPr sz="3000" b="1" dirty="0">
                <a:latin typeface="Arial"/>
                <a:cs typeface="Arial"/>
              </a:rPr>
              <a:t>büzüştü</a:t>
            </a:r>
            <a:r>
              <a:rPr sz="3000" b="1" spc="-8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ve</a:t>
            </a:r>
            <a:r>
              <a:rPr sz="3000" b="1" spc="-8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gözyaşları</a:t>
            </a:r>
            <a:r>
              <a:rPr sz="3000" b="1" spc="-8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yanaklarından</a:t>
            </a:r>
            <a:r>
              <a:rPr sz="3000" b="1" spc="-8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süzülmeye</a:t>
            </a:r>
            <a:r>
              <a:rPr sz="3000" b="1" spc="-8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başladı.</a:t>
            </a:r>
            <a:r>
              <a:rPr sz="3000" b="1" spc="-8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İşte</a:t>
            </a:r>
            <a:r>
              <a:rPr sz="3000" b="1" spc="-8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o</a:t>
            </a:r>
            <a:r>
              <a:rPr sz="3000" b="1" spc="-80" dirty="0">
                <a:latin typeface="Arial"/>
                <a:cs typeface="Arial"/>
              </a:rPr>
              <a:t> </a:t>
            </a:r>
            <a:r>
              <a:rPr sz="3000" b="1" spc="-20" dirty="0">
                <a:latin typeface="Arial"/>
                <a:cs typeface="Arial"/>
              </a:rPr>
              <a:t>anda </a:t>
            </a:r>
            <a:r>
              <a:rPr sz="3000" b="1" dirty="0">
                <a:latin typeface="Arial"/>
                <a:cs typeface="Arial"/>
              </a:rPr>
              <a:t>babasının</a:t>
            </a:r>
            <a:r>
              <a:rPr sz="3000" b="1" spc="-9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cebine</a:t>
            </a:r>
            <a:r>
              <a:rPr sz="3000" b="1" spc="-9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bir</a:t>
            </a:r>
            <a:r>
              <a:rPr sz="3000" b="1" spc="-9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şey</a:t>
            </a:r>
            <a:r>
              <a:rPr sz="3000" b="1" spc="-9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koyduğunu</a:t>
            </a:r>
            <a:r>
              <a:rPr sz="3000" b="1" spc="-9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hatırladı.</a:t>
            </a:r>
            <a:r>
              <a:rPr sz="3000" b="1" spc="-9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Titreyen</a:t>
            </a:r>
            <a:r>
              <a:rPr sz="3000" b="1" spc="-9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elleriyle,</a:t>
            </a:r>
            <a:r>
              <a:rPr sz="3000" b="1" spc="-95" dirty="0">
                <a:latin typeface="Arial"/>
                <a:cs typeface="Arial"/>
              </a:rPr>
              <a:t> </a:t>
            </a:r>
            <a:r>
              <a:rPr sz="3000" b="1" spc="-25" dirty="0">
                <a:latin typeface="Arial"/>
                <a:cs typeface="Arial"/>
              </a:rPr>
              <a:t>el </a:t>
            </a:r>
            <a:r>
              <a:rPr sz="3000" b="1" dirty="0">
                <a:latin typeface="Arial"/>
                <a:cs typeface="Arial"/>
              </a:rPr>
              <a:t>yordamıyla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o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küçük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kâğıt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parçasını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buldu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ve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açtı.</a:t>
            </a:r>
            <a:endParaRPr sz="3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sz="3000" b="1" dirty="0">
                <a:latin typeface="Arial"/>
                <a:cs typeface="Arial"/>
              </a:rPr>
              <a:t>Kağıtta</a:t>
            </a:r>
            <a:r>
              <a:rPr sz="3000" b="1" spc="-8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şunlar</a:t>
            </a:r>
            <a:r>
              <a:rPr sz="3000" b="1" spc="-80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yazılıydı:</a:t>
            </a:r>
            <a:endParaRPr sz="3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25"/>
              </a:spcBef>
            </a:pPr>
            <a:r>
              <a:rPr sz="3000" b="1" spc="-15" dirty="0">
                <a:latin typeface="Arial"/>
                <a:cs typeface="Arial"/>
              </a:rPr>
              <a:t>-</a:t>
            </a:r>
            <a:r>
              <a:rPr sz="3000" b="1" dirty="0">
                <a:latin typeface="Arial"/>
                <a:cs typeface="Arial"/>
              </a:rPr>
              <a:t>Oğlum,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biz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son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vagondayız.</a:t>
            </a: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75"/>
              </a:spcBef>
            </a:pPr>
            <a:endParaRPr sz="3000">
              <a:latin typeface="Arial"/>
              <a:cs typeface="Arial"/>
            </a:endParaRPr>
          </a:p>
          <a:p>
            <a:pPr marL="689610" marR="681990" algn="ctr">
              <a:lnSpc>
                <a:spcPct val="114599"/>
              </a:lnSpc>
            </a:pPr>
            <a:r>
              <a:rPr sz="3000" b="1" dirty="0">
                <a:latin typeface="Arial"/>
                <a:cs typeface="Arial"/>
              </a:rPr>
              <a:t>Çocukların</a:t>
            </a:r>
            <a:r>
              <a:rPr sz="3000" b="1" spc="-9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uçmasına</a:t>
            </a:r>
            <a:r>
              <a:rPr sz="3000" b="1" spc="-8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izin</a:t>
            </a:r>
            <a:r>
              <a:rPr sz="3000" b="1" spc="-8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vermeliyiz,</a:t>
            </a:r>
            <a:r>
              <a:rPr sz="3000" b="1" spc="-8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onlara</a:t>
            </a:r>
            <a:r>
              <a:rPr sz="3000" b="1" spc="-85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güvendiğimizi </a:t>
            </a:r>
            <a:r>
              <a:rPr sz="3000" b="1" dirty="0">
                <a:latin typeface="Arial"/>
                <a:cs typeface="Arial"/>
              </a:rPr>
              <a:t>göstermeliyiz.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Ama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onlar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hayatı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göğüsleyene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kadar</a:t>
            </a:r>
            <a:r>
              <a:rPr sz="3000" b="1" spc="-6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da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o</a:t>
            </a:r>
            <a:r>
              <a:rPr sz="3000" b="1" spc="-70" dirty="0">
                <a:latin typeface="Arial"/>
                <a:cs typeface="Arial"/>
              </a:rPr>
              <a:t> </a:t>
            </a:r>
            <a:r>
              <a:rPr sz="3000" b="1" spc="-25" dirty="0">
                <a:latin typeface="Arial"/>
                <a:cs typeface="Arial"/>
              </a:rPr>
              <a:t>son </a:t>
            </a:r>
            <a:r>
              <a:rPr sz="3000" b="1" dirty="0">
                <a:latin typeface="Arial"/>
                <a:cs typeface="Arial"/>
              </a:rPr>
              <a:t>vagonda</a:t>
            </a:r>
            <a:r>
              <a:rPr sz="3000" b="1" spc="-110" dirty="0">
                <a:latin typeface="Arial"/>
                <a:cs typeface="Arial"/>
              </a:rPr>
              <a:t> </a:t>
            </a:r>
            <a:r>
              <a:rPr sz="3000" b="1" spc="-10" dirty="0">
                <a:latin typeface="Arial"/>
                <a:cs typeface="Arial"/>
              </a:rPr>
              <a:t>olmalıyız.</a:t>
            </a:r>
            <a:endParaRPr sz="3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293734"/>
            <a:ext cx="2583180" cy="3993515"/>
          </a:xfrm>
          <a:custGeom>
            <a:avLst/>
            <a:gdLst/>
            <a:ahLst/>
            <a:cxnLst/>
            <a:rect l="l" t="t" r="r" b="b"/>
            <a:pathLst>
              <a:path w="2583180" h="3993515">
                <a:moveTo>
                  <a:pt x="560029" y="307977"/>
                </a:moveTo>
                <a:lnTo>
                  <a:pt x="616335" y="473925"/>
                </a:lnTo>
                <a:lnTo>
                  <a:pt x="514527" y="314431"/>
                </a:lnTo>
                <a:lnTo>
                  <a:pt x="479111" y="280330"/>
                </a:lnTo>
                <a:lnTo>
                  <a:pt x="454764" y="243712"/>
                </a:lnTo>
                <a:lnTo>
                  <a:pt x="420144" y="211960"/>
                </a:lnTo>
                <a:lnTo>
                  <a:pt x="385988" y="181571"/>
                </a:lnTo>
                <a:lnTo>
                  <a:pt x="341645" y="156301"/>
                </a:lnTo>
                <a:lnTo>
                  <a:pt x="308543" y="129019"/>
                </a:lnTo>
                <a:lnTo>
                  <a:pt x="265340" y="107109"/>
                </a:lnTo>
                <a:lnTo>
                  <a:pt x="222772" y="87069"/>
                </a:lnTo>
                <a:lnTo>
                  <a:pt x="170189" y="72653"/>
                </a:lnTo>
                <a:lnTo>
                  <a:pt x="118327" y="60360"/>
                </a:lnTo>
                <a:lnTo>
                  <a:pt x="78083" y="47170"/>
                </a:lnTo>
                <a:lnTo>
                  <a:pt x="28088" y="40380"/>
                </a:lnTo>
                <a:lnTo>
                  <a:pt x="0" y="38025"/>
                </a:lnTo>
                <a:lnTo>
                  <a:pt x="0" y="0"/>
                </a:lnTo>
                <a:lnTo>
                  <a:pt x="52125" y="5804"/>
                </a:lnTo>
                <a:lnTo>
                  <a:pt x="102562" y="13899"/>
                </a:lnTo>
                <a:lnTo>
                  <a:pt x="153790" y="24320"/>
                </a:lnTo>
                <a:lnTo>
                  <a:pt x="195082" y="40598"/>
                </a:lnTo>
                <a:lnTo>
                  <a:pt x="237097" y="59009"/>
                </a:lnTo>
                <a:lnTo>
                  <a:pt x="279803" y="79455"/>
                </a:lnTo>
                <a:lnTo>
                  <a:pt x="323166" y="101839"/>
                </a:lnTo>
                <a:lnTo>
                  <a:pt x="367155" y="126065"/>
                </a:lnTo>
                <a:lnTo>
                  <a:pt x="411734" y="152034"/>
                </a:lnTo>
                <a:lnTo>
                  <a:pt x="446181" y="183278"/>
                </a:lnTo>
                <a:lnTo>
                  <a:pt x="481154" y="216072"/>
                </a:lnTo>
                <a:lnTo>
                  <a:pt x="516619" y="250318"/>
                </a:lnTo>
                <a:lnTo>
                  <a:pt x="541852" y="289547"/>
                </a:lnTo>
                <a:lnTo>
                  <a:pt x="560029" y="307977"/>
                </a:lnTo>
                <a:close/>
              </a:path>
              <a:path w="2583180" h="3993515">
                <a:moveTo>
                  <a:pt x="798000" y="2204083"/>
                </a:moveTo>
                <a:lnTo>
                  <a:pt x="859195" y="2384441"/>
                </a:lnTo>
                <a:lnTo>
                  <a:pt x="833261" y="2343148"/>
                </a:lnTo>
                <a:lnTo>
                  <a:pt x="802655" y="2252942"/>
                </a:lnTo>
                <a:lnTo>
                  <a:pt x="798000" y="2204083"/>
                </a:lnTo>
                <a:close/>
              </a:path>
              <a:path w="2583180" h="3993515">
                <a:moveTo>
                  <a:pt x="777956" y="2109870"/>
                </a:moveTo>
                <a:lnTo>
                  <a:pt x="900203" y="2470162"/>
                </a:lnTo>
                <a:lnTo>
                  <a:pt x="874384" y="2429207"/>
                </a:lnTo>
                <a:lnTo>
                  <a:pt x="782636" y="2158802"/>
                </a:lnTo>
                <a:lnTo>
                  <a:pt x="777956" y="2109870"/>
                </a:lnTo>
                <a:close/>
              </a:path>
              <a:path w="2583180" h="3993515">
                <a:moveTo>
                  <a:pt x="2471708" y="3412120"/>
                </a:moveTo>
                <a:lnTo>
                  <a:pt x="2529031" y="3581064"/>
                </a:lnTo>
                <a:lnTo>
                  <a:pt x="2504198" y="3543017"/>
                </a:lnTo>
                <a:lnTo>
                  <a:pt x="2490178" y="3501695"/>
                </a:lnTo>
                <a:lnTo>
                  <a:pt x="2454978" y="3468233"/>
                </a:lnTo>
                <a:lnTo>
                  <a:pt x="2430761" y="3431997"/>
                </a:lnTo>
                <a:lnTo>
                  <a:pt x="2385534" y="3404121"/>
                </a:lnTo>
                <a:lnTo>
                  <a:pt x="2351459" y="3373973"/>
                </a:lnTo>
                <a:lnTo>
                  <a:pt x="2307786" y="3350675"/>
                </a:lnTo>
                <a:lnTo>
                  <a:pt x="2264491" y="3328494"/>
                </a:lnTo>
                <a:lnTo>
                  <a:pt x="2221524" y="3307280"/>
                </a:lnTo>
                <a:lnTo>
                  <a:pt x="2178834" y="3286879"/>
                </a:lnTo>
                <a:lnTo>
                  <a:pt x="2125676" y="3270767"/>
                </a:lnTo>
                <a:lnTo>
                  <a:pt x="2083383" y="3251538"/>
                </a:lnTo>
                <a:lnTo>
                  <a:pt x="2041211" y="3232667"/>
                </a:lnTo>
                <a:lnTo>
                  <a:pt x="1988418" y="3217629"/>
                </a:lnTo>
                <a:lnTo>
                  <a:pt x="1904217" y="3180308"/>
                </a:lnTo>
                <a:lnTo>
                  <a:pt x="1850911" y="3163758"/>
                </a:lnTo>
                <a:lnTo>
                  <a:pt x="1808216" y="3143346"/>
                </a:lnTo>
                <a:lnTo>
                  <a:pt x="1754733" y="3126275"/>
                </a:lnTo>
                <a:lnTo>
                  <a:pt x="1711826" y="3105238"/>
                </a:lnTo>
                <a:lnTo>
                  <a:pt x="1668787" y="3083809"/>
                </a:lnTo>
                <a:lnTo>
                  <a:pt x="1614906" y="3065566"/>
                </a:lnTo>
                <a:lnTo>
                  <a:pt x="1571548" y="3043198"/>
                </a:lnTo>
                <a:lnTo>
                  <a:pt x="1528004" y="3020284"/>
                </a:lnTo>
                <a:lnTo>
                  <a:pt x="1484257" y="2996769"/>
                </a:lnTo>
                <a:lnTo>
                  <a:pt x="1429597" y="2976230"/>
                </a:lnTo>
                <a:lnTo>
                  <a:pt x="1385390" y="2951358"/>
                </a:lnTo>
                <a:lnTo>
                  <a:pt x="1340925" y="2925730"/>
                </a:lnTo>
                <a:lnTo>
                  <a:pt x="1306879" y="2895665"/>
                </a:lnTo>
                <a:lnTo>
                  <a:pt x="1261848" y="2868367"/>
                </a:lnTo>
                <a:lnTo>
                  <a:pt x="1216507" y="2840155"/>
                </a:lnTo>
                <a:lnTo>
                  <a:pt x="1181531" y="2807351"/>
                </a:lnTo>
                <a:lnTo>
                  <a:pt x="1135517" y="2777156"/>
                </a:lnTo>
                <a:lnTo>
                  <a:pt x="1028055" y="2671276"/>
                </a:lnTo>
                <a:lnTo>
                  <a:pt x="1002680" y="2631630"/>
                </a:lnTo>
                <a:lnTo>
                  <a:pt x="966507" y="2595297"/>
                </a:lnTo>
                <a:lnTo>
                  <a:pt x="915259" y="2514536"/>
                </a:lnTo>
                <a:lnTo>
                  <a:pt x="762585" y="2064567"/>
                </a:lnTo>
                <a:lnTo>
                  <a:pt x="757916" y="2015667"/>
                </a:lnTo>
                <a:lnTo>
                  <a:pt x="860346" y="2317554"/>
                </a:lnTo>
                <a:lnTo>
                  <a:pt x="886946" y="2360812"/>
                </a:lnTo>
                <a:lnTo>
                  <a:pt x="902872" y="2407749"/>
                </a:lnTo>
                <a:lnTo>
                  <a:pt x="1009437" y="2581263"/>
                </a:lnTo>
                <a:lnTo>
                  <a:pt x="1046225" y="2619407"/>
                </a:lnTo>
                <a:lnTo>
                  <a:pt x="1071967" y="2660136"/>
                </a:lnTo>
                <a:lnTo>
                  <a:pt x="1108057" y="2696223"/>
                </a:lnTo>
                <a:lnTo>
                  <a:pt x="1143812" y="2731324"/>
                </a:lnTo>
                <a:lnTo>
                  <a:pt x="1189935" y="2761840"/>
                </a:lnTo>
                <a:lnTo>
                  <a:pt x="1225051" y="2795057"/>
                </a:lnTo>
                <a:lnTo>
                  <a:pt x="1270554" y="2823747"/>
                </a:lnTo>
                <a:lnTo>
                  <a:pt x="1305070" y="2855195"/>
                </a:lnTo>
                <a:lnTo>
                  <a:pt x="1349993" y="2882174"/>
                </a:lnTo>
                <a:lnTo>
                  <a:pt x="1394639" y="2908341"/>
                </a:lnTo>
                <a:lnTo>
                  <a:pt x="1439021" y="2933724"/>
                </a:lnTo>
                <a:lnTo>
                  <a:pt x="1483146" y="2958354"/>
                </a:lnTo>
                <a:lnTo>
                  <a:pt x="1537717" y="2978630"/>
                </a:lnTo>
                <a:lnTo>
                  <a:pt x="1581360" y="3001838"/>
                </a:lnTo>
                <a:lnTo>
                  <a:pt x="1624777" y="3024378"/>
                </a:lnTo>
                <a:lnTo>
                  <a:pt x="1667976" y="3046280"/>
                </a:lnTo>
                <a:lnTo>
                  <a:pt x="1722023" y="3065010"/>
                </a:lnTo>
                <a:lnTo>
                  <a:pt x="1765249" y="3086988"/>
                </a:lnTo>
                <a:lnTo>
                  <a:pt x="1819061" y="3105030"/>
                </a:lnTo>
                <a:lnTo>
                  <a:pt x="1862102" y="3126462"/>
                </a:lnTo>
                <a:lnTo>
                  <a:pt x="1915778" y="3144099"/>
                </a:lnTo>
                <a:lnTo>
                  <a:pt x="1958729" y="3165270"/>
                </a:lnTo>
                <a:lnTo>
                  <a:pt x="2012365" y="3182789"/>
                </a:lnTo>
                <a:lnTo>
                  <a:pt x="2055325" y="3203983"/>
                </a:lnTo>
                <a:lnTo>
                  <a:pt x="2109017" y="3221668"/>
                </a:lnTo>
                <a:lnTo>
                  <a:pt x="2151581" y="3241698"/>
                </a:lnTo>
                <a:lnTo>
                  <a:pt x="2205042" y="3258703"/>
                </a:lnTo>
                <a:lnTo>
                  <a:pt x="2248119" y="3280242"/>
                </a:lnTo>
                <a:lnTo>
                  <a:pt x="2291606" y="3302989"/>
                </a:lnTo>
                <a:lnTo>
                  <a:pt x="2346297" y="3323620"/>
                </a:lnTo>
                <a:lnTo>
                  <a:pt x="2390912" y="3349693"/>
                </a:lnTo>
                <a:lnTo>
                  <a:pt x="2425554" y="3381511"/>
                </a:lnTo>
                <a:lnTo>
                  <a:pt x="2471708" y="3412120"/>
                </a:lnTo>
                <a:close/>
              </a:path>
              <a:path w="2583180" h="3993515">
                <a:moveTo>
                  <a:pt x="630674" y="410769"/>
                </a:moveTo>
                <a:lnTo>
                  <a:pt x="757781" y="785385"/>
                </a:lnTo>
                <a:lnTo>
                  <a:pt x="791450" y="1130591"/>
                </a:lnTo>
                <a:lnTo>
                  <a:pt x="785274" y="1182668"/>
                </a:lnTo>
                <a:lnTo>
                  <a:pt x="794042" y="1278789"/>
                </a:lnTo>
                <a:lnTo>
                  <a:pt x="787594" y="1330064"/>
                </a:lnTo>
                <a:lnTo>
                  <a:pt x="791738" y="1377418"/>
                </a:lnTo>
                <a:lnTo>
                  <a:pt x="778568" y="1479161"/>
                </a:lnTo>
                <a:lnTo>
                  <a:pt x="782821" y="1526834"/>
                </a:lnTo>
                <a:lnTo>
                  <a:pt x="776473" y="1578405"/>
                </a:lnTo>
                <a:lnTo>
                  <a:pt x="780904" y="1626605"/>
                </a:lnTo>
                <a:lnTo>
                  <a:pt x="774727" y="1678677"/>
                </a:lnTo>
                <a:lnTo>
                  <a:pt x="783986" y="1776244"/>
                </a:lnTo>
                <a:lnTo>
                  <a:pt x="778030" y="1828971"/>
                </a:lnTo>
                <a:lnTo>
                  <a:pt x="807668" y="2127159"/>
                </a:lnTo>
                <a:lnTo>
                  <a:pt x="839292" y="2220362"/>
                </a:lnTo>
                <a:lnTo>
                  <a:pt x="844460" y="2270733"/>
                </a:lnTo>
                <a:lnTo>
                  <a:pt x="757916" y="2015667"/>
                </a:lnTo>
                <a:lnTo>
                  <a:pt x="739518" y="1820884"/>
                </a:lnTo>
                <a:lnTo>
                  <a:pt x="745206" y="1767370"/>
                </a:lnTo>
                <a:lnTo>
                  <a:pt x="735399" y="1668189"/>
                </a:lnTo>
                <a:lnTo>
                  <a:pt x="747167" y="1562313"/>
                </a:lnTo>
                <a:lnTo>
                  <a:pt x="742402" y="1513129"/>
                </a:lnTo>
                <a:lnTo>
                  <a:pt x="743593" y="1411219"/>
                </a:lnTo>
                <a:lnTo>
                  <a:pt x="749525" y="1358425"/>
                </a:lnTo>
                <a:lnTo>
                  <a:pt x="744745" y="1309198"/>
                </a:lnTo>
                <a:lnTo>
                  <a:pt x="750625" y="1256247"/>
                </a:lnTo>
                <a:lnTo>
                  <a:pt x="745769" y="1206796"/>
                </a:lnTo>
                <a:lnTo>
                  <a:pt x="751550" y="1153554"/>
                </a:lnTo>
                <a:lnTo>
                  <a:pt x="741516" y="1053704"/>
                </a:lnTo>
                <a:lnTo>
                  <a:pt x="747063" y="999773"/>
                </a:lnTo>
                <a:lnTo>
                  <a:pt x="736459" y="898241"/>
                </a:lnTo>
                <a:lnTo>
                  <a:pt x="720286" y="850574"/>
                </a:lnTo>
                <a:lnTo>
                  <a:pt x="708906" y="746755"/>
                </a:lnTo>
                <a:lnTo>
                  <a:pt x="560029" y="307977"/>
                </a:lnTo>
                <a:lnTo>
                  <a:pt x="578205" y="326407"/>
                </a:lnTo>
                <a:lnTo>
                  <a:pt x="630674" y="410769"/>
                </a:lnTo>
                <a:close/>
              </a:path>
              <a:path w="2583180" h="3993515">
                <a:moveTo>
                  <a:pt x="673383" y="501501"/>
                </a:moveTo>
                <a:lnTo>
                  <a:pt x="736938" y="688814"/>
                </a:lnTo>
                <a:lnTo>
                  <a:pt x="742037" y="738984"/>
                </a:lnTo>
                <a:lnTo>
                  <a:pt x="646726" y="458077"/>
                </a:lnTo>
                <a:lnTo>
                  <a:pt x="673383" y="501501"/>
                </a:lnTo>
                <a:close/>
              </a:path>
              <a:path w="2583180" h="3993515">
                <a:moveTo>
                  <a:pt x="2533755" y="3489570"/>
                </a:moveTo>
                <a:lnTo>
                  <a:pt x="2577166" y="3617512"/>
                </a:lnTo>
                <a:lnTo>
                  <a:pt x="2582995" y="3704972"/>
                </a:lnTo>
                <a:lnTo>
                  <a:pt x="2574556" y="3750379"/>
                </a:lnTo>
                <a:lnTo>
                  <a:pt x="2565612" y="3794298"/>
                </a:lnTo>
                <a:lnTo>
                  <a:pt x="2556115" y="3836587"/>
                </a:lnTo>
                <a:lnTo>
                  <a:pt x="2535326" y="3880734"/>
                </a:lnTo>
                <a:lnTo>
                  <a:pt x="2513888" y="3922969"/>
                </a:lnTo>
                <a:lnTo>
                  <a:pt x="2491753" y="3963152"/>
                </a:lnTo>
                <a:lnTo>
                  <a:pt x="2428708" y="3993265"/>
                </a:lnTo>
                <a:lnTo>
                  <a:pt x="2438679" y="3982427"/>
                </a:lnTo>
                <a:lnTo>
                  <a:pt x="2461743" y="3944983"/>
                </a:lnTo>
                <a:lnTo>
                  <a:pt x="2483650" y="3904131"/>
                </a:lnTo>
                <a:lnTo>
                  <a:pt x="2504330" y="3859661"/>
                </a:lnTo>
                <a:lnTo>
                  <a:pt x="2523711" y="3811361"/>
                </a:lnTo>
                <a:lnTo>
                  <a:pt x="2531630" y="3764423"/>
                </a:lnTo>
                <a:lnTo>
                  <a:pt x="2539245" y="3716586"/>
                </a:lnTo>
                <a:lnTo>
                  <a:pt x="2529031" y="3581064"/>
                </a:lnTo>
                <a:lnTo>
                  <a:pt x="2471708" y="3412120"/>
                </a:lnTo>
                <a:lnTo>
                  <a:pt x="2497402" y="3452706"/>
                </a:lnTo>
                <a:lnTo>
                  <a:pt x="2533755" y="3489570"/>
                </a:lnTo>
                <a:close/>
              </a:path>
            </a:pathLst>
          </a:custGeom>
          <a:solidFill>
            <a:srgbClr val="E7836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73980" y="162864"/>
            <a:ext cx="5214018" cy="408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97C7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91814"/>
            <a:ext cx="18287831" cy="960124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6827" y="1036462"/>
            <a:ext cx="16454755" cy="3195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ctr">
              <a:lnSpc>
                <a:spcPct val="116500"/>
              </a:lnSpc>
              <a:spcBef>
                <a:spcPts val="95"/>
              </a:spcBef>
            </a:pPr>
            <a:r>
              <a:rPr sz="5950" spc="130" dirty="0">
                <a:solidFill>
                  <a:srgbClr val="000000"/>
                </a:solidFill>
              </a:rPr>
              <a:t>Çözmekte</a:t>
            </a:r>
            <a:r>
              <a:rPr sz="5950" spc="-580" dirty="0">
                <a:solidFill>
                  <a:srgbClr val="000000"/>
                </a:solidFill>
              </a:rPr>
              <a:t> </a:t>
            </a:r>
            <a:r>
              <a:rPr sz="5950" spc="45" dirty="0">
                <a:solidFill>
                  <a:srgbClr val="000000"/>
                </a:solidFill>
              </a:rPr>
              <a:t>zorlandı</a:t>
            </a:r>
            <a:r>
              <a:rPr sz="5950" spc="45" dirty="0">
                <a:solidFill>
                  <a:srgbClr val="000000"/>
                </a:solidFill>
                <a:latin typeface="Lucida Sans Unicode"/>
                <a:cs typeface="Lucida Sans Unicode"/>
              </a:rPr>
              <a:t>ğ</a:t>
            </a:r>
            <a:r>
              <a:rPr sz="5950" spc="45" dirty="0">
                <a:solidFill>
                  <a:srgbClr val="000000"/>
                </a:solidFill>
              </a:rPr>
              <a:t>ı</a:t>
            </a:r>
            <a:r>
              <a:rPr sz="5950" spc="-580" dirty="0">
                <a:solidFill>
                  <a:srgbClr val="000000"/>
                </a:solidFill>
              </a:rPr>
              <a:t> </a:t>
            </a:r>
            <a:r>
              <a:rPr sz="5950" spc="90" dirty="0">
                <a:solidFill>
                  <a:srgbClr val="000000"/>
                </a:solidFill>
              </a:rPr>
              <a:t>konularda</a:t>
            </a:r>
            <a:r>
              <a:rPr sz="5950" spc="-580" dirty="0">
                <a:solidFill>
                  <a:srgbClr val="000000"/>
                </a:solidFill>
              </a:rPr>
              <a:t> </a:t>
            </a:r>
            <a:r>
              <a:rPr sz="5950" spc="70" dirty="0">
                <a:solidFill>
                  <a:srgbClr val="000000"/>
                </a:solidFill>
              </a:rPr>
              <a:t>çocuklarınızı</a:t>
            </a:r>
            <a:r>
              <a:rPr sz="5950" spc="-580" dirty="0">
                <a:solidFill>
                  <a:srgbClr val="000000"/>
                </a:solidFill>
              </a:rPr>
              <a:t> </a:t>
            </a:r>
            <a:r>
              <a:rPr sz="5950" spc="-20" dirty="0">
                <a:solidFill>
                  <a:srgbClr val="000000"/>
                </a:solidFill>
              </a:rPr>
              <a:t>okul </a:t>
            </a:r>
            <a:r>
              <a:rPr sz="5950" spc="45" dirty="0">
                <a:solidFill>
                  <a:srgbClr val="000000"/>
                </a:solidFill>
              </a:rPr>
              <a:t>psikolojik</a:t>
            </a:r>
            <a:r>
              <a:rPr sz="5950" spc="-590" dirty="0">
                <a:solidFill>
                  <a:srgbClr val="000000"/>
                </a:solidFill>
              </a:rPr>
              <a:t> </a:t>
            </a:r>
            <a:r>
              <a:rPr sz="5950" spc="70" dirty="0">
                <a:solidFill>
                  <a:srgbClr val="000000"/>
                </a:solidFill>
              </a:rPr>
              <a:t>danı</a:t>
            </a:r>
            <a:r>
              <a:rPr sz="5950" spc="70" dirty="0">
                <a:solidFill>
                  <a:srgbClr val="000000"/>
                </a:solidFill>
                <a:latin typeface="Lucida Sans Unicode"/>
                <a:cs typeface="Lucida Sans Unicode"/>
              </a:rPr>
              <a:t>ş</a:t>
            </a:r>
            <a:r>
              <a:rPr sz="5950" spc="70" dirty="0">
                <a:solidFill>
                  <a:srgbClr val="000000"/>
                </a:solidFill>
              </a:rPr>
              <a:t>manından</a:t>
            </a:r>
            <a:r>
              <a:rPr sz="5950" spc="-585" dirty="0">
                <a:solidFill>
                  <a:srgbClr val="000000"/>
                </a:solidFill>
              </a:rPr>
              <a:t> </a:t>
            </a:r>
            <a:r>
              <a:rPr sz="5950" spc="120" dirty="0">
                <a:solidFill>
                  <a:srgbClr val="000000"/>
                </a:solidFill>
              </a:rPr>
              <a:t>destek</a:t>
            </a:r>
            <a:r>
              <a:rPr sz="5950" spc="-585" dirty="0">
                <a:solidFill>
                  <a:srgbClr val="000000"/>
                </a:solidFill>
              </a:rPr>
              <a:t> </a:t>
            </a:r>
            <a:r>
              <a:rPr sz="5950" spc="135" dirty="0">
                <a:solidFill>
                  <a:srgbClr val="000000"/>
                </a:solidFill>
              </a:rPr>
              <a:t>alması</a:t>
            </a:r>
            <a:r>
              <a:rPr sz="5950" spc="-585" dirty="0">
                <a:solidFill>
                  <a:srgbClr val="000000"/>
                </a:solidFill>
              </a:rPr>
              <a:t> </a:t>
            </a:r>
            <a:r>
              <a:rPr sz="5950" spc="-10" dirty="0">
                <a:solidFill>
                  <a:srgbClr val="000000"/>
                </a:solidFill>
              </a:rPr>
              <a:t>yönünde </a:t>
            </a:r>
            <a:r>
              <a:rPr sz="5950" dirty="0">
                <a:solidFill>
                  <a:srgbClr val="000000"/>
                </a:solidFill>
              </a:rPr>
              <a:t>te</a:t>
            </a:r>
            <a:r>
              <a:rPr sz="5950" dirty="0">
                <a:solidFill>
                  <a:srgbClr val="000000"/>
                </a:solidFill>
                <a:latin typeface="Lucida Sans Unicode"/>
                <a:cs typeface="Lucida Sans Unicode"/>
              </a:rPr>
              <a:t>ş</a:t>
            </a:r>
            <a:r>
              <a:rPr sz="5950" dirty="0">
                <a:solidFill>
                  <a:srgbClr val="000000"/>
                </a:solidFill>
              </a:rPr>
              <a:t>vik</a:t>
            </a:r>
            <a:r>
              <a:rPr sz="5950" spc="-340" dirty="0">
                <a:solidFill>
                  <a:srgbClr val="000000"/>
                </a:solidFill>
              </a:rPr>
              <a:t> </a:t>
            </a:r>
            <a:r>
              <a:rPr sz="5950" spc="-10" dirty="0">
                <a:solidFill>
                  <a:srgbClr val="000000"/>
                </a:solidFill>
              </a:rPr>
              <a:t>edebilirsiniz.</a:t>
            </a:r>
            <a:endParaRPr sz="59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929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21911" y="3280899"/>
            <a:ext cx="10089515" cy="425958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065" marR="5080" algn="ctr">
              <a:lnSpc>
                <a:spcPct val="78800"/>
              </a:lnSpc>
              <a:spcBef>
                <a:spcPts val="1095"/>
              </a:spcBef>
            </a:pP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Aileyi</a:t>
            </a:r>
            <a:r>
              <a:rPr sz="3800" spc="5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bir</a:t>
            </a:r>
            <a:r>
              <a:rPr sz="3800" spc="5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araya</a:t>
            </a:r>
            <a:r>
              <a:rPr sz="3800" spc="5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getiren</a:t>
            </a:r>
            <a:r>
              <a:rPr sz="3800" spc="5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ve</a:t>
            </a:r>
            <a:r>
              <a:rPr sz="3800" spc="5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bir</a:t>
            </a:r>
            <a:r>
              <a:rPr sz="3800" spc="5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arada</a:t>
            </a:r>
            <a:r>
              <a:rPr sz="3800" spc="55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spc="-10" dirty="0">
                <a:solidFill>
                  <a:srgbClr val="1B4161"/>
                </a:solidFill>
                <a:latin typeface="Microsoft Sans Serif"/>
                <a:cs typeface="Microsoft Sans Serif"/>
              </a:rPr>
              <a:t>tutan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unsurların</a:t>
            </a:r>
            <a:r>
              <a:rPr sz="3800" spc="65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temelini</a:t>
            </a:r>
            <a:r>
              <a:rPr sz="3800" spc="7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etkili</a:t>
            </a:r>
            <a:r>
              <a:rPr sz="3800" spc="7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iletişim,</a:t>
            </a:r>
            <a:r>
              <a:rPr sz="3800" spc="7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sevgi,</a:t>
            </a:r>
            <a:r>
              <a:rPr sz="3800" spc="65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spc="-10" dirty="0">
                <a:solidFill>
                  <a:srgbClr val="1B4161"/>
                </a:solidFill>
                <a:latin typeface="Microsoft Sans Serif"/>
                <a:cs typeface="Microsoft Sans Serif"/>
              </a:rPr>
              <a:t>saygı,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ortak</a:t>
            </a:r>
            <a:r>
              <a:rPr sz="3800" spc="6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hedefler</a:t>
            </a:r>
            <a:r>
              <a:rPr sz="3800" spc="65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doğrultusunda</a:t>
            </a:r>
            <a:r>
              <a:rPr sz="3800" spc="65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çaba</a:t>
            </a:r>
            <a:r>
              <a:rPr sz="3800" spc="6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spc="-10" dirty="0">
                <a:solidFill>
                  <a:srgbClr val="1B4161"/>
                </a:solidFill>
                <a:latin typeface="Microsoft Sans Serif"/>
                <a:cs typeface="Microsoft Sans Serif"/>
              </a:rPr>
              <a:t>harcanması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ve</a:t>
            </a:r>
            <a:r>
              <a:rPr sz="3800" spc="12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fedakarlıkta</a:t>
            </a:r>
            <a:r>
              <a:rPr sz="3800" spc="12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bulunma</a:t>
            </a:r>
            <a:r>
              <a:rPr sz="3800" spc="12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spc="-10" dirty="0">
                <a:solidFill>
                  <a:srgbClr val="1B4161"/>
                </a:solidFill>
                <a:latin typeface="Microsoft Sans Serif"/>
                <a:cs typeface="Microsoft Sans Serif"/>
              </a:rPr>
              <a:t>oluşturur.</a:t>
            </a:r>
            <a:endParaRPr sz="3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885"/>
              </a:spcBef>
            </a:pPr>
            <a:endParaRPr sz="3800">
              <a:latin typeface="Microsoft Sans Serif"/>
              <a:cs typeface="Microsoft Sans Serif"/>
            </a:endParaRPr>
          </a:p>
          <a:p>
            <a:pPr marL="13335" marR="5715" algn="ctr">
              <a:lnSpc>
                <a:spcPct val="78800"/>
              </a:lnSpc>
            </a:pP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Ailede</a:t>
            </a:r>
            <a:r>
              <a:rPr sz="3800" spc="25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spc="45" dirty="0">
                <a:solidFill>
                  <a:srgbClr val="1B4161"/>
                </a:solidFill>
                <a:latin typeface="Microsoft Sans Serif"/>
                <a:cs typeface="Microsoft Sans Serif"/>
              </a:rPr>
              <a:t>sağlıklı</a:t>
            </a:r>
            <a:r>
              <a:rPr sz="3800" spc="3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bir</a:t>
            </a:r>
            <a:r>
              <a:rPr sz="3800" spc="3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iletişim</a:t>
            </a:r>
            <a:r>
              <a:rPr sz="3800" spc="3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için</a:t>
            </a:r>
            <a:r>
              <a:rPr sz="3800" spc="3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öncelikle</a:t>
            </a:r>
            <a:r>
              <a:rPr sz="3800" spc="25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anne</a:t>
            </a:r>
            <a:r>
              <a:rPr sz="3800" spc="3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spc="-25" dirty="0">
                <a:solidFill>
                  <a:srgbClr val="1B4161"/>
                </a:solidFill>
                <a:latin typeface="Microsoft Sans Serif"/>
                <a:cs typeface="Microsoft Sans Serif"/>
              </a:rPr>
              <a:t>ve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babanın</a:t>
            </a:r>
            <a:r>
              <a:rPr sz="3800" spc="135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birbirleriyle</a:t>
            </a:r>
            <a:r>
              <a:rPr sz="3800" spc="135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ve</a:t>
            </a:r>
            <a:r>
              <a:rPr sz="3800" spc="135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çocuklarıyla</a:t>
            </a:r>
            <a:r>
              <a:rPr sz="3800" spc="14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spc="-10" dirty="0">
                <a:solidFill>
                  <a:srgbClr val="1B4161"/>
                </a:solidFill>
                <a:latin typeface="Microsoft Sans Serif"/>
                <a:cs typeface="Microsoft Sans Serif"/>
              </a:rPr>
              <a:t>doğru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iletişim</a:t>
            </a:r>
            <a:r>
              <a:rPr sz="3800" spc="8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yöntemlerini</a:t>
            </a:r>
            <a:r>
              <a:rPr sz="3800" spc="8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dirty="0">
                <a:solidFill>
                  <a:srgbClr val="1B4161"/>
                </a:solidFill>
                <a:latin typeface="Microsoft Sans Serif"/>
                <a:cs typeface="Microsoft Sans Serif"/>
              </a:rPr>
              <a:t>kullanması</a:t>
            </a:r>
            <a:r>
              <a:rPr sz="3800" spc="80" dirty="0">
                <a:solidFill>
                  <a:srgbClr val="1B4161"/>
                </a:solidFill>
                <a:latin typeface="Microsoft Sans Serif"/>
                <a:cs typeface="Microsoft Sans Serif"/>
              </a:rPr>
              <a:t> </a:t>
            </a:r>
            <a:r>
              <a:rPr sz="3800" spc="-10" dirty="0">
                <a:solidFill>
                  <a:srgbClr val="1B4161"/>
                </a:solidFill>
                <a:latin typeface="Microsoft Sans Serif"/>
                <a:cs typeface="Microsoft Sans Serif"/>
              </a:rPr>
              <a:t>gerekmektedir.</a:t>
            </a:r>
            <a:endParaRPr sz="3800">
              <a:latin typeface="Microsoft Sans Serif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155439" y="2580619"/>
            <a:ext cx="4048125" cy="4064000"/>
            <a:chOff x="14155439" y="2580619"/>
            <a:chExt cx="4048125" cy="40640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60136" y="2828066"/>
              <a:ext cx="625684" cy="90540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465267" y="2887103"/>
              <a:ext cx="488950" cy="136525"/>
            </a:xfrm>
            <a:custGeom>
              <a:avLst/>
              <a:gdLst/>
              <a:ahLst/>
              <a:cxnLst/>
              <a:rect l="l" t="t" r="r" b="b"/>
              <a:pathLst>
                <a:path w="488950" h="136525">
                  <a:moveTo>
                    <a:pt x="372298" y="136514"/>
                  </a:moveTo>
                  <a:lnTo>
                    <a:pt x="316007" y="135066"/>
                  </a:lnTo>
                  <a:lnTo>
                    <a:pt x="261528" y="131803"/>
                  </a:lnTo>
                  <a:lnTo>
                    <a:pt x="209348" y="127065"/>
                  </a:lnTo>
                  <a:lnTo>
                    <a:pt x="159955" y="121195"/>
                  </a:lnTo>
                  <a:lnTo>
                    <a:pt x="113836" y="114534"/>
                  </a:lnTo>
                  <a:lnTo>
                    <a:pt x="71479" y="107424"/>
                  </a:lnTo>
                  <a:lnTo>
                    <a:pt x="33371" y="100208"/>
                  </a:lnTo>
                  <a:lnTo>
                    <a:pt x="0" y="93225"/>
                  </a:lnTo>
                  <a:lnTo>
                    <a:pt x="5207" y="82564"/>
                  </a:lnTo>
                  <a:lnTo>
                    <a:pt x="31142" y="37234"/>
                  </a:lnTo>
                  <a:lnTo>
                    <a:pt x="58965" y="0"/>
                  </a:lnTo>
                  <a:lnTo>
                    <a:pt x="88159" y="16815"/>
                  </a:lnTo>
                  <a:lnTo>
                    <a:pt x="123399" y="33266"/>
                  </a:lnTo>
                  <a:lnTo>
                    <a:pt x="164338" y="47672"/>
                  </a:lnTo>
                  <a:lnTo>
                    <a:pt x="210629" y="58356"/>
                  </a:lnTo>
                  <a:lnTo>
                    <a:pt x="261925" y="63635"/>
                  </a:lnTo>
                  <a:lnTo>
                    <a:pt x="317879" y="61831"/>
                  </a:lnTo>
                  <a:lnTo>
                    <a:pt x="378144" y="51265"/>
                  </a:lnTo>
                  <a:lnTo>
                    <a:pt x="442373" y="30255"/>
                  </a:lnTo>
                  <a:lnTo>
                    <a:pt x="454224" y="52181"/>
                  </a:lnTo>
                  <a:lnTo>
                    <a:pt x="466064" y="76632"/>
                  </a:lnTo>
                  <a:lnTo>
                    <a:pt x="477557" y="103479"/>
                  </a:lnTo>
                  <a:lnTo>
                    <a:pt x="488365" y="132596"/>
                  </a:lnTo>
                  <a:lnTo>
                    <a:pt x="429913" y="135805"/>
                  </a:lnTo>
                  <a:lnTo>
                    <a:pt x="372298" y="136514"/>
                  </a:lnTo>
                  <a:close/>
                </a:path>
              </a:pathLst>
            </a:custGeom>
            <a:solidFill>
              <a:srgbClr val="664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926560" y="6429764"/>
              <a:ext cx="277495" cy="170815"/>
            </a:xfrm>
            <a:custGeom>
              <a:avLst/>
              <a:gdLst/>
              <a:ahLst/>
              <a:cxnLst/>
              <a:rect l="l" t="t" r="r" b="b"/>
              <a:pathLst>
                <a:path w="277494" h="170815">
                  <a:moveTo>
                    <a:pt x="275953" y="170302"/>
                  </a:moveTo>
                  <a:lnTo>
                    <a:pt x="0" y="170302"/>
                  </a:lnTo>
                  <a:lnTo>
                    <a:pt x="5238" y="105262"/>
                  </a:lnTo>
                  <a:lnTo>
                    <a:pt x="21483" y="51851"/>
                  </a:lnTo>
                  <a:lnTo>
                    <a:pt x="38635" y="15685"/>
                  </a:lnTo>
                  <a:lnTo>
                    <a:pt x="46597" y="2382"/>
                  </a:lnTo>
                  <a:lnTo>
                    <a:pt x="232533" y="0"/>
                  </a:lnTo>
                  <a:lnTo>
                    <a:pt x="263619" y="67455"/>
                  </a:lnTo>
                  <a:lnTo>
                    <a:pt x="275845" y="121458"/>
                  </a:lnTo>
                  <a:lnTo>
                    <a:pt x="277270" y="157308"/>
                  </a:lnTo>
                  <a:lnTo>
                    <a:pt x="275953" y="170302"/>
                  </a:lnTo>
                  <a:close/>
                </a:path>
              </a:pathLst>
            </a:custGeom>
            <a:solidFill>
              <a:srgbClr val="564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924215" y="6600067"/>
              <a:ext cx="276225" cy="43815"/>
            </a:xfrm>
            <a:custGeom>
              <a:avLst/>
              <a:gdLst/>
              <a:ahLst/>
              <a:cxnLst/>
              <a:rect l="l" t="t" r="r" b="b"/>
              <a:pathLst>
                <a:path w="276225" h="43815">
                  <a:moveTo>
                    <a:pt x="275953" y="43568"/>
                  </a:moveTo>
                  <a:lnTo>
                    <a:pt x="0" y="43568"/>
                  </a:lnTo>
                  <a:lnTo>
                    <a:pt x="0" y="0"/>
                  </a:lnTo>
                  <a:lnTo>
                    <a:pt x="275953" y="0"/>
                  </a:lnTo>
                  <a:lnTo>
                    <a:pt x="275953" y="43568"/>
                  </a:lnTo>
                  <a:close/>
                </a:path>
              </a:pathLst>
            </a:custGeom>
            <a:solidFill>
              <a:srgbClr val="3429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58444" y="6488914"/>
              <a:ext cx="208175" cy="6837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137428" y="6389523"/>
              <a:ext cx="523875" cy="210820"/>
            </a:xfrm>
            <a:custGeom>
              <a:avLst/>
              <a:gdLst/>
              <a:ahLst/>
              <a:cxnLst/>
              <a:rect l="l" t="t" r="r" b="b"/>
              <a:pathLst>
                <a:path w="523875" h="210820">
                  <a:moveTo>
                    <a:pt x="517602" y="210543"/>
                  </a:moveTo>
                  <a:lnTo>
                    <a:pt x="0" y="210543"/>
                  </a:lnTo>
                  <a:lnTo>
                    <a:pt x="439" y="192913"/>
                  </a:lnTo>
                  <a:lnTo>
                    <a:pt x="18353" y="154149"/>
                  </a:lnTo>
                  <a:lnTo>
                    <a:pt x="78633" y="115433"/>
                  </a:lnTo>
                  <a:lnTo>
                    <a:pt x="206171" y="97953"/>
                  </a:lnTo>
                  <a:lnTo>
                    <a:pt x="351069" y="0"/>
                  </a:lnTo>
                  <a:lnTo>
                    <a:pt x="512383" y="23334"/>
                  </a:lnTo>
                  <a:lnTo>
                    <a:pt x="515469" y="41694"/>
                  </a:lnTo>
                  <a:lnTo>
                    <a:pt x="521049" y="87893"/>
                  </a:lnTo>
                  <a:lnTo>
                    <a:pt x="523600" y="148615"/>
                  </a:lnTo>
                  <a:lnTo>
                    <a:pt x="517602" y="210543"/>
                  </a:lnTo>
                  <a:close/>
                </a:path>
              </a:pathLst>
            </a:custGeom>
            <a:solidFill>
              <a:srgbClr val="564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135083" y="6600067"/>
              <a:ext cx="518159" cy="44450"/>
            </a:xfrm>
            <a:custGeom>
              <a:avLst/>
              <a:gdLst/>
              <a:ahLst/>
              <a:cxnLst/>
              <a:rect l="l" t="t" r="r" b="b"/>
              <a:pathLst>
                <a:path w="518159" h="44450">
                  <a:moveTo>
                    <a:pt x="0" y="44362"/>
                  </a:moveTo>
                  <a:lnTo>
                    <a:pt x="0" y="0"/>
                  </a:lnTo>
                  <a:lnTo>
                    <a:pt x="518018" y="0"/>
                  </a:lnTo>
                  <a:lnTo>
                    <a:pt x="518018" y="43568"/>
                  </a:lnTo>
                  <a:lnTo>
                    <a:pt x="349481" y="43568"/>
                  </a:lnTo>
                  <a:lnTo>
                    <a:pt x="347363" y="13388"/>
                  </a:lnTo>
                  <a:lnTo>
                    <a:pt x="334310" y="17938"/>
                  </a:lnTo>
                  <a:lnTo>
                    <a:pt x="298203" y="27948"/>
                  </a:lnTo>
                  <a:lnTo>
                    <a:pt x="243614" y="37959"/>
                  </a:lnTo>
                  <a:lnTo>
                    <a:pt x="175118" y="42509"/>
                  </a:lnTo>
                  <a:lnTo>
                    <a:pt x="127555" y="42799"/>
                  </a:lnTo>
                  <a:lnTo>
                    <a:pt x="0" y="44362"/>
                  </a:lnTo>
                  <a:close/>
                </a:path>
              </a:pathLst>
            </a:custGeom>
            <a:solidFill>
              <a:srgbClr val="3429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43783" y="6488044"/>
              <a:ext cx="185217" cy="7639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487212" y="6467735"/>
              <a:ext cx="173128" cy="13233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5382330" y="4624963"/>
              <a:ext cx="808990" cy="1841500"/>
            </a:xfrm>
            <a:custGeom>
              <a:avLst/>
              <a:gdLst/>
              <a:ahLst/>
              <a:cxnLst/>
              <a:rect l="l" t="t" r="r" b="b"/>
              <a:pathLst>
                <a:path w="808990" h="1841500">
                  <a:moveTo>
                    <a:pt x="175297" y="1841258"/>
                  </a:moveTo>
                  <a:lnTo>
                    <a:pt x="87237" y="1833321"/>
                  </a:lnTo>
                  <a:lnTo>
                    <a:pt x="24141" y="1815010"/>
                  </a:lnTo>
                  <a:lnTo>
                    <a:pt x="0" y="1804801"/>
                  </a:lnTo>
                  <a:lnTo>
                    <a:pt x="9682" y="0"/>
                  </a:lnTo>
                  <a:lnTo>
                    <a:pt x="656109" y="0"/>
                  </a:lnTo>
                  <a:lnTo>
                    <a:pt x="808496" y="1810890"/>
                  </a:lnTo>
                  <a:lnTo>
                    <a:pt x="705845" y="1835733"/>
                  </a:lnTo>
                  <a:lnTo>
                    <a:pt x="626342" y="1836442"/>
                  </a:lnTo>
                  <a:lnTo>
                    <a:pt x="574979" y="1826776"/>
                  </a:lnTo>
                  <a:lnTo>
                    <a:pt x="364496" y="316211"/>
                  </a:lnTo>
                  <a:lnTo>
                    <a:pt x="325198" y="318064"/>
                  </a:lnTo>
                  <a:lnTo>
                    <a:pt x="274327" y="1820344"/>
                  </a:lnTo>
                  <a:lnTo>
                    <a:pt x="175297" y="1841258"/>
                  </a:lnTo>
                  <a:close/>
                </a:path>
              </a:pathLst>
            </a:custGeom>
            <a:solidFill>
              <a:srgbClr val="484A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382330" y="5517511"/>
              <a:ext cx="306070" cy="949325"/>
            </a:xfrm>
            <a:custGeom>
              <a:avLst/>
              <a:gdLst/>
              <a:ahLst/>
              <a:cxnLst/>
              <a:rect l="l" t="t" r="r" b="b"/>
              <a:pathLst>
                <a:path w="306069" h="949325">
                  <a:moveTo>
                    <a:pt x="175297" y="948950"/>
                  </a:moveTo>
                  <a:lnTo>
                    <a:pt x="87237" y="941090"/>
                  </a:lnTo>
                  <a:lnTo>
                    <a:pt x="24141" y="922848"/>
                  </a:lnTo>
                  <a:lnTo>
                    <a:pt x="0" y="912668"/>
                  </a:lnTo>
                  <a:lnTo>
                    <a:pt x="3706" y="219014"/>
                  </a:lnTo>
                  <a:lnTo>
                    <a:pt x="23843" y="227925"/>
                  </a:lnTo>
                  <a:lnTo>
                    <a:pt x="47929" y="235853"/>
                  </a:lnTo>
                  <a:lnTo>
                    <a:pt x="75136" y="241204"/>
                  </a:lnTo>
                  <a:lnTo>
                    <a:pt x="104635" y="242386"/>
                  </a:lnTo>
                  <a:lnTo>
                    <a:pt x="135598" y="237803"/>
                  </a:lnTo>
                  <a:lnTo>
                    <a:pt x="198606" y="204969"/>
                  </a:lnTo>
                  <a:lnTo>
                    <a:pt x="228994" y="173530"/>
                  </a:lnTo>
                  <a:lnTo>
                    <a:pt x="257534" y="129951"/>
                  </a:lnTo>
                  <a:lnTo>
                    <a:pt x="283398" y="72639"/>
                  </a:lnTo>
                  <a:lnTo>
                    <a:pt x="305758" y="0"/>
                  </a:lnTo>
                  <a:lnTo>
                    <a:pt x="274327" y="927985"/>
                  </a:lnTo>
                  <a:lnTo>
                    <a:pt x="175297" y="948950"/>
                  </a:lnTo>
                  <a:close/>
                </a:path>
              </a:pathLst>
            </a:custGeom>
            <a:solidFill>
              <a:srgbClr val="3A3C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800043" y="4015080"/>
              <a:ext cx="579120" cy="421005"/>
            </a:xfrm>
            <a:custGeom>
              <a:avLst/>
              <a:gdLst/>
              <a:ahLst/>
              <a:cxnLst/>
              <a:rect l="l" t="t" r="r" b="b"/>
              <a:pathLst>
                <a:path w="579119" h="421004">
                  <a:moveTo>
                    <a:pt x="35704" y="420897"/>
                  </a:moveTo>
                  <a:lnTo>
                    <a:pt x="0" y="284821"/>
                  </a:lnTo>
                  <a:lnTo>
                    <a:pt x="119102" y="222007"/>
                  </a:lnTo>
                  <a:lnTo>
                    <a:pt x="258621" y="144107"/>
                  </a:lnTo>
                  <a:lnTo>
                    <a:pt x="374582" y="77801"/>
                  </a:lnTo>
                  <a:lnTo>
                    <a:pt x="423008" y="49770"/>
                  </a:lnTo>
                  <a:lnTo>
                    <a:pt x="444151" y="0"/>
                  </a:lnTo>
                  <a:lnTo>
                    <a:pt x="476767" y="11784"/>
                  </a:lnTo>
                  <a:lnTo>
                    <a:pt x="511338" y="30823"/>
                  </a:lnTo>
                  <a:lnTo>
                    <a:pt x="546043" y="62002"/>
                  </a:lnTo>
                  <a:lnTo>
                    <a:pt x="579064" y="110207"/>
                  </a:lnTo>
                  <a:lnTo>
                    <a:pt x="565841" y="130774"/>
                  </a:lnTo>
                  <a:lnTo>
                    <a:pt x="541593" y="163811"/>
                  </a:lnTo>
                  <a:lnTo>
                    <a:pt x="420238" y="247990"/>
                  </a:lnTo>
                  <a:lnTo>
                    <a:pt x="253681" y="328517"/>
                  </a:lnTo>
                  <a:lnTo>
                    <a:pt x="101966" y="393919"/>
                  </a:lnTo>
                  <a:lnTo>
                    <a:pt x="35704" y="420897"/>
                  </a:lnTo>
                  <a:close/>
                </a:path>
              </a:pathLst>
            </a:custGeom>
            <a:solidFill>
              <a:srgbClr val="FAA2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244194" y="3653182"/>
              <a:ext cx="262890" cy="472440"/>
            </a:xfrm>
            <a:custGeom>
              <a:avLst/>
              <a:gdLst/>
              <a:ahLst/>
              <a:cxnLst/>
              <a:rect l="l" t="t" r="r" b="b"/>
              <a:pathLst>
                <a:path w="262890" h="472439">
                  <a:moveTo>
                    <a:pt x="134913" y="472105"/>
                  </a:moveTo>
                  <a:lnTo>
                    <a:pt x="89760" y="447625"/>
                  </a:lnTo>
                  <a:lnTo>
                    <a:pt x="51968" y="418348"/>
                  </a:lnTo>
                  <a:lnTo>
                    <a:pt x="21920" y="388398"/>
                  </a:lnTo>
                  <a:lnTo>
                    <a:pt x="0" y="361898"/>
                  </a:lnTo>
                  <a:lnTo>
                    <a:pt x="76347" y="196807"/>
                  </a:lnTo>
                  <a:lnTo>
                    <a:pt x="135745" y="84465"/>
                  </a:lnTo>
                  <a:lnTo>
                    <a:pt x="174265" y="20365"/>
                  </a:lnTo>
                  <a:lnTo>
                    <a:pt x="187978" y="0"/>
                  </a:lnTo>
                  <a:lnTo>
                    <a:pt x="219107" y="11623"/>
                  </a:lnTo>
                  <a:lnTo>
                    <a:pt x="241333" y="31544"/>
                  </a:lnTo>
                  <a:lnTo>
                    <a:pt x="255484" y="58620"/>
                  </a:lnTo>
                  <a:lnTo>
                    <a:pt x="262388" y="91712"/>
                  </a:lnTo>
                  <a:lnTo>
                    <a:pt x="262871" y="129679"/>
                  </a:lnTo>
                  <a:lnTo>
                    <a:pt x="257762" y="171382"/>
                  </a:lnTo>
                  <a:lnTo>
                    <a:pt x="247887" y="215680"/>
                  </a:lnTo>
                  <a:lnTo>
                    <a:pt x="234075" y="261432"/>
                  </a:lnTo>
                  <a:lnTo>
                    <a:pt x="217153" y="307499"/>
                  </a:lnTo>
                  <a:lnTo>
                    <a:pt x="197949" y="352740"/>
                  </a:lnTo>
                  <a:lnTo>
                    <a:pt x="177288" y="396015"/>
                  </a:lnTo>
                  <a:lnTo>
                    <a:pt x="156001" y="436183"/>
                  </a:lnTo>
                  <a:lnTo>
                    <a:pt x="134913" y="472105"/>
                  </a:lnTo>
                  <a:close/>
                </a:path>
              </a:pathLst>
            </a:custGeom>
            <a:solidFill>
              <a:srgbClr val="E9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391663" y="4624971"/>
              <a:ext cx="799465" cy="1837055"/>
            </a:xfrm>
            <a:custGeom>
              <a:avLst/>
              <a:gdLst/>
              <a:ahLst/>
              <a:cxnLst/>
              <a:rect l="l" t="t" r="r" b="b"/>
              <a:pathLst>
                <a:path w="799465" h="1837054">
                  <a:moveTo>
                    <a:pt x="675093" y="372783"/>
                  </a:moveTo>
                  <a:lnTo>
                    <a:pt x="646772" y="0"/>
                  </a:lnTo>
                  <a:lnTo>
                    <a:pt x="0" y="0"/>
                  </a:lnTo>
                  <a:lnTo>
                    <a:pt x="0" y="251993"/>
                  </a:lnTo>
                  <a:lnTo>
                    <a:pt x="31051" y="264693"/>
                  </a:lnTo>
                  <a:lnTo>
                    <a:pt x="70866" y="279069"/>
                  </a:lnTo>
                  <a:lnTo>
                    <a:pt x="119265" y="294449"/>
                  </a:lnTo>
                  <a:lnTo>
                    <a:pt x="176123" y="310159"/>
                  </a:lnTo>
                  <a:lnTo>
                    <a:pt x="241287" y="325513"/>
                  </a:lnTo>
                  <a:lnTo>
                    <a:pt x="314617" y="339852"/>
                  </a:lnTo>
                  <a:lnTo>
                    <a:pt x="315785" y="318135"/>
                  </a:lnTo>
                  <a:lnTo>
                    <a:pt x="355117" y="316242"/>
                  </a:lnTo>
                  <a:lnTo>
                    <a:pt x="405803" y="353720"/>
                  </a:lnTo>
                  <a:lnTo>
                    <a:pt x="454609" y="359460"/>
                  </a:lnTo>
                  <a:lnTo>
                    <a:pt x="505955" y="364324"/>
                  </a:lnTo>
                  <a:lnTo>
                    <a:pt x="559816" y="368223"/>
                  </a:lnTo>
                  <a:lnTo>
                    <a:pt x="616204" y="371081"/>
                  </a:lnTo>
                  <a:lnTo>
                    <a:pt x="675093" y="372783"/>
                  </a:lnTo>
                  <a:close/>
                </a:path>
                <a:path w="799465" h="1837054">
                  <a:moveTo>
                    <a:pt x="799160" y="1811299"/>
                  </a:moveTo>
                  <a:lnTo>
                    <a:pt x="730999" y="1001699"/>
                  </a:lnTo>
                  <a:lnTo>
                    <a:pt x="705472" y="1060348"/>
                  </a:lnTo>
                  <a:lnTo>
                    <a:pt x="678967" y="1102321"/>
                  </a:lnTo>
                  <a:lnTo>
                    <a:pt x="651865" y="1129398"/>
                  </a:lnTo>
                  <a:lnTo>
                    <a:pt x="624535" y="1143419"/>
                  </a:lnTo>
                  <a:lnTo>
                    <a:pt x="597369" y="1146162"/>
                  </a:lnTo>
                  <a:lnTo>
                    <a:pt x="570725" y="1139456"/>
                  </a:lnTo>
                  <a:lnTo>
                    <a:pt x="520496" y="1104912"/>
                  </a:lnTo>
                  <a:lnTo>
                    <a:pt x="476846" y="1054227"/>
                  </a:lnTo>
                  <a:lnTo>
                    <a:pt x="442760" y="1001877"/>
                  </a:lnTo>
                  <a:lnTo>
                    <a:pt x="547408" y="1820532"/>
                  </a:lnTo>
                  <a:lnTo>
                    <a:pt x="565645" y="1826869"/>
                  </a:lnTo>
                  <a:lnTo>
                    <a:pt x="617004" y="1836648"/>
                  </a:lnTo>
                  <a:lnTo>
                    <a:pt x="696506" y="1836077"/>
                  </a:lnTo>
                  <a:lnTo>
                    <a:pt x="799160" y="1811299"/>
                  </a:lnTo>
                  <a:close/>
                </a:path>
              </a:pathLst>
            </a:custGeom>
            <a:solidFill>
              <a:srgbClr val="3A3C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672429" y="3258153"/>
              <a:ext cx="205982" cy="28126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5638503" y="3458473"/>
              <a:ext cx="269240" cy="102870"/>
            </a:xfrm>
            <a:custGeom>
              <a:avLst/>
              <a:gdLst/>
              <a:ahLst/>
              <a:cxnLst/>
              <a:rect l="l" t="t" r="r" b="b"/>
              <a:pathLst>
                <a:path w="269240" h="102870">
                  <a:moveTo>
                    <a:pt x="119027" y="102616"/>
                  </a:moveTo>
                  <a:lnTo>
                    <a:pt x="51432" y="91066"/>
                  </a:lnTo>
                  <a:lnTo>
                    <a:pt x="15374" y="63884"/>
                  </a:lnTo>
                  <a:lnTo>
                    <a:pt x="1386" y="32270"/>
                  </a:lnTo>
                  <a:lnTo>
                    <a:pt x="0" y="7424"/>
                  </a:lnTo>
                  <a:lnTo>
                    <a:pt x="59370" y="1489"/>
                  </a:lnTo>
                  <a:lnTo>
                    <a:pt x="114922" y="0"/>
                  </a:lnTo>
                  <a:lnTo>
                    <a:pt x="167658" y="2446"/>
                  </a:lnTo>
                  <a:lnTo>
                    <a:pt x="218580" y="8318"/>
                  </a:lnTo>
                  <a:lnTo>
                    <a:pt x="268691" y="17106"/>
                  </a:lnTo>
                  <a:lnTo>
                    <a:pt x="260114" y="39051"/>
                  </a:lnTo>
                  <a:lnTo>
                    <a:pt x="236381" y="67491"/>
                  </a:lnTo>
                  <a:lnTo>
                    <a:pt x="191388" y="92117"/>
                  </a:lnTo>
                  <a:lnTo>
                    <a:pt x="119027" y="102616"/>
                  </a:lnTo>
                  <a:close/>
                </a:path>
              </a:pathLst>
            </a:custGeom>
            <a:solidFill>
              <a:srgbClr val="FAA2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358710" y="3460641"/>
              <a:ext cx="812800" cy="1340485"/>
            </a:xfrm>
            <a:custGeom>
              <a:avLst/>
              <a:gdLst/>
              <a:ahLst/>
              <a:cxnLst/>
              <a:rect l="l" t="t" r="r" b="b"/>
              <a:pathLst>
                <a:path w="812800" h="1340485">
                  <a:moveTo>
                    <a:pt x="433470" y="1340145"/>
                  </a:moveTo>
                  <a:lnTo>
                    <a:pt x="204147" y="1330998"/>
                  </a:lnTo>
                  <a:lnTo>
                    <a:pt x="58960" y="1305804"/>
                  </a:lnTo>
                  <a:lnTo>
                    <a:pt x="8263" y="1291434"/>
                  </a:lnTo>
                  <a:lnTo>
                    <a:pt x="0" y="737442"/>
                  </a:lnTo>
                  <a:lnTo>
                    <a:pt x="17922" y="357255"/>
                  </a:lnTo>
                  <a:lnTo>
                    <a:pt x="42788" y="138337"/>
                  </a:lnTo>
                  <a:lnTo>
                    <a:pt x="55352" y="68151"/>
                  </a:lnTo>
                  <a:lnTo>
                    <a:pt x="104541" y="47170"/>
                  </a:lnTo>
                  <a:lnTo>
                    <a:pt x="156570" y="28738"/>
                  </a:lnTo>
                  <a:lnTo>
                    <a:pt x="208635" y="13930"/>
                  </a:lnTo>
                  <a:lnTo>
                    <a:pt x="257930" y="3819"/>
                  </a:lnTo>
                  <a:lnTo>
                    <a:pt x="284141" y="0"/>
                  </a:lnTo>
                  <a:lnTo>
                    <a:pt x="285161" y="24046"/>
                  </a:lnTo>
                  <a:lnTo>
                    <a:pt x="298344" y="53864"/>
                  </a:lnTo>
                  <a:lnTo>
                    <a:pt x="333596" y="79244"/>
                  </a:lnTo>
                  <a:lnTo>
                    <a:pt x="400824" y="89973"/>
                  </a:lnTo>
                  <a:lnTo>
                    <a:pt x="472237" y="79916"/>
                  </a:lnTo>
                  <a:lnTo>
                    <a:pt x="515110" y="56261"/>
                  </a:lnTo>
                  <a:lnTo>
                    <a:pt x="536714" y="28785"/>
                  </a:lnTo>
                  <a:lnTo>
                    <a:pt x="544323" y="7261"/>
                  </a:lnTo>
                  <a:lnTo>
                    <a:pt x="562024" y="10967"/>
                  </a:lnTo>
                  <a:lnTo>
                    <a:pt x="659282" y="37950"/>
                  </a:lnTo>
                  <a:lnTo>
                    <a:pt x="739015" y="68071"/>
                  </a:lnTo>
                  <a:lnTo>
                    <a:pt x="792935" y="92568"/>
                  </a:lnTo>
                  <a:lnTo>
                    <a:pt x="812750" y="102680"/>
                  </a:lnTo>
                  <a:lnTo>
                    <a:pt x="795573" y="222300"/>
                  </a:lnTo>
                  <a:lnTo>
                    <a:pt x="775779" y="341101"/>
                  </a:lnTo>
                  <a:lnTo>
                    <a:pt x="759445" y="432140"/>
                  </a:lnTo>
                  <a:lnTo>
                    <a:pt x="752650" y="468474"/>
                  </a:lnTo>
                  <a:lnTo>
                    <a:pt x="725534" y="698765"/>
                  </a:lnTo>
                  <a:lnTo>
                    <a:pt x="722742" y="975752"/>
                  </a:lnTo>
                  <a:lnTo>
                    <a:pt x="730886" y="1208574"/>
                  </a:lnTo>
                  <a:lnTo>
                    <a:pt x="736576" y="1306373"/>
                  </a:lnTo>
                  <a:lnTo>
                    <a:pt x="433470" y="1340145"/>
                  </a:lnTo>
                  <a:close/>
                </a:path>
              </a:pathLst>
            </a:custGeom>
            <a:solidFill>
              <a:srgbClr val="FFD0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360657" y="3818227"/>
              <a:ext cx="771525" cy="982980"/>
            </a:xfrm>
            <a:custGeom>
              <a:avLst/>
              <a:gdLst/>
              <a:ahLst/>
              <a:cxnLst/>
              <a:rect l="l" t="t" r="r" b="b"/>
              <a:pathLst>
                <a:path w="771525" h="982979">
                  <a:moveTo>
                    <a:pt x="431523" y="982559"/>
                  </a:moveTo>
                  <a:lnTo>
                    <a:pt x="202199" y="973412"/>
                  </a:lnTo>
                  <a:lnTo>
                    <a:pt x="57012" y="948217"/>
                  </a:lnTo>
                  <a:lnTo>
                    <a:pt x="6316" y="933847"/>
                  </a:lnTo>
                  <a:lnTo>
                    <a:pt x="4276" y="866468"/>
                  </a:lnTo>
                  <a:lnTo>
                    <a:pt x="1954" y="765493"/>
                  </a:lnTo>
                  <a:lnTo>
                    <a:pt x="0" y="709878"/>
                  </a:lnTo>
                  <a:lnTo>
                    <a:pt x="50095" y="713462"/>
                  </a:lnTo>
                  <a:lnTo>
                    <a:pt x="97992" y="712840"/>
                  </a:lnTo>
                  <a:lnTo>
                    <a:pt x="143770" y="708212"/>
                  </a:lnTo>
                  <a:lnTo>
                    <a:pt x="187506" y="699780"/>
                  </a:lnTo>
                  <a:lnTo>
                    <a:pt x="229276" y="687745"/>
                  </a:lnTo>
                  <a:lnTo>
                    <a:pt x="269158" y="672307"/>
                  </a:lnTo>
                  <a:lnTo>
                    <a:pt x="307229" y="653668"/>
                  </a:lnTo>
                  <a:lnTo>
                    <a:pt x="343566" y="632029"/>
                  </a:lnTo>
                  <a:lnTo>
                    <a:pt x="378247" y="607591"/>
                  </a:lnTo>
                  <a:lnTo>
                    <a:pt x="411349" y="580555"/>
                  </a:lnTo>
                  <a:lnTo>
                    <a:pt x="442950" y="551122"/>
                  </a:lnTo>
                  <a:lnTo>
                    <a:pt x="473126" y="519493"/>
                  </a:lnTo>
                  <a:lnTo>
                    <a:pt x="501954" y="485870"/>
                  </a:lnTo>
                  <a:lnTo>
                    <a:pt x="529513" y="450453"/>
                  </a:lnTo>
                  <a:lnTo>
                    <a:pt x="555879" y="413444"/>
                  </a:lnTo>
                  <a:lnTo>
                    <a:pt x="581129" y="375043"/>
                  </a:lnTo>
                  <a:lnTo>
                    <a:pt x="605342" y="335452"/>
                  </a:lnTo>
                  <a:lnTo>
                    <a:pt x="628593" y="294871"/>
                  </a:lnTo>
                  <a:lnTo>
                    <a:pt x="650961" y="253503"/>
                  </a:lnTo>
                  <a:lnTo>
                    <a:pt x="672522" y="211547"/>
                  </a:lnTo>
                  <a:lnTo>
                    <a:pt x="693354" y="169205"/>
                  </a:lnTo>
                  <a:lnTo>
                    <a:pt x="713535" y="126678"/>
                  </a:lnTo>
                  <a:lnTo>
                    <a:pt x="733141" y="84168"/>
                  </a:lnTo>
                  <a:lnTo>
                    <a:pt x="752250" y="41874"/>
                  </a:lnTo>
                  <a:lnTo>
                    <a:pt x="770938" y="0"/>
                  </a:lnTo>
                  <a:lnTo>
                    <a:pt x="750703" y="110887"/>
                  </a:lnTo>
                  <a:lnTo>
                    <a:pt x="723587" y="341178"/>
                  </a:lnTo>
                  <a:lnTo>
                    <a:pt x="720795" y="618165"/>
                  </a:lnTo>
                  <a:lnTo>
                    <a:pt x="728938" y="850987"/>
                  </a:lnTo>
                  <a:lnTo>
                    <a:pt x="734628" y="948786"/>
                  </a:lnTo>
                  <a:lnTo>
                    <a:pt x="431523" y="982559"/>
                  </a:lnTo>
                  <a:close/>
                </a:path>
              </a:pathLst>
            </a:custGeom>
            <a:solidFill>
              <a:srgbClr val="EFBF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670304" y="5086743"/>
              <a:ext cx="410209" cy="1315720"/>
            </a:xfrm>
            <a:custGeom>
              <a:avLst/>
              <a:gdLst/>
              <a:ahLst/>
              <a:cxnLst/>
              <a:rect l="l" t="t" r="r" b="b"/>
              <a:pathLst>
                <a:path w="410209" h="1315720">
                  <a:moveTo>
                    <a:pt x="408143" y="1315298"/>
                  </a:moveTo>
                  <a:lnTo>
                    <a:pt x="300879" y="1308907"/>
                  </a:lnTo>
                  <a:lnTo>
                    <a:pt x="165249" y="650912"/>
                  </a:lnTo>
                  <a:lnTo>
                    <a:pt x="123755" y="448089"/>
                  </a:lnTo>
                  <a:lnTo>
                    <a:pt x="111616" y="399073"/>
                  </a:lnTo>
                  <a:lnTo>
                    <a:pt x="94648" y="343827"/>
                  </a:lnTo>
                  <a:lnTo>
                    <a:pt x="74788" y="285353"/>
                  </a:lnTo>
                  <a:lnTo>
                    <a:pt x="34154" y="170716"/>
                  </a:lnTo>
                  <a:lnTo>
                    <a:pt x="17257" y="120554"/>
                  </a:lnTo>
                  <a:lnTo>
                    <a:pt x="5226" y="79163"/>
                  </a:lnTo>
                  <a:lnTo>
                    <a:pt x="0" y="49544"/>
                  </a:lnTo>
                  <a:lnTo>
                    <a:pt x="296605" y="0"/>
                  </a:lnTo>
                  <a:lnTo>
                    <a:pt x="305073" y="56331"/>
                  </a:lnTo>
                  <a:lnTo>
                    <a:pt x="310431" y="107436"/>
                  </a:lnTo>
                  <a:lnTo>
                    <a:pt x="313388" y="155663"/>
                  </a:lnTo>
                  <a:lnTo>
                    <a:pt x="314653" y="203361"/>
                  </a:lnTo>
                  <a:lnTo>
                    <a:pt x="314938" y="252880"/>
                  </a:lnTo>
                  <a:lnTo>
                    <a:pt x="314951" y="306569"/>
                  </a:lnTo>
                  <a:lnTo>
                    <a:pt x="315402" y="366776"/>
                  </a:lnTo>
                  <a:lnTo>
                    <a:pt x="335265" y="435749"/>
                  </a:lnTo>
                  <a:lnTo>
                    <a:pt x="376098" y="629747"/>
                  </a:lnTo>
                  <a:lnTo>
                    <a:pt x="409769" y="929390"/>
                  </a:lnTo>
                  <a:lnTo>
                    <a:pt x="408143" y="1315298"/>
                  </a:lnTo>
                  <a:close/>
                </a:path>
              </a:pathLst>
            </a:custGeom>
            <a:solidFill>
              <a:srgbClr val="FAA2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670304" y="5086743"/>
              <a:ext cx="359410" cy="527685"/>
            </a:xfrm>
            <a:custGeom>
              <a:avLst/>
              <a:gdLst/>
              <a:ahLst/>
              <a:cxnLst/>
              <a:rect l="l" t="t" r="r" b="b"/>
              <a:pathLst>
                <a:path w="359409" h="527685">
                  <a:moveTo>
                    <a:pt x="358785" y="527095"/>
                  </a:moveTo>
                  <a:lnTo>
                    <a:pt x="314485" y="516350"/>
                  </a:lnTo>
                  <a:lnTo>
                    <a:pt x="261188" y="507537"/>
                  </a:lnTo>
                  <a:lnTo>
                    <a:pt x="200864" y="503029"/>
                  </a:lnTo>
                  <a:lnTo>
                    <a:pt x="135480" y="505197"/>
                  </a:lnTo>
                  <a:lnTo>
                    <a:pt x="123755" y="448089"/>
                  </a:lnTo>
                  <a:lnTo>
                    <a:pt x="111616" y="399073"/>
                  </a:lnTo>
                  <a:lnTo>
                    <a:pt x="94648" y="343827"/>
                  </a:lnTo>
                  <a:lnTo>
                    <a:pt x="74788" y="285353"/>
                  </a:lnTo>
                  <a:lnTo>
                    <a:pt x="34154" y="170716"/>
                  </a:lnTo>
                  <a:lnTo>
                    <a:pt x="17257" y="120554"/>
                  </a:lnTo>
                  <a:lnTo>
                    <a:pt x="5226" y="79163"/>
                  </a:lnTo>
                  <a:lnTo>
                    <a:pt x="0" y="49544"/>
                  </a:lnTo>
                  <a:lnTo>
                    <a:pt x="296605" y="0"/>
                  </a:lnTo>
                  <a:lnTo>
                    <a:pt x="305073" y="56331"/>
                  </a:lnTo>
                  <a:lnTo>
                    <a:pt x="310431" y="107436"/>
                  </a:lnTo>
                  <a:lnTo>
                    <a:pt x="313388" y="155663"/>
                  </a:lnTo>
                  <a:lnTo>
                    <a:pt x="314653" y="203361"/>
                  </a:lnTo>
                  <a:lnTo>
                    <a:pt x="314938" y="252880"/>
                  </a:lnTo>
                  <a:lnTo>
                    <a:pt x="314951" y="306569"/>
                  </a:lnTo>
                  <a:lnTo>
                    <a:pt x="315402" y="366776"/>
                  </a:lnTo>
                  <a:lnTo>
                    <a:pt x="319016" y="377206"/>
                  </a:lnTo>
                  <a:lnTo>
                    <a:pt x="328655" y="407948"/>
                  </a:lnTo>
                  <a:lnTo>
                    <a:pt x="342512" y="458184"/>
                  </a:lnTo>
                  <a:lnTo>
                    <a:pt x="358785" y="527095"/>
                  </a:lnTo>
                  <a:close/>
                </a:path>
              </a:pathLst>
            </a:custGeom>
            <a:solidFill>
              <a:srgbClr val="EF8C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6330694" y="5140296"/>
              <a:ext cx="382905" cy="1291590"/>
            </a:xfrm>
            <a:custGeom>
              <a:avLst/>
              <a:gdLst/>
              <a:ahLst/>
              <a:cxnLst/>
              <a:rect l="l" t="t" r="r" b="b"/>
              <a:pathLst>
                <a:path w="382905" h="1291589">
                  <a:moveTo>
                    <a:pt x="326371" y="1291094"/>
                  </a:moveTo>
                  <a:lnTo>
                    <a:pt x="205982" y="1291094"/>
                  </a:lnTo>
                  <a:lnTo>
                    <a:pt x="199676" y="1182571"/>
                  </a:lnTo>
                  <a:lnTo>
                    <a:pt x="182489" y="934301"/>
                  </a:lnTo>
                  <a:lnTo>
                    <a:pt x="157011" y="662233"/>
                  </a:lnTo>
                  <a:lnTo>
                    <a:pt x="125835" y="482316"/>
                  </a:lnTo>
                  <a:lnTo>
                    <a:pt x="118892" y="460691"/>
                  </a:lnTo>
                  <a:lnTo>
                    <a:pt x="109829" y="429874"/>
                  </a:lnTo>
                  <a:lnTo>
                    <a:pt x="98972" y="391222"/>
                  </a:lnTo>
                  <a:lnTo>
                    <a:pt x="86644" y="346091"/>
                  </a:lnTo>
                  <a:lnTo>
                    <a:pt x="73172" y="295841"/>
                  </a:lnTo>
                  <a:lnTo>
                    <a:pt x="44091" y="185406"/>
                  </a:lnTo>
                  <a:lnTo>
                    <a:pt x="0" y="15279"/>
                  </a:lnTo>
                  <a:lnTo>
                    <a:pt x="293654" y="0"/>
                  </a:lnTo>
                  <a:lnTo>
                    <a:pt x="302601" y="91463"/>
                  </a:lnTo>
                  <a:lnTo>
                    <a:pt x="307931" y="147600"/>
                  </a:lnTo>
                  <a:lnTo>
                    <a:pt x="313001" y="206732"/>
                  </a:lnTo>
                  <a:lnTo>
                    <a:pt x="317184" y="265903"/>
                  </a:lnTo>
                  <a:lnTo>
                    <a:pt x="319855" y="322157"/>
                  </a:lnTo>
                  <a:lnTo>
                    <a:pt x="320390" y="372538"/>
                  </a:lnTo>
                  <a:lnTo>
                    <a:pt x="318164" y="414089"/>
                  </a:lnTo>
                  <a:lnTo>
                    <a:pt x="333618" y="450484"/>
                  </a:lnTo>
                  <a:lnTo>
                    <a:pt x="363451" y="557521"/>
                  </a:lnTo>
                  <a:lnTo>
                    <a:pt x="382867" y="731981"/>
                  </a:lnTo>
                  <a:lnTo>
                    <a:pt x="367068" y="970646"/>
                  </a:lnTo>
                  <a:lnTo>
                    <a:pt x="359502" y="1013382"/>
                  </a:lnTo>
                  <a:lnTo>
                    <a:pt x="350121" y="1061726"/>
                  </a:lnTo>
                  <a:lnTo>
                    <a:pt x="340521" y="1114673"/>
                  </a:lnTo>
                  <a:lnTo>
                    <a:pt x="332299" y="1171220"/>
                  </a:lnTo>
                  <a:lnTo>
                    <a:pt x="327051" y="1230362"/>
                  </a:lnTo>
                  <a:lnTo>
                    <a:pt x="326371" y="1291094"/>
                  </a:lnTo>
                  <a:close/>
                </a:path>
              </a:pathLst>
            </a:custGeom>
            <a:solidFill>
              <a:srgbClr val="FAA2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6330694" y="5140296"/>
              <a:ext cx="356870" cy="527685"/>
            </a:xfrm>
            <a:custGeom>
              <a:avLst/>
              <a:gdLst/>
              <a:ahLst/>
              <a:cxnLst/>
              <a:rect l="l" t="t" r="r" b="b"/>
              <a:pathLst>
                <a:path w="356869" h="527685">
                  <a:moveTo>
                    <a:pt x="356818" y="527662"/>
                  </a:moveTo>
                  <a:lnTo>
                    <a:pt x="279665" y="500854"/>
                  </a:lnTo>
                  <a:lnTo>
                    <a:pt x="230686" y="487672"/>
                  </a:lnTo>
                  <a:lnTo>
                    <a:pt x="177474" y="477066"/>
                  </a:lnTo>
                  <a:lnTo>
                    <a:pt x="122053" y="470857"/>
                  </a:lnTo>
                  <a:lnTo>
                    <a:pt x="113405" y="442239"/>
                  </a:lnTo>
                  <a:lnTo>
                    <a:pt x="102660" y="404497"/>
                  </a:lnTo>
                  <a:lnTo>
                    <a:pt x="90191" y="359182"/>
                  </a:lnTo>
                  <a:lnTo>
                    <a:pt x="76370" y="307848"/>
                  </a:lnTo>
                  <a:lnTo>
                    <a:pt x="46159" y="193340"/>
                  </a:lnTo>
                  <a:lnTo>
                    <a:pt x="0" y="15279"/>
                  </a:lnTo>
                  <a:lnTo>
                    <a:pt x="293654" y="0"/>
                  </a:lnTo>
                  <a:lnTo>
                    <a:pt x="302601" y="91463"/>
                  </a:lnTo>
                  <a:lnTo>
                    <a:pt x="307931" y="147600"/>
                  </a:lnTo>
                  <a:lnTo>
                    <a:pt x="313001" y="206732"/>
                  </a:lnTo>
                  <a:lnTo>
                    <a:pt x="317184" y="265903"/>
                  </a:lnTo>
                  <a:lnTo>
                    <a:pt x="319855" y="322157"/>
                  </a:lnTo>
                  <a:lnTo>
                    <a:pt x="320390" y="372538"/>
                  </a:lnTo>
                  <a:lnTo>
                    <a:pt x="318164" y="414089"/>
                  </a:lnTo>
                  <a:lnTo>
                    <a:pt x="321666" y="421331"/>
                  </a:lnTo>
                  <a:lnTo>
                    <a:pt x="330725" y="442865"/>
                  </a:lnTo>
                  <a:lnTo>
                    <a:pt x="343167" y="478405"/>
                  </a:lnTo>
                  <a:lnTo>
                    <a:pt x="356818" y="527662"/>
                  </a:lnTo>
                  <a:close/>
                </a:path>
              </a:pathLst>
            </a:custGeom>
            <a:solidFill>
              <a:srgbClr val="EF8C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488586" y="3582534"/>
              <a:ext cx="381635" cy="219075"/>
            </a:xfrm>
            <a:custGeom>
              <a:avLst/>
              <a:gdLst/>
              <a:ahLst/>
              <a:cxnLst/>
              <a:rect l="l" t="t" r="r" b="b"/>
              <a:pathLst>
                <a:path w="381634" h="219075">
                  <a:moveTo>
                    <a:pt x="127972" y="218598"/>
                  </a:moveTo>
                  <a:lnTo>
                    <a:pt x="65459" y="203913"/>
                  </a:lnTo>
                  <a:lnTo>
                    <a:pt x="26272" y="177464"/>
                  </a:lnTo>
                  <a:lnTo>
                    <a:pt x="5942" y="143195"/>
                  </a:lnTo>
                  <a:lnTo>
                    <a:pt x="0" y="105049"/>
                  </a:lnTo>
                  <a:lnTo>
                    <a:pt x="3977" y="66970"/>
                  </a:lnTo>
                  <a:lnTo>
                    <a:pt x="57861" y="15705"/>
                  </a:lnTo>
                  <a:lnTo>
                    <a:pt x="99042" y="5658"/>
                  </a:lnTo>
                  <a:lnTo>
                    <a:pt x="141138" y="1008"/>
                  </a:lnTo>
                  <a:lnTo>
                    <a:pt x="188337" y="0"/>
                  </a:lnTo>
                  <a:lnTo>
                    <a:pt x="263662" y="3662"/>
                  </a:lnTo>
                  <a:lnTo>
                    <a:pt x="315312" y="12419"/>
                  </a:lnTo>
                  <a:lnTo>
                    <a:pt x="351651" y="24033"/>
                  </a:lnTo>
                  <a:lnTo>
                    <a:pt x="381043" y="36269"/>
                  </a:lnTo>
                  <a:lnTo>
                    <a:pt x="374441" y="56722"/>
                  </a:lnTo>
                  <a:lnTo>
                    <a:pt x="344657" y="116951"/>
                  </a:lnTo>
                  <a:lnTo>
                    <a:pt x="319524" y="149799"/>
                  </a:lnTo>
                  <a:lnTo>
                    <a:pt x="286265" y="179852"/>
                  </a:lnTo>
                  <a:lnTo>
                    <a:pt x="243903" y="203645"/>
                  </a:lnTo>
                  <a:lnTo>
                    <a:pt x="191463" y="217715"/>
                  </a:lnTo>
                  <a:lnTo>
                    <a:pt x="127972" y="218598"/>
                  </a:lnTo>
                  <a:close/>
                </a:path>
              </a:pathLst>
            </a:custGeom>
            <a:solidFill>
              <a:srgbClr val="FAA2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189238" y="3586089"/>
              <a:ext cx="913130" cy="1967864"/>
            </a:xfrm>
            <a:custGeom>
              <a:avLst/>
              <a:gdLst/>
              <a:ahLst/>
              <a:cxnLst/>
              <a:rect l="l" t="t" r="r" b="b"/>
              <a:pathLst>
                <a:path w="913130" h="1967864">
                  <a:moveTo>
                    <a:pt x="330111" y="1967569"/>
                  </a:moveTo>
                  <a:lnTo>
                    <a:pt x="0" y="1881197"/>
                  </a:lnTo>
                  <a:lnTo>
                    <a:pt x="15668" y="1742076"/>
                  </a:lnTo>
                  <a:lnTo>
                    <a:pt x="61234" y="1413535"/>
                  </a:lnTo>
                  <a:lnTo>
                    <a:pt x="134544" y="1028803"/>
                  </a:lnTo>
                  <a:lnTo>
                    <a:pt x="233441" y="721111"/>
                  </a:lnTo>
                  <a:lnTo>
                    <a:pt x="195353" y="452552"/>
                  </a:lnTo>
                  <a:lnTo>
                    <a:pt x="186011" y="441406"/>
                  </a:lnTo>
                  <a:lnTo>
                    <a:pt x="165573" y="412255"/>
                  </a:lnTo>
                  <a:lnTo>
                    <a:pt x="145426" y="371531"/>
                  </a:lnTo>
                  <a:lnTo>
                    <a:pt x="136955" y="325666"/>
                  </a:lnTo>
                  <a:lnTo>
                    <a:pt x="138580" y="301599"/>
                  </a:lnTo>
                  <a:lnTo>
                    <a:pt x="147943" y="269820"/>
                  </a:lnTo>
                  <a:lnTo>
                    <a:pt x="173389" y="229185"/>
                  </a:lnTo>
                  <a:lnTo>
                    <a:pt x="223266" y="178547"/>
                  </a:lnTo>
                  <a:lnTo>
                    <a:pt x="242934" y="67092"/>
                  </a:lnTo>
                  <a:lnTo>
                    <a:pt x="277719" y="42904"/>
                  </a:lnTo>
                  <a:lnTo>
                    <a:pt x="330971" y="16811"/>
                  </a:lnTo>
                  <a:lnTo>
                    <a:pt x="384542" y="0"/>
                  </a:lnTo>
                  <a:lnTo>
                    <a:pt x="378698" y="34839"/>
                  </a:lnTo>
                  <a:lnTo>
                    <a:pt x="389842" y="61665"/>
                  </a:lnTo>
                  <a:lnTo>
                    <a:pt x="420907" y="79925"/>
                  </a:lnTo>
                  <a:lnTo>
                    <a:pt x="474825" y="89065"/>
                  </a:lnTo>
                  <a:lnTo>
                    <a:pt x="537683" y="84306"/>
                  </a:lnTo>
                  <a:lnTo>
                    <a:pt x="576752" y="64095"/>
                  </a:lnTo>
                  <a:lnTo>
                    <a:pt x="598737" y="34849"/>
                  </a:lnTo>
                  <a:lnTo>
                    <a:pt x="610343" y="2987"/>
                  </a:lnTo>
                  <a:lnTo>
                    <a:pt x="637349" y="11875"/>
                  </a:lnTo>
                  <a:lnTo>
                    <a:pt x="685572" y="29953"/>
                  </a:lnTo>
                  <a:lnTo>
                    <a:pt x="725343" y="49090"/>
                  </a:lnTo>
                  <a:lnTo>
                    <a:pt x="766362" y="72425"/>
                  </a:lnTo>
                  <a:lnTo>
                    <a:pt x="729901" y="371882"/>
                  </a:lnTo>
                  <a:lnTo>
                    <a:pt x="717053" y="405893"/>
                  </a:lnTo>
                  <a:lnTo>
                    <a:pt x="687993" y="490967"/>
                  </a:lnTo>
                  <a:lnTo>
                    <a:pt x="656948" y="601670"/>
                  </a:lnTo>
                  <a:lnTo>
                    <a:pt x="638143" y="712563"/>
                  </a:lnTo>
                  <a:lnTo>
                    <a:pt x="686811" y="787652"/>
                  </a:lnTo>
                  <a:lnTo>
                    <a:pt x="790795" y="1010588"/>
                  </a:lnTo>
                  <a:lnTo>
                    <a:pt x="887063" y="1377881"/>
                  </a:lnTo>
                  <a:lnTo>
                    <a:pt x="912584" y="1886038"/>
                  </a:lnTo>
                  <a:lnTo>
                    <a:pt x="832499" y="1913820"/>
                  </a:lnTo>
                  <a:lnTo>
                    <a:pt x="622976" y="1959720"/>
                  </a:lnTo>
                  <a:lnTo>
                    <a:pt x="330111" y="1967569"/>
                  </a:lnTo>
                  <a:close/>
                </a:path>
              </a:pathLst>
            </a:custGeom>
            <a:solidFill>
              <a:srgbClr val="FB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616558" y="3392225"/>
              <a:ext cx="147659" cy="25566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6331073" y="3758434"/>
              <a:ext cx="613410" cy="567690"/>
            </a:xfrm>
            <a:custGeom>
              <a:avLst/>
              <a:gdLst/>
              <a:ahLst/>
              <a:cxnLst/>
              <a:rect l="l" t="t" r="r" b="b"/>
              <a:pathLst>
                <a:path w="613409" h="567689">
                  <a:moveTo>
                    <a:pt x="436132" y="567638"/>
                  </a:moveTo>
                  <a:lnTo>
                    <a:pt x="414120" y="541731"/>
                  </a:lnTo>
                  <a:lnTo>
                    <a:pt x="430264" y="482917"/>
                  </a:lnTo>
                  <a:lnTo>
                    <a:pt x="437159" y="433141"/>
                  </a:lnTo>
                  <a:lnTo>
                    <a:pt x="435757" y="391700"/>
                  </a:lnTo>
                  <a:lnTo>
                    <a:pt x="411868" y="330997"/>
                  </a:lnTo>
                  <a:lnTo>
                    <a:pt x="366211" y="295166"/>
                  </a:lnTo>
                  <a:lnTo>
                    <a:pt x="306401" y="278566"/>
                  </a:lnTo>
                  <a:lnTo>
                    <a:pt x="240051" y="275555"/>
                  </a:lnTo>
                  <a:lnTo>
                    <a:pt x="206804" y="277381"/>
                  </a:lnTo>
                  <a:lnTo>
                    <a:pt x="174777" y="280490"/>
                  </a:lnTo>
                  <a:lnTo>
                    <a:pt x="144923" y="284174"/>
                  </a:lnTo>
                  <a:lnTo>
                    <a:pt x="118192" y="287730"/>
                  </a:lnTo>
                  <a:lnTo>
                    <a:pt x="95538" y="290451"/>
                  </a:lnTo>
                  <a:lnTo>
                    <a:pt x="77912" y="291632"/>
                  </a:lnTo>
                  <a:lnTo>
                    <a:pt x="66265" y="290569"/>
                  </a:lnTo>
                  <a:lnTo>
                    <a:pt x="34816" y="268830"/>
                  </a:lnTo>
                  <a:lnTo>
                    <a:pt x="14382" y="235163"/>
                  </a:lnTo>
                  <a:lnTo>
                    <a:pt x="3322" y="204220"/>
                  </a:lnTo>
                  <a:lnTo>
                    <a:pt x="0" y="190649"/>
                  </a:lnTo>
                  <a:lnTo>
                    <a:pt x="23912" y="195260"/>
                  </a:lnTo>
                  <a:lnTo>
                    <a:pt x="59103" y="199420"/>
                  </a:lnTo>
                  <a:lnTo>
                    <a:pt x="103386" y="203128"/>
                  </a:lnTo>
                  <a:lnTo>
                    <a:pt x="154576" y="206382"/>
                  </a:lnTo>
                  <a:lnTo>
                    <a:pt x="210487" y="209183"/>
                  </a:lnTo>
                  <a:lnTo>
                    <a:pt x="268934" y="211529"/>
                  </a:lnTo>
                  <a:lnTo>
                    <a:pt x="327732" y="213420"/>
                  </a:lnTo>
                  <a:lnTo>
                    <a:pt x="384693" y="214854"/>
                  </a:lnTo>
                  <a:lnTo>
                    <a:pt x="482570" y="182639"/>
                  </a:lnTo>
                  <a:lnTo>
                    <a:pt x="554040" y="108632"/>
                  </a:lnTo>
                  <a:lnTo>
                    <a:pt x="597845" y="34023"/>
                  </a:lnTo>
                  <a:lnTo>
                    <a:pt x="612726" y="0"/>
                  </a:lnTo>
                  <a:lnTo>
                    <a:pt x="612991" y="0"/>
                  </a:lnTo>
                  <a:lnTo>
                    <a:pt x="588066" y="202184"/>
                  </a:lnTo>
                  <a:lnTo>
                    <a:pt x="575218" y="235988"/>
                  </a:lnTo>
                  <a:lnTo>
                    <a:pt x="546158" y="320603"/>
                  </a:lnTo>
                  <a:lnTo>
                    <a:pt x="515113" y="430839"/>
                  </a:lnTo>
                  <a:lnTo>
                    <a:pt x="496308" y="541504"/>
                  </a:lnTo>
                  <a:lnTo>
                    <a:pt x="492379" y="543769"/>
                  </a:lnTo>
                  <a:lnTo>
                    <a:pt x="480815" y="549721"/>
                  </a:lnTo>
                  <a:lnTo>
                    <a:pt x="461954" y="558098"/>
                  </a:lnTo>
                  <a:lnTo>
                    <a:pt x="436132" y="567638"/>
                  </a:lnTo>
                  <a:close/>
                </a:path>
              </a:pathLst>
            </a:custGeom>
            <a:solidFill>
              <a:srgbClr val="E9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464896" y="2909870"/>
              <a:ext cx="521970" cy="585470"/>
            </a:xfrm>
            <a:custGeom>
              <a:avLst/>
              <a:gdLst/>
              <a:ahLst/>
              <a:cxnLst/>
              <a:rect l="l" t="t" r="r" b="b"/>
              <a:pathLst>
                <a:path w="521969" h="585470">
                  <a:moveTo>
                    <a:pt x="268662" y="584862"/>
                  </a:moveTo>
                  <a:lnTo>
                    <a:pt x="133468" y="577698"/>
                  </a:lnTo>
                  <a:lnTo>
                    <a:pt x="85829" y="556091"/>
                  </a:lnTo>
                  <a:lnTo>
                    <a:pt x="48925" y="525214"/>
                  </a:lnTo>
                  <a:lnTo>
                    <a:pt x="22535" y="486079"/>
                  </a:lnTo>
                  <a:lnTo>
                    <a:pt x="6436" y="439698"/>
                  </a:lnTo>
                  <a:lnTo>
                    <a:pt x="408" y="387086"/>
                  </a:lnTo>
                  <a:lnTo>
                    <a:pt x="0" y="351023"/>
                  </a:lnTo>
                  <a:lnTo>
                    <a:pt x="286" y="315124"/>
                  </a:lnTo>
                  <a:lnTo>
                    <a:pt x="1579" y="281621"/>
                  </a:lnTo>
                  <a:lnTo>
                    <a:pt x="4191" y="252750"/>
                  </a:lnTo>
                  <a:lnTo>
                    <a:pt x="33255" y="237995"/>
                  </a:lnTo>
                  <a:lnTo>
                    <a:pt x="67771" y="211728"/>
                  </a:lnTo>
                  <a:lnTo>
                    <a:pt x="105409" y="176587"/>
                  </a:lnTo>
                  <a:lnTo>
                    <a:pt x="143838" y="135207"/>
                  </a:lnTo>
                  <a:lnTo>
                    <a:pt x="180730" y="90225"/>
                  </a:lnTo>
                  <a:lnTo>
                    <a:pt x="213754" y="44277"/>
                  </a:lnTo>
                  <a:lnTo>
                    <a:pt x="240582" y="0"/>
                  </a:lnTo>
                  <a:lnTo>
                    <a:pt x="246703" y="23935"/>
                  </a:lnTo>
                  <a:lnTo>
                    <a:pt x="268788" y="84238"/>
                  </a:lnTo>
                  <a:lnTo>
                    <a:pt x="312418" y="163652"/>
                  </a:lnTo>
                  <a:lnTo>
                    <a:pt x="383173" y="244921"/>
                  </a:lnTo>
                  <a:lnTo>
                    <a:pt x="410331" y="329649"/>
                  </a:lnTo>
                  <a:lnTo>
                    <a:pt x="432759" y="333632"/>
                  </a:lnTo>
                  <a:lnTo>
                    <a:pt x="448010" y="302535"/>
                  </a:lnTo>
                  <a:lnTo>
                    <a:pt x="453637" y="282022"/>
                  </a:lnTo>
                  <a:lnTo>
                    <a:pt x="457571" y="281001"/>
                  </a:lnTo>
                  <a:lnTo>
                    <a:pt x="469509" y="279060"/>
                  </a:lnTo>
                  <a:lnTo>
                    <a:pt x="494727" y="281218"/>
                  </a:lnTo>
                  <a:lnTo>
                    <a:pt x="517327" y="299445"/>
                  </a:lnTo>
                  <a:lnTo>
                    <a:pt x="521415" y="345711"/>
                  </a:lnTo>
                  <a:lnTo>
                    <a:pt x="498786" y="405110"/>
                  </a:lnTo>
                  <a:lnTo>
                    <a:pt x="465707" y="433609"/>
                  </a:lnTo>
                  <a:lnTo>
                    <a:pt x="435841" y="442458"/>
                  </a:lnTo>
                  <a:lnTo>
                    <a:pt x="422849" y="442908"/>
                  </a:lnTo>
                  <a:lnTo>
                    <a:pt x="407626" y="473377"/>
                  </a:lnTo>
                  <a:lnTo>
                    <a:pt x="358140" y="535391"/>
                  </a:lnTo>
                  <a:lnTo>
                    <a:pt x="268662" y="584862"/>
                  </a:lnTo>
                  <a:close/>
                </a:path>
              </a:pathLst>
            </a:custGeom>
            <a:solidFill>
              <a:srgbClr val="FAA2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491166" y="2909874"/>
              <a:ext cx="487680" cy="585470"/>
            </a:xfrm>
            <a:custGeom>
              <a:avLst/>
              <a:gdLst/>
              <a:ahLst/>
              <a:cxnLst/>
              <a:rect l="l" t="t" r="r" b="b"/>
              <a:pathLst>
                <a:path w="487680" h="585470">
                  <a:moveTo>
                    <a:pt x="356895" y="244919"/>
                  </a:moveTo>
                  <a:lnTo>
                    <a:pt x="285915" y="163461"/>
                  </a:lnTo>
                  <a:lnTo>
                    <a:pt x="242316" y="84074"/>
                  </a:lnTo>
                  <a:lnTo>
                    <a:pt x="220357" y="23876"/>
                  </a:lnTo>
                  <a:lnTo>
                    <a:pt x="214312" y="0"/>
                  </a:lnTo>
                  <a:lnTo>
                    <a:pt x="186347" y="45961"/>
                  </a:lnTo>
                  <a:lnTo>
                    <a:pt x="151828" y="93599"/>
                  </a:lnTo>
                  <a:lnTo>
                    <a:pt x="113334" y="139992"/>
                  </a:lnTo>
                  <a:lnTo>
                    <a:pt x="73469" y="182181"/>
                  </a:lnTo>
                  <a:lnTo>
                    <a:pt x="34836" y="217258"/>
                  </a:lnTo>
                  <a:lnTo>
                    <a:pt x="0" y="242277"/>
                  </a:lnTo>
                  <a:lnTo>
                    <a:pt x="29451" y="230543"/>
                  </a:lnTo>
                  <a:lnTo>
                    <a:pt x="66255" y="210337"/>
                  </a:lnTo>
                  <a:lnTo>
                    <a:pt x="109728" y="179324"/>
                  </a:lnTo>
                  <a:lnTo>
                    <a:pt x="159207" y="135204"/>
                  </a:lnTo>
                  <a:lnTo>
                    <a:pt x="214045" y="75679"/>
                  </a:lnTo>
                  <a:lnTo>
                    <a:pt x="223354" y="94869"/>
                  </a:lnTo>
                  <a:lnTo>
                    <a:pt x="250774" y="140957"/>
                  </a:lnTo>
                  <a:lnTo>
                    <a:pt x="295541" y="196710"/>
                  </a:lnTo>
                  <a:lnTo>
                    <a:pt x="356895" y="244919"/>
                  </a:lnTo>
                  <a:close/>
                </a:path>
                <a:path w="487680" h="585470">
                  <a:moveTo>
                    <a:pt x="487273" y="376618"/>
                  </a:moveTo>
                  <a:lnTo>
                    <a:pt x="445173" y="413346"/>
                  </a:lnTo>
                  <a:lnTo>
                    <a:pt x="410794" y="424611"/>
                  </a:lnTo>
                  <a:lnTo>
                    <a:pt x="387604" y="422516"/>
                  </a:lnTo>
                  <a:lnTo>
                    <a:pt x="379095" y="419125"/>
                  </a:lnTo>
                  <a:lnTo>
                    <a:pt x="366268" y="442391"/>
                  </a:lnTo>
                  <a:lnTo>
                    <a:pt x="328815" y="494169"/>
                  </a:lnTo>
                  <a:lnTo>
                    <a:pt x="268351" y="547370"/>
                  </a:lnTo>
                  <a:lnTo>
                    <a:pt x="186436" y="574941"/>
                  </a:lnTo>
                  <a:lnTo>
                    <a:pt x="133045" y="571512"/>
                  </a:lnTo>
                  <a:lnTo>
                    <a:pt x="85750" y="557263"/>
                  </a:lnTo>
                  <a:lnTo>
                    <a:pt x="45618" y="536689"/>
                  </a:lnTo>
                  <a:lnTo>
                    <a:pt x="13690" y="514311"/>
                  </a:lnTo>
                  <a:lnTo>
                    <a:pt x="31788" y="534581"/>
                  </a:lnTo>
                  <a:lnTo>
                    <a:pt x="53365" y="552030"/>
                  </a:lnTo>
                  <a:lnTo>
                    <a:pt x="78486" y="566470"/>
                  </a:lnTo>
                  <a:lnTo>
                    <a:pt x="107188" y="577697"/>
                  </a:lnTo>
                  <a:lnTo>
                    <a:pt x="242392" y="584860"/>
                  </a:lnTo>
                  <a:lnTo>
                    <a:pt x="331863" y="535393"/>
                  </a:lnTo>
                  <a:lnTo>
                    <a:pt x="381355" y="473379"/>
                  </a:lnTo>
                  <a:lnTo>
                    <a:pt x="396570" y="442912"/>
                  </a:lnTo>
                  <a:lnTo>
                    <a:pt x="407073" y="442645"/>
                  </a:lnTo>
                  <a:lnTo>
                    <a:pt x="432117" y="436689"/>
                  </a:lnTo>
                  <a:lnTo>
                    <a:pt x="462076" y="417271"/>
                  </a:lnTo>
                  <a:lnTo>
                    <a:pt x="487273" y="376618"/>
                  </a:lnTo>
                  <a:close/>
                </a:path>
              </a:pathLst>
            </a:custGeom>
            <a:solidFill>
              <a:srgbClr val="EF8C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49685" y="3261482"/>
              <a:ext cx="29890" cy="11618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6464927" y="3223321"/>
              <a:ext cx="160655" cy="176530"/>
            </a:xfrm>
            <a:custGeom>
              <a:avLst/>
              <a:gdLst/>
              <a:ahLst/>
              <a:cxnLst/>
              <a:rect l="l" t="t" r="r" b="b"/>
              <a:pathLst>
                <a:path w="160655" h="176529">
                  <a:moveTo>
                    <a:pt x="72619" y="176051"/>
                  </a:moveTo>
                  <a:lnTo>
                    <a:pt x="25673" y="162570"/>
                  </a:lnTo>
                  <a:lnTo>
                    <a:pt x="9190" y="137361"/>
                  </a:lnTo>
                  <a:lnTo>
                    <a:pt x="20449" y="149148"/>
                  </a:lnTo>
                  <a:lnTo>
                    <a:pt x="33960" y="158474"/>
                  </a:lnTo>
                  <a:lnTo>
                    <a:pt x="49363" y="164921"/>
                  </a:lnTo>
                  <a:lnTo>
                    <a:pt x="66303" y="168071"/>
                  </a:lnTo>
                  <a:lnTo>
                    <a:pt x="72619" y="168336"/>
                  </a:lnTo>
                  <a:lnTo>
                    <a:pt x="102159" y="162679"/>
                  </a:lnTo>
                  <a:lnTo>
                    <a:pt x="126937" y="147081"/>
                  </a:lnTo>
                  <a:lnTo>
                    <a:pt x="144545" y="123597"/>
                  </a:lnTo>
                  <a:lnTo>
                    <a:pt x="152576" y="94284"/>
                  </a:lnTo>
                  <a:lnTo>
                    <a:pt x="148732" y="62632"/>
                  </a:lnTo>
                  <a:lnTo>
                    <a:pt x="133565" y="35843"/>
                  </a:lnTo>
                  <a:lnTo>
                    <a:pt x="109456" y="16699"/>
                  </a:lnTo>
                  <a:lnTo>
                    <a:pt x="78784" y="7979"/>
                  </a:lnTo>
                  <a:lnTo>
                    <a:pt x="72468" y="7753"/>
                  </a:lnTo>
                  <a:lnTo>
                    <a:pt x="49705" y="11050"/>
                  </a:lnTo>
                  <a:lnTo>
                    <a:pt x="29364" y="20347"/>
                  </a:lnTo>
                  <a:lnTo>
                    <a:pt x="12477" y="34749"/>
                  </a:lnTo>
                  <a:lnTo>
                    <a:pt x="75" y="53363"/>
                  </a:lnTo>
                  <a:lnTo>
                    <a:pt x="0" y="38160"/>
                  </a:lnTo>
                  <a:lnTo>
                    <a:pt x="13875" y="22401"/>
                  </a:lnTo>
                  <a:lnTo>
                    <a:pt x="31066" y="10372"/>
                  </a:lnTo>
                  <a:lnTo>
                    <a:pt x="50831" y="2697"/>
                  </a:lnTo>
                  <a:lnTo>
                    <a:pt x="72430" y="0"/>
                  </a:lnTo>
                  <a:lnTo>
                    <a:pt x="79389" y="264"/>
                  </a:lnTo>
                  <a:lnTo>
                    <a:pt x="113003" y="9827"/>
                  </a:lnTo>
                  <a:lnTo>
                    <a:pt x="139433" y="30813"/>
                  </a:lnTo>
                  <a:lnTo>
                    <a:pt x="156076" y="60182"/>
                  </a:lnTo>
                  <a:lnTo>
                    <a:pt x="160330" y="94890"/>
                  </a:lnTo>
                  <a:lnTo>
                    <a:pt x="151492" y="127036"/>
                  </a:lnTo>
                  <a:lnTo>
                    <a:pt x="132175" y="152773"/>
                  </a:lnTo>
                  <a:lnTo>
                    <a:pt x="105009" y="169858"/>
                  </a:lnTo>
                  <a:lnTo>
                    <a:pt x="72619" y="176051"/>
                  </a:lnTo>
                  <a:close/>
                </a:path>
              </a:pathLst>
            </a:custGeom>
            <a:solidFill>
              <a:srgbClr val="FAA2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57473" y="3276685"/>
              <a:ext cx="16628" cy="8399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6465003" y="3231074"/>
              <a:ext cx="153035" cy="160655"/>
            </a:xfrm>
            <a:custGeom>
              <a:avLst/>
              <a:gdLst/>
              <a:ahLst/>
              <a:cxnLst/>
              <a:rect l="l" t="t" r="r" b="b"/>
              <a:pathLst>
                <a:path w="153034" h="160654">
                  <a:moveTo>
                    <a:pt x="72543" y="160583"/>
                  </a:moveTo>
                  <a:lnTo>
                    <a:pt x="33884" y="150721"/>
                  </a:lnTo>
                  <a:lnTo>
                    <a:pt x="7392" y="122999"/>
                  </a:lnTo>
                  <a:lnTo>
                    <a:pt x="3366" y="102453"/>
                  </a:lnTo>
                  <a:lnTo>
                    <a:pt x="12713" y="121447"/>
                  </a:lnTo>
                  <a:lnTo>
                    <a:pt x="27028" y="136860"/>
                  </a:lnTo>
                  <a:lnTo>
                    <a:pt x="45379" y="147607"/>
                  </a:lnTo>
                  <a:lnTo>
                    <a:pt x="66832" y="152603"/>
                  </a:lnTo>
                  <a:lnTo>
                    <a:pt x="72543" y="152830"/>
                  </a:lnTo>
                  <a:lnTo>
                    <a:pt x="99245" y="147721"/>
                  </a:lnTo>
                  <a:lnTo>
                    <a:pt x="121632" y="133631"/>
                  </a:lnTo>
                  <a:lnTo>
                    <a:pt x="137544" y="112415"/>
                  </a:lnTo>
                  <a:lnTo>
                    <a:pt x="144822" y="85926"/>
                  </a:lnTo>
                  <a:lnTo>
                    <a:pt x="141323" y="57328"/>
                  </a:lnTo>
                  <a:lnTo>
                    <a:pt x="127604" y="33120"/>
                  </a:lnTo>
                  <a:lnTo>
                    <a:pt x="105814" y="15819"/>
                  </a:lnTo>
                  <a:lnTo>
                    <a:pt x="78103" y="7942"/>
                  </a:lnTo>
                  <a:lnTo>
                    <a:pt x="72392" y="7715"/>
                  </a:lnTo>
                  <a:lnTo>
                    <a:pt x="46446" y="12525"/>
                  </a:lnTo>
                  <a:lnTo>
                    <a:pt x="24499" y="25830"/>
                  </a:lnTo>
                  <a:lnTo>
                    <a:pt x="8524" y="45944"/>
                  </a:lnTo>
                  <a:lnTo>
                    <a:pt x="491" y="71176"/>
                  </a:lnTo>
                  <a:lnTo>
                    <a:pt x="0" y="45610"/>
                  </a:lnTo>
                  <a:lnTo>
                    <a:pt x="12401" y="26996"/>
                  </a:lnTo>
                  <a:lnTo>
                    <a:pt x="29288" y="12594"/>
                  </a:lnTo>
                  <a:lnTo>
                    <a:pt x="49629" y="3297"/>
                  </a:lnTo>
                  <a:lnTo>
                    <a:pt x="72392" y="0"/>
                  </a:lnTo>
                  <a:lnTo>
                    <a:pt x="78708" y="226"/>
                  </a:lnTo>
                  <a:lnTo>
                    <a:pt x="109381" y="8946"/>
                  </a:lnTo>
                  <a:lnTo>
                    <a:pt x="133490" y="28090"/>
                  </a:lnTo>
                  <a:lnTo>
                    <a:pt x="148656" y="54878"/>
                  </a:lnTo>
                  <a:lnTo>
                    <a:pt x="152500" y="86531"/>
                  </a:lnTo>
                  <a:lnTo>
                    <a:pt x="144470" y="115844"/>
                  </a:lnTo>
                  <a:lnTo>
                    <a:pt x="126861" y="139328"/>
                  </a:lnTo>
                  <a:lnTo>
                    <a:pt x="102083" y="154926"/>
                  </a:lnTo>
                  <a:lnTo>
                    <a:pt x="72543" y="160583"/>
                  </a:lnTo>
                  <a:close/>
                </a:path>
              </a:pathLst>
            </a:custGeom>
            <a:solidFill>
              <a:srgbClr val="F99D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64912" y="3302252"/>
              <a:ext cx="3448" cy="3127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65494" y="3118805"/>
              <a:ext cx="405572" cy="30938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5510700" y="2822885"/>
              <a:ext cx="551815" cy="290195"/>
            </a:xfrm>
            <a:custGeom>
              <a:avLst/>
              <a:gdLst/>
              <a:ahLst/>
              <a:cxnLst/>
              <a:rect l="l" t="t" r="r" b="b"/>
              <a:pathLst>
                <a:path w="551815" h="290194">
                  <a:moveTo>
                    <a:pt x="34948" y="290002"/>
                  </a:moveTo>
                  <a:lnTo>
                    <a:pt x="21456" y="233969"/>
                  </a:lnTo>
                  <a:lnTo>
                    <a:pt x="10297" y="180471"/>
                  </a:lnTo>
                  <a:lnTo>
                    <a:pt x="2726" y="132752"/>
                  </a:lnTo>
                  <a:lnTo>
                    <a:pt x="0" y="94057"/>
                  </a:lnTo>
                  <a:lnTo>
                    <a:pt x="54419" y="71160"/>
                  </a:lnTo>
                  <a:lnTo>
                    <a:pt x="90727" y="39739"/>
                  </a:lnTo>
                  <a:lnTo>
                    <a:pt x="110992" y="11962"/>
                  </a:lnTo>
                  <a:lnTo>
                    <a:pt x="117287" y="0"/>
                  </a:lnTo>
                  <a:lnTo>
                    <a:pt x="147869" y="14133"/>
                  </a:lnTo>
                  <a:lnTo>
                    <a:pt x="218605" y="44854"/>
                  </a:lnTo>
                  <a:lnTo>
                    <a:pt x="297978" y="74638"/>
                  </a:lnTo>
                  <a:lnTo>
                    <a:pt x="354473" y="85964"/>
                  </a:lnTo>
                  <a:lnTo>
                    <a:pt x="404121" y="72045"/>
                  </a:lnTo>
                  <a:lnTo>
                    <a:pt x="468466" y="46291"/>
                  </a:lnTo>
                  <a:lnTo>
                    <a:pt x="524180" y="21473"/>
                  </a:lnTo>
                  <a:lnTo>
                    <a:pt x="547936" y="10362"/>
                  </a:lnTo>
                  <a:lnTo>
                    <a:pt x="551628" y="73537"/>
                  </a:lnTo>
                  <a:lnTo>
                    <a:pt x="541274" y="126200"/>
                  </a:lnTo>
                  <a:lnTo>
                    <a:pt x="527368" y="162261"/>
                  </a:lnTo>
                  <a:lnTo>
                    <a:pt x="520401" y="175635"/>
                  </a:lnTo>
                  <a:lnTo>
                    <a:pt x="104995" y="271584"/>
                  </a:lnTo>
                  <a:lnTo>
                    <a:pt x="34948" y="290002"/>
                  </a:lnTo>
                  <a:close/>
                </a:path>
              </a:pathLst>
            </a:custGeom>
            <a:solidFill>
              <a:srgbClr val="3B21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5510700" y="2580619"/>
              <a:ext cx="584835" cy="336550"/>
            </a:xfrm>
            <a:custGeom>
              <a:avLst/>
              <a:gdLst/>
              <a:ahLst/>
              <a:cxnLst/>
              <a:rect l="l" t="t" r="r" b="b"/>
              <a:pathLst>
                <a:path w="584834" h="336550">
                  <a:moveTo>
                    <a:pt x="0" y="336323"/>
                  </a:moveTo>
                  <a:lnTo>
                    <a:pt x="8390" y="257246"/>
                  </a:lnTo>
                  <a:lnTo>
                    <a:pt x="26442" y="213848"/>
                  </a:lnTo>
                  <a:lnTo>
                    <a:pt x="44417" y="195561"/>
                  </a:lnTo>
                  <a:lnTo>
                    <a:pt x="52573" y="191814"/>
                  </a:lnTo>
                  <a:lnTo>
                    <a:pt x="114282" y="103207"/>
                  </a:lnTo>
                  <a:lnTo>
                    <a:pt x="213645" y="54995"/>
                  </a:lnTo>
                  <a:lnTo>
                    <a:pt x="306009" y="35000"/>
                  </a:lnTo>
                  <a:lnTo>
                    <a:pt x="346720" y="31041"/>
                  </a:lnTo>
                  <a:lnTo>
                    <a:pt x="416841" y="0"/>
                  </a:lnTo>
                  <a:lnTo>
                    <a:pt x="439494" y="11725"/>
                  </a:lnTo>
                  <a:lnTo>
                    <a:pt x="436836" y="38838"/>
                  </a:lnTo>
                  <a:lnTo>
                    <a:pt x="431026" y="53960"/>
                  </a:lnTo>
                  <a:lnTo>
                    <a:pt x="544760" y="39032"/>
                  </a:lnTo>
                  <a:lnTo>
                    <a:pt x="574818" y="84954"/>
                  </a:lnTo>
                  <a:lnTo>
                    <a:pt x="562539" y="146022"/>
                  </a:lnTo>
                  <a:lnTo>
                    <a:pt x="549260" y="176534"/>
                  </a:lnTo>
                  <a:lnTo>
                    <a:pt x="584333" y="187179"/>
                  </a:lnTo>
                  <a:lnTo>
                    <a:pt x="559903" y="240323"/>
                  </a:lnTo>
                  <a:lnTo>
                    <a:pt x="524180" y="263739"/>
                  </a:lnTo>
                  <a:lnTo>
                    <a:pt x="468466" y="288557"/>
                  </a:lnTo>
                  <a:lnTo>
                    <a:pt x="404121" y="314311"/>
                  </a:lnTo>
                  <a:lnTo>
                    <a:pt x="354473" y="328230"/>
                  </a:lnTo>
                  <a:lnTo>
                    <a:pt x="297978" y="316904"/>
                  </a:lnTo>
                  <a:lnTo>
                    <a:pt x="218605" y="287120"/>
                  </a:lnTo>
                  <a:lnTo>
                    <a:pt x="147869" y="256399"/>
                  </a:lnTo>
                  <a:lnTo>
                    <a:pt x="117287" y="242265"/>
                  </a:lnTo>
                  <a:lnTo>
                    <a:pt x="110992" y="254228"/>
                  </a:lnTo>
                  <a:lnTo>
                    <a:pt x="90727" y="282004"/>
                  </a:lnTo>
                  <a:lnTo>
                    <a:pt x="54419" y="313426"/>
                  </a:lnTo>
                  <a:lnTo>
                    <a:pt x="0" y="336323"/>
                  </a:lnTo>
                  <a:close/>
                </a:path>
              </a:pathLst>
            </a:custGeom>
            <a:solidFill>
              <a:srgbClr val="4F2E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5493944" y="2822885"/>
              <a:ext cx="538480" cy="567055"/>
            </a:xfrm>
            <a:custGeom>
              <a:avLst/>
              <a:gdLst/>
              <a:ahLst/>
              <a:cxnLst/>
              <a:rect l="l" t="t" r="r" b="b"/>
              <a:pathLst>
                <a:path w="538480" h="567054">
                  <a:moveTo>
                    <a:pt x="372552" y="566919"/>
                  </a:moveTo>
                  <a:lnTo>
                    <a:pt x="231611" y="552718"/>
                  </a:lnTo>
                  <a:lnTo>
                    <a:pt x="143796" y="486665"/>
                  </a:lnTo>
                  <a:lnTo>
                    <a:pt x="98724" y="413919"/>
                  </a:lnTo>
                  <a:lnTo>
                    <a:pt x="86008" y="379635"/>
                  </a:lnTo>
                  <a:lnTo>
                    <a:pt x="74617" y="380962"/>
                  </a:lnTo>
                  <a:lnTo>
                    <a:pt x="48464" y="375986"/>
                  </a:lnTo>
                  <a:lnTo>
                    <a:pt x="19582" y="351267"/>
                  </a:lnTo>
                  <a:lnTo>
                    <a:pt x="0" y="293368"/>
                  </a:lnTo>
                  <a:lnTo>
                    <a:pt x="5760" y="247540"/>
                  </a:lnTo>
                  <a:lnTo>
                    <a:pt x="30196" y="231750"/>
                  </a:lnTo>
                  <a:lnTo>
                    <a:pt x="56895" y="232313"/>
                  </a:lnTo>
                  <a:lnTo>
                    <a:pt x="69442" y="235542"/>
                  </a:lnTo>
                  <a:lnTo>
                    <a:pt x="100646" y="261864"/>
                  </a:lnTo>
                  <a:lnTo>
                    <a:pt x="105324" y="250059"/>
                  </a:lnTo>
                  <a:lnTo>
                    <a:pt x="116834" y="213644"/>
                  </a:lnTo>
                  <a:lnTo>
                    <a:pt x="130165" y="140246"/>
                  </a:lnTo>
                  <a:lnTo>
                    <a:pt x="134899" y="71252"/>
                  </a:lnTo>
                  <a:lnTo>
                    <a:pt x="134902" y="20043"/>
                  </a:lnTo>
                  <a:lnTo>
                    <a:pt x="134043" y="0"/>
                  </a:lnTo>
                  <a:lnTo>
                    <a:pt x="289098" y="39296"/>
                  </a:lnTo>
                  <a:lnTo>
                    <a:pt x="417807" y="43369"/>
                  </a:lnTo>
                  <a:lnTo>
                    <a:pt x="505668" y="31602"/>
                  </a:lnTo>
                  <a:lnTo>
                    <a:pt x="538178" y="23372"/>
                  </a:lnTo>
                  <a:lnTo>
                    <a:pt x="536277" y="59445"/>
                  </a:lnTo>
                  <a:lnTo>
                    <a:pt x="536157" y="101847"/>
                  </a:lnTo>
                  <a:lnTo>
                    <a:pt x="536829" y="149102"/>
                  </a:lnTo>
                  <a:lnTo>
                    <a:pt x="537306" y="199734"/>
                  </a:lnTo>
                  <a:lnTo>
                    <a:pt x="536599" y="252267"/>
                  </a:lnTo>
                  <a:lnTo>
                    <a:pt x="533720" y="305225"/>
                  </a:lnTo>
                  <a:lnTo>
                    <a:pt x="527681" y="357130"/>
                  </a:lnTo>
                  <a:lnTo>
                    <a:pt x="517494" y="406507"/>
                  </a:lnTo>
                  <a:lnTo>
                    <a:pt x="502172" y="451880"/>
                  </a:lnTo>
                  <a:lnTo>
                    <a:pt x="480725" y="491771"/>
                  </a:lnTo>
                  <a:lnTo>
                    <a:pt x="437007" y="539939"/>
                  </a:lnTo>
                  <a:lnTo>
                    <a:pt x="408054" y="556852"/>
                  </a:lnTo>
                  <a:lnTo>
                    <a:pt x="372552" y="566919"/>
                  </a:lnTo>
                  <a:close/>
                </a:path>
              </a:pathLst>
            </a:custGeom>
            <a:solidFill>
              <a:srgbClr val="FAA2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5614145" y="2822885"/>
              <a:ext cx="418465" cy="200660"/>
            </a:xfrm>
            <a:custGeom>
              <a:avLst/>
              <a:gdLst/>
              <a:ahLst/>
              <a:cxnLst/>
              <a:rect l="l" t="t" r="r" b="b"/>
              <a:pathLst>
                <a:path w="418465" h="200660">
                  <a:moveTo>
                    <a:pt x="0" y="200067"/>
                  </a:moveTo>
                  <a:lnTo>
                    <a:pt x="11066" y="130625"/>
                  </a:lnTo>
                  <a:lnTo>
                    <a:pt x="14835" y="66094"/>
                  </a:lnTo>
                  <a:lnTo>
                    <a:pt x="14648" y="18533"/>
                  </a:lnTo>
                  <a:lnTo>
                    <a:pt x="13843" y="0"/>
                  </a:lnTo>
                  <a:lnTo>
                    <a:pt x="168898" y="39296"/>
                  </a:lnTo>
                  <a:lnTo>
                    <a:pt x="297607" y="43369"/>
                  </a:lnTo>
                  <a:lnTo>
                    <a:pt x="385468" y="31602"/>
                  </a:lnTo>
                  <a:lnTo>
                    <a:pt x="417977" y="23372"/>
                  </a:lnTo>
                  <a:lnTo>
                    <a:pt x="417250" y="32526"/>
                  </a:lnTo>
                  <a:lnTo>
                    <a:pt x="416753" y="42258"/>
                  </a:lnTo>
                  <a:lnTo>
                    <a:pt x="416351" y="63272"/>
                  </a:lnTo>
                  <a:lnTo>
                    <a:pt x="376172" y="68069"/>
                  </a:lnTo>
                  <a:lnTo>
                    <a:pt x="329276" y="71726"/>
                  </a:lnTo>
                  <a:lnTo>
                    <a:pt x="277151" y="73265"/>
                  </a:lnTo>
                  <a:lnTo>
                    <a:pt x="221281" y="71709"/>
                  </a:lnTo>
                  <a:lnTo>
                    <a:pt x="163153" y="66079"/>
                  </a:lnTo>
                  <a:lnTo>
                    <a:pt x="104253" y="55399"/>
                  </a:lnTo>
                  <a:lnTo>
                    <a:pt x="46067" y="38689"/>
                  </a:lnTo>
                  <a:lnTo>
                    <a:pt x="42779" y="55358"/>
                  </a:lnTo>
                  <a:lnTo>
                    <a:pt x="33458" y="96587"/>
                  </a:lnTo>
                  <a:lnTo>
                    <a:pt x="18926" y="149211"/>
                  </a:lnTo>
                  <a:lnTo>
                    <a:pt x="0" y="200067"/>
                  </a:lnTo>
                  <a:close/>
                </a:path>
              </a:pathLst>
            </a:custGeom>
            <a:solidFill>
              <a:srgbClr val="EF8C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5706801" y="3042513"/>
              <a:ext cx="252095" cy="77470"/>
            </a:xfrm>
            <a:custGeom>
              <a:avLst/>
              <a:gdLst/>
              <a:ahLst/>
              <a:cxnLst/>
              <a:rect l="l" t="t" r="r" b="b"/>
              <a:pathLst>
                <a:path w="252094" h="77469">
                  <a:moveTo>
                    <a:pt x="52501" y="33426"/>
                  </a:moveTo>
                  <a:lnTo>
                    <a:pt x="50304" y="19761"/>
                  </a:lnTo>
                  <a:lnTo>
                    <a:pt x="44564" y="8928"/>
                  </a:lnTo>
                  <a:lnTo>
                    <a:pt x="36156" y="1981"/>
                  </a:lnTo>
                  <a:lnTo>
                    <a:pt x="25908" y="0"/>
                  </a:lnTo>
                  <a:lnTo>
                    <a:pt x="15722" y="3619"/>
                  </a:lnTo>
                  <a:lnTo>
                    <a:pt x="7454" y="11912"/>
                  </a:lnTo>
                  <a:lnTo>
                    <a:pt x="1930" y="23647"/>
                  </a:lnTo>
                  <a:lnTo>
                    <a:pt x="0" y="37630"/>
                  </a:lnTo>
                  <a:lnTo>
                    <a:pt x="2197" y="51295"/>
                  </a:lnTo>
                  <a:lnTo>
                    <a:pt x="7937" y="62128"/>
                  </a:lnTo>
                  <a:lnTo>
                    <a:pt x="16370" y="69062"/>
                  </a:lnTo>
                  <a:lnTo>
                    <a:pt x="26631" y="71018"/>
                  </a:lnTo>
                  <a:lnTo>
                    <a:pt x="36817" y="67424"/>
                  </a:lnTo>
                  <a:lnTo>
                    <a:pt x="45085" y="59143"/>
                  </a:lnTo>
                  <a:lnTo>
                    <a:pt x="50596" y="47409"/>
                  </a:lnTo>
                  <a:lnTo>
                    <a:pt x="52501" y="33426"/>
                  </a:lnTo>
                  <a:close/>
                </a:path>
                <a:path w="252094" h="77469">
                  <a:moveTo>
                    <a:pt x="251752" y="39217"/>
                  </a:moveTo>
                  <a:lnTo>
                    <a:pt x="249555" y="25565"/>
                  </a:lnTo>
                  <a:lnTo>
                    <a:pt x="243814" y="14732"/>
                  </a:lnTo>
                  <a:lnTo>
                    <a:pt x="235394" y="7785"/>
                  </a:lnTo>
                  <a:lnTo>
                    <a:pt x="225158" y="5816"/>
                  </a:lnTo>
                  <a:lnTo>
                    <a:pt x="214972" y="9423"/>
                  </a:lnTo>
                  <a:lnTo>
                    <a:pt x="206705" y="17703"/>
                  </a:lnTo>
                  <a:lnTo>
                    <a:pt x="201180" y="29438"/>
                  </a:lnTo>
                  <a:lnTo>
                    <a:pt x="199250" y="43421"/>
                  </a:lnTo>
                  <a:lnTo>
                    <a:pt x="201447" y="57073"/>
                  </a:lnTo>
                  <a:lnTo>
                    <a:pt x="207187" y="67919"/>
                  </a:lnTo>
                  <a:lnTo>
                    <a:pt x="215620" y="74866"/>
                  </a:lnTo>
                  <a:lnTo>
                    <a:pt x="225882" y="76847"/>
                  </a:lnTo>
                  <a:lnTo>
                    <a:pt x="236054" y="73228"/>
                  </a:lnTo>
                  <a:lnTo>
                    <a:pt x="244322" y="64947"/>
                  </a:lnTo>
                  <a:lnTo>
                    <a:pt x="249821" y="53213"/>
                  </a:lnTo>
                  <a:lnTo>
                    <a:pt x="251752" y="39217"/>
                  </a:lnTo>
                  <a:close/>
                </a:path>
              </a:pathLst>
            </a:custGeom>
            <a:solidFill>
              <a:srgbClr val="4F2E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5835445" y="3090498"/>
              <a:ext cx="69850" cy="113664"/>
            </a:xfrm>
            <a:custGeom>
              <a:avLst/>
              <a:gdLst/>
              <a:ahLst/>
              <a:cxnLst/>
              <a:rect l="l" t="t" r="r" b="b"/>
              <a:pathLst>
                <a:path w="69850" h="113664">
                  <a:moveTo>
                    <a:pt x="29213" y="113456"/>
                  </a:moveTo>
                  <a:lnTo>
                    <a:pt x="0" y="106727"/>
                  </a:lnTo>
                  <a:lnTo>
                    <a:pt x="26398" y="105520"/>
                  </a:lnTo>
                  <a:lnTo>
                    <a:pt x="44503" y="99111"/>
                  </a:lnTo>
                  <a:lnTo>
                    <a:pt x="55097" y="89958"/>
                  </a:lnTo>
                  <a:lnTo>
                    <a:pt x="58965" y="80518"/>
                  </a:lnTo>
                  <a:lnTo>
                    <a:pt x="59495" y="73824"/>
                  </a:lnTo>
                  <a:lnTo>
                    <a:pt x="54918" y="69285"/>
                  </a:lnTo>
                  <a:lnTo>
                    <a:pt x="47543" y="65012"/>
                  </a:lnTo>
                  <a:lnTo>
                    <a:pt x="26348" y="47828"/>
                  </a:lnTo>
                  <a:lnTo>
                    <a:pt x="12954" y="28634"/>
                  </a:lnTo>
                  <a:lnTo>
                    <a:pt x="5971" y="11376"/>
                  </a:lnTo>
                  <a:lnTo>
                    <a:pt x="4009" y="0"/>
                  </a:lnTo>
                  <a:lnTo>
                    <a:pt x="7498" y="6857"/>
                  </a:lnTo>
                  <a:lnTo>
                    <a:pt x="17006" y="22327"/>
                  </a:lnTo>
                  <a:lnTo>
                    <a:pt x="31512" y="39691"/>
                  </a:lnTo>
                  <a:lnTo>
                    <a:pt x="50001" y="52229"/>
                  </a:lnTo>
                  <a:lnTo>
                    <a:pt x="58727" y="57272"/>
                  </a:lnTo>
                  <a:lnTo>
                    <a:pt x="65116" y="64407"/>
                  </a:lnTo>
                  <a:lnTo>
                    <a:pt x="68846" y="73130"/>
                  </a:lnTo>
                  <a:lnTo>
                    <a:pt x="69593" y="82938"/>
                  </a:lnTo>
                  <a:lnTo>
                    <a:pt x="64166" y="97952"/>
                  </a:lnTo>
                  <a:lnTo>
                    <a:pt x="50654" y="109327"/>
                  </a:lnTo>
                  <a:lnTo>
                    <a:pt x="29213" y="113456"/>
                  </a:lnTo>
                  <a:close/>
                </a:path>
              </a:pathLst>
            </a:custGeom>
            <a:solidFill>
              <a:srgbClr val="DA7C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5667660" y="2956203"/>
              <a:ext cx="330200" cy="35560"/>
            </a:xfrm>
            <a:custGeom>
              <a:avLst/>
              <a:gdLst/>
              <a:ahLst/>
              <a:cxnLst/>
              <a:rect l="l" t="t" r="r" b="b"/>
              <a:pathLst>
                <a:path w="330200" h="35560">
                  <a:moveTo>
                    <a:pt x="106883" y="18986"/>
                  </a:moveTo>
                  <a:lnTo>
                    <a:pt x="102539" y="0"/>
                  </a:lnTo>
                  <a:lnTo>
                    <a:pt x="91033" y="965"/>
                  </a:lnTo>
                  <a:lnTo>
                    <a:pt x="65265" y="4178"/>
                  </a:lnTo>
                  <a:lnTo>
                    <a:pt x="32499" y="11290"/>
                  </a:lnTo>
                  <a:lnTo>
                    <a:pt x="0" y="23977"/>
                  </a:lnTo>
                  <a:lnTo>
                    <a:pt x="4457" y="35509"/>
                  </a:lnTo>
                  <a:lnTo>
                    <a:pt x="35420" y="27114"/>
                  </a:lnTo>
                  <a:lnTo>
                    <a:pt x="68808" y="22098"/>
                  </a:lnTo>
                  <a:lnTo>
                    <a:pt x="95631" y="19672"/>
                  </a:lnTo>
                  <a:lnTo>
                    <a:pt x="106883" y="18986"/>
                  </a:lnTo>
                  <a:close/>
                </a:path>
                <a:path w="330200" h="35560">
                  <a:moveTo>
                    <a:pt x="329920" y="15278"/>
                  </a:moveTo>
                  <a:lnTo>
                    <a:pt x="320319" y="13284"/>
                  </a:lnTo>
                  <a:lnTo>
                    <a:pt x="297980" y="9461"/>
                  </a:lnTo>
                  <a:lnTo>
                    <a:pt x="266179" y="6527"/>
                  </a:lnTo>
                  <a:lnTo>
                    <a:pt x="228142" y="7188"/>
                  </a:lnTo>
                  <a:lnTo>
                    <a:pt x="227685" y="27990"/>
                  </a:lnTo>
                  <a:lnTo>
                    <a:pt x="261708" y="25349"/>
                  </a:lnTo>
                  <a:lnTo>
                    <a:pt x="293966" y="25831"/>
                  </a:lnTo>
                  <a:lnTo>
                    <a:pt x="318173" y="27546"/>
                  </a:lnTo>
                  <a:lnTo>
                    <a:pt x="327990" y="28562"/>
                  </a:lnTo>
                  <a:lnTo>
                    <a:pt x="329920" y="15278"/>
                  </a:lnTo>
                  <a:close/>
                </a:path>
              </a:pathLst>
            </a:custGeom>
            <a:solidFill>
              <a:srgbClr val="4F2E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5724133" y="2616388"/>
              <a:ext cx="358140" cy="150495"/>
            </a:xfrm>
            <a:custGeom>
              <a:avLst/>
              <a:gdLst/>
              <a:ahLst/>
              <a:cxnLst/>
              <a:rect l="l" t="t" r="r" b="b"/>
              <a:pathLst>
                <a:path w="358140" h="150494">
                  <a:moveTo>
                    <a:pt x="205614" y="150014"/>
                  </a:moveTo>
                  <a:lnTo>
                    <a:pt x="97156" y="135272"/>
                  </a:lnTo>
                  <a:lnTo>
                    <a:pt x="25732" y="107892"/>
                  </a:lnTo>
                  <a:lnTo>
                    <a:pt x="0" y="93150"/>
                  </a:lnTo>
                  <a:lnTo>
                    <a:pt x="143162" y="78691"/>
                  </a:lnTo>
                  <a:lnTo>
                    <a:pt x="241724" y="46660"/>
                  </a:lnTo>
                  <a:lnTo>
                    <a:pt x="298672" y="14586"/>
                  </a:lnTo>
                  <a:lnTo>
                    <a:pt x="316991" y="0"/>
                  </a:lnTo>
                  <a:lnTo>
                    <a:pt x="352945" y="22787"/>
                  </a:lnTo>
                  <a:lnTo>
                    <a:pt x="358142" y="66061"/>
                  </a:lnTo>
                  <a:lnTo>
                    <a:pt x="349127" y="108017"/>
                  </a:lnTo>
                  <a:lnTo>
                    <a:pt x="342446" y="126847"/>
                  </a:lnTo>
                  <a:lnTo>
                    <a:pt x="205614" y="150014"/>
                  </a:lnTo>
                  <a:close/>
                </a:path>
              </a:pathLst>
            </a:custGeom>
            <a:solidFill>
              <a:srgbClr val="6644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5501055" y="3148098"/>
              <a:ext cx="499109" cy="241935"/>
            </a:xfrm>
            <a:custGeom>
              <a:avLst/>
              <a:gdLst/>
              <a:ahLst/>
              <a:cxnLst/>
              <a:rect l="l" t="t" r="r" b="b"/>
              <a:pathLst>
                <a:path w="499109" h="241935">
                  <a:moveTo>
                    <a:pt x="365442" y="241706"/>
                  </a:moveTo>
                  <a:lnTo>
                    <a:pt x="224500" y="227505"/>
                  </a:lnTo>
                  <a:lnTo>
                    <a:pt x="136686" y="161452"/>
                  </a:lnTo>
                  <a:lnTo>
                    <a:pt x="91614" y="88706"/>
                  </a:lnTo>
                  <a:lnTo>
                    <a:pt x="78898" y="54422"/>
                  </a:lnTo>
                  <a:lnTo>
                    <a:pt x="69974" y="55721"/>
                  </a:lnTo>
                  <a:lnTo>
                    <a:pt x="48526" y="53349"/>
                  </a:lnTo>
                  <a:lnTo>
                    <a:pt x="22539" y="37909"/>
                  </a:lnTo>
                  <a:lnTo>
                    <a:pt x="0" y="0"/>
                  </a:lnTo>
                  <a:lnTo>
                    <a:pt x="32985" y="34216"/>
                  </a:lnTo>
                  <a:lnTo>
                    <a:pt x="64066" y="40575"/>
                  </a:lnTo>
                  <a:lnTo>
                    <a:pt x="87169" y="33681"/>
                  </a:lnTo>
                  <a:lnTo>
                    <a:pt x="96220" y="28137"/>
                  </a:lnTo>
                  <a:lnTo>
                    <a:pt x="107846" y="56729"/>
                  </a:lnTo>
                  <a:lnTo>
                    <a:pt x="126483" y="91419"/>
                  </a:lnTo>
                  <a:lnTo>
                    <a:pt x="152666" y="128178"/>
                  </a:lnTo>
                  <a:lnTo>
                    <a:pt x="186931" y="162976"/>
                  </a:lnTo>
                  <a:lnTo>
                    <a:pt x="229815" y="191783"/>
                  </a:lnTo>
                  <a:lnTo>
                    <a:pt x="281852" y="210570"/>
                  </a:lnTo>
                  <a:lnTo>
                    <a:pt x="343580" y="215308"/>
                  </a:lnTo>
                  <a:lnTo>
                    <a:pt x="399421" y="203369"/>
                  </a:lnTo>
                  <a:lnTo>
                    <a:pt x="442217" y="178651"/>
                  </a:lnTo>
                  <a:lnTo>
                    <a:pt x="474481" y="147509"/>
                  </a:lnTo>
                  <a:lnTo>
                    <a:pt x="498729" y="116296"/>
                  </a:lnTo>
                  <a:lnTo>
                    <a:pt x="493432" y="129733"/>
                  </a:lnTo>
                  <a:lnTo>
                    <a:pt x="473614" y="166558"/>
                  </a:lnTo>
                  <a:lnTo>
                    <a:pt x="429896" y="214726"/>
                  </a:lnTo>
                  <a:lnTo>
                    <a:pt x="400944" y="231640"/>
                  </a:lnTo>
                  <a:lnTo>
                    <a:pt x="365442" y="241706"/>
                  </a:lnTo>
                  <a:close/>
                </a:path>
              </a:pathLst>
            </a:custGeom>
            <a:solidFill>
              <a:srgbClr val="EF8C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758816" y="3227860"/>
              <a:ext cx="160065" cy="7079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918658" y="6368723"/>
              <a:ext cx="198974" cy="274912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6407172" y="6392095"/>
              <a:ext cx="266700" cy="203200"/>
            </a:xfrm>
            <a:custGeom>
              <a:avLst/>
              <a:gdLst/>
              <a:ahLst/>
              <a:cxnLst/>
              <a:rect l="l" t="t" r="r" b="b"/>
              <a:pathLst>
                <a:path w="266700" h="203200">
                  <a:moveTo>
                    <a:pt x="31468" y="202638"/>
                  </a:moveTo>
                  <a:lnTo>
                    <a:pt x="23487" y="196063"/>
                  </a:lnTo>
                  <a:lnTo>
                    <a:pt x="13010" y="182372"/>
                  </a:lnTo>
                  <a:lnTo>
                    <a:pt x="3895" y="168829"/>
                  </a:lnTo>
                  <a:lnTo>
                    <a:pt x="0" y="162701"/>
                  </a:lnTo>
                  <a:lnTo>
                    <a:pt x="14575" y="149444"/>
                  </a:lnTo>
                  <a:lnTo>
                    <a:pt x="49661" y="117066"/>
                  </a:lnTo>
                  <a:lnTo>
                    <a:pt x="92291" y="76654"/>
                  </a:lnTo>
                  <a:lnTo>
                    <a:pt x="129504" y="39294"/>
                  </a:lnTo>
                  <a:lnTo>
                    <a:pt x="192441" y="0"/>
                  </a:lnTo>
                  <a:lnTo>
                    <a:pt x="249894" y="39294"/>
                  </a:lnTo>
                  <a:lnTo>
                    <a:pt x="251089" y="45247"/>
                  </a:lnTo>
                  <a:lnTo>
                    <a:pt x="254432" y="60086"/>
                  </a:lnTo>
                  <a:lnTo>
                    <a:pt x="259563" y="79278"/>
                  </a:lnTo>
                  <a:lnTo>
                    <a:pt x="266119" y="98293"/>
                  </a:lnTo>
                  <a:lnTo>
                    <a:pt x="261426" y="118488"/>
                  </a:lnTo>
                  <a:lnTo>
                    <a:pt x="228183" y="154834"/>
                  </a:lnTo>
                  <a:lnTo>
                    <a:pt x="186213" y="172297"/>
                  </a:lnTo>
                  <a:lnTo>
                    <a:pt x="121656" y="187827"/>
                  </a:lnTo>
                  <a:lnTo>
                    <a:pt x="61184" y="198812"/>
                  </a:lnTo>
                  <a:lnTo>
                    <a:pt x="31468" y="202638"/>
                  </a:lnTo>
                  <a:close/>
                </a:path>
              </a:pathLst>
            </a:custGeom>
            <a:solidFill>
              <a:srgbClr val="FAA2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6284551" y="6490389"/>
              <a:ext cx="402590" cy="153035"/>
            </a:xfrm>
            <a:custGeom>
              <a:avLst/>
              <a:gdLst/>
              <a:ahLst/>
              <a:cxnLst/>
              <a:rect l="l" t="t" r="r" b="b"/>
              <a:pathLst>
                <a:path w="402590" h="153034">
                  <a:moveTo>
                    <a:pt x="376789" y="152754"/>
                  </a:moveTo>
                  <a:lnTo>
                    <a:pt x="314684" y="152792"/>
                  </a:lnTo>
                  <a:lnTo>
                    <a:pt x="311923" y="119813"/>
                  </a:lnTo>
                  <a:lnTo>
                    <a:pt x="297383" y="124971"/>
                  </a:lnTo>
                  <a:lnTo>
                    <a:pt x="262158" y="136316"/>
                  </a:lnTo>
                  <a:lnTo>
                    <a:pt x="218833" y="147655"/>
                  </a:lnTo>
                  <a:lnTo>
                    <a:pt x="179997" y="152792"/>
                  </a:lnTo>
                  <a:lnTo>
                    <a:pt x="125646" y="152752"/>
                  </a:lnTo>
                  <a:lnTo>
                    <a:pt x="66383" y="151194"/>
                  </a:lnTo>
                  <a:lnTo>
                    <a:pt x="18928" y="145793"/>
                  </a:lnTo>
                  <a:lnTo>
                    <a:pt x="0" y="134222"/>
                  </a:lnTo>
                  <a:lnTo>
                    <a:pt x="1401" y="114140"/>
                  </a:lnTo>
                  <a:lnTo>
                    <a:pt x="13653" y="89751"/>
                  </a:lnTo>
                  <a:lnTo>
                    <a:pt x="51549" y="68545"/>
                  </a:lnTo>
                  <a:lnTo>
                    <a:pt x="129882" y="58015"/>
                  </a:lnTo>
                  <a:lnTo>
                    <a:pt x="133022" y="63506"/>
                  </a:lnTo>
                  <a:lnTo>
                    <a:pt x="140473" y="75644"/>
                  </a:lnTo>
                  <a:lnTo>
                    <a:pt x="149285" y="87931"/>
                  </a:lnTo>
                  <a:lnTo>
                    <a:pt x="156510" y="93868"/>
                  </a:lnTo>
                  <a:lnTo>
                    <a:pt x="182296" y="88159"/>
                  </a:lnTo>
                  <a:lnTo>
                    <a:pt x="234613" y="73635"/>
                  </a:lnTo>
                  <a:lnTo>
                    <a:pt x="292235" y="55991"/>
                  </a:lnTo>
                  <a:lnTo>
                    <a:pt x="333935" y="40921"/>
                  </a:lnTo>
                  <a:lnTo>
                    <a:pt x="376124" y="17626"/>
                  </a:lnTo>
                  <a:lnTo>
                    <a:pt x="388740" y="0"/>
                  </a:lnTo>
                  <a:lnTo>
                    <a:pt x="398197" y="30095"/>
                  </a:lnTo>
                  <a:lnTo>
                    <a:pt x="402125" y="66605"/>
                  </a:lnTo>
                  <a:lnTo>
                    <a:pt x="396373" y="108001"/>
                  </a:lnTo>
                  <a:lnTo>
                    <a:pt x="376789" y="152754"/>
                  </a:lnTo>
                  <a:close/>
                </a:path>
              </a:pathLst>
            </a:custGeom>
            <a:solidFill>
              <a:srgbClr val="832D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155439" y="4582113"/>
              <a:ext cx="1195535" cy="206208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767205" y="4299901"/>
              <a:ext cx="1435822" cy="2343733"/>
            </a:xfrm>
            <a:prstGeom prst="rect">
              <a:avLst/>
            </a:prstGeom>
          </p:spPr>
        </p:pic>
      </p:grpSp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xfrm>
            <a:off x="3180349" y="1537120"/>
            <a:ext cx="10127615" cy="96646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150" b="1" dirty="0">
                <a:solidFill>
                  <a:srgbClr val="1B4161"/>
                </a:solidFill>
                <a:latin typeface="Arial"/>
                <a:cs typeface="Arial"/>
              </a:rPr>
              <a:t>AİLE</a:t>
            </a:r>
            <a:r>
              <a:rPr sz="6150" b="1" spc="-30" dirty="0">
                <a:solidFill>
                  <a:srgbClr val="1B4161"/>
                </a:solidFill>
                <a:latin typeface="Arial"/>
                <a:cs typeface="Arial"/>
              </a:rPr>
              <a:t> </a:t>
            </a:r>
            <a:r>
              <a:rPr sz="6150" b="1" dirty="0">
                <a:solidFill>
                  <a:srgbClr val="1B4161"/>
                </a:solidFill>
                <a:latin typeface="Arial"/>
                <a:cs typeface="Arial"/>
              </a:rPr>
              <a:t>İÇİ</a:t>
            </a:r>
            <a:r>
              <a:rPr sz="6150" b="1" spc="-20" dirty="0">
                <a:solidFill>
                  <a:srgbClr val="1B4161"/>
                </a:solidFill>
                <a:latin typeface="Arial"/>
                <a:cs typeface="Arial"/>
              </a:rPr>
              <a:t> </a:t>
            </a:r>
            <a:r>
              <a:rPr sz="6150" b="1" dirty="0">
                <a:solidFill>
                  <a:srgbClr val="1B4161"/>
                </a:solidFill>
                <a:latin typeface="Arial"/>
                <a:cs typeface="Arial"/>
              </a:rPr>
              <a:t>İLETİŞİMİN</a:t>
            </a:r>
            <a:r>
              <a:rPr sz="6150" b="1" spc="-15" dirty="0">
                <a:solidFill>
                  <a:srgbClr val="1B4161"/>
                </a:solidFill>
                <a:latin typeface="Arial"/>
                <a:cs typeface="Arial"/>
              </a:rPr>
              <a:t> </a:t>
            </a:r>
            <a:r>
              <a:rPr sz="6150" b="1" spc="-10" dirty="0">
                <a:solidFill>
                  <a:srgbClr val="1B4161"/>
                </a:solidFill>
                <a:latin typeface="Arial"/>
                <a:cs typeface="Arial"/>
              </a:rPr>
              <a:t>ÖNEMİ</a:t>
            </a:r>
            <a:endParaRPr sz="61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9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584" y="1749474"/>
            <a:ext cx="106928" cy="10692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8564" y="-321492"/>
            <a:ext cx="7655559" cy="2315845"/>
          </a:xfrm>
          <a:prstGeom prst="rect">
            <a:avLst/>
          </a:prstGeom>
        </p:spPr>
        <p:txBody>
          <a:bodyPr vert="horz" wrap="square" lIns="0" tIns="366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85"/>
              </a:spcBef>
            </a:pPr>
            <a:r>
              <a:rPr sz="9200" dirty="0">
                <a:solidFill>
                  <a:srgbClr val="292929"/>
                </a:solidFill>
                <a:latin typeface="Trebuchet MS"/>
                <a:cs typeface="Trebuchet MS"/>
              </a:rPr>
              <a:t>Kitap</a:t>
            </a:r>
            <a:r>
              <a:rPr sz="9200" spc="75" dirty="0">
                <a:solidFill>
                  <a:srgbClr val="292929"/>
                </a:solidFill>
                <a:latin typeface="Trebuchet MS"/>
                <a:cs typeface="Trebuchet MS"/>
              </a:rPr>
              <a:t> </a:t>
            </a:r>
            <a:r>
              <a:rPr sz="9200" spc="-75" dirty="0">
                <a:solidFill>
                  <a:srgbClr val="292929"/>
                </a:solidFill>
                <a:latin typeface="Trebuchet MS"/>
                <a:cs typeface="Trebuchet MS"/>
              </a:rPr>
              <a:t>Önerileri</a:t>
            </a:r>
            <a:endParaRPr sz="9200">
              <a:latin typeface="Trebuchet MS"/>
              <a:cs typeface="Trebuchet MS"/>
            </a:endParaRPr>
          </a:p>
          <a:p>
            <a:pPr marR="457200" algn="ctr">
              <a:lnSpc>
                <a:spcPct val="100000"/>
              </a:lnSpc>
              <a:spcBef>
                <a:spcPts val="844"/>
              </a:spcBef>
            </a:pP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Küçük</a:t>
            </a:r>
            <a:r>
              <a:rPr sz="2800" b="1" spc="-6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292929"/>
                </a:solidFill>
                <a:latin typeface="Arial"/>
                <a:cs typeface="Arial"/>
              </a:rPr>
              <a:t>Şeyler-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Üstün</a:t>
            </a:r>
            <a:r>
              <a:rPr sz="2800" b="1" spc="-6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292929"/>
                </a:solidFill>
                <a:latin typeface="Arial"/>
                <a:cs typeface="Arial"/>
              </a:rPr>
              <a:t>DÖKMEN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584" y="2744648"/>
            <a:ext cx="106928" cy="10692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584" y="3739823"/>
            <a:ext cx="106928" cy="10692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584" y="4734998"/>
            <a:ext cx="106928" cy="10692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584" y="5730173"/>
            <a:ext cx="106928" cy="10692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4584" y="6725348"/>
            <a:ext cx="106928" cy="10692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4584" y="7720523"/>
            <a:ext cx="106928" cy="10692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4584" y="8715698"/>
            <a:ext cx="106928" cy="10692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4584" y="9710873"/>
            <a:ext cx="106928" cy="10692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189554" y="2537275"/>
            <a:ext cx="11684635" cy="7418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292929"/>
                </a:solidFill>
                <a:latin typeface="Arial"/>
                <a:cs typeface="Arial"/>
              </a:rPr>
              <a:t>Olgunlaşmamış</a:t>
            </a:r>
            <a:r>
              <a:rPr sz="2800" b="1" spc="-105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Ebeveynlerin</a:t>
            </a:r>
            <a:r>
              <a:rPr sz="2800" b="1" spc="-10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Yetişkin</a:t>
            </a:r>
            <a:r>
              <a:rPr sz="2800" b="1" spc="-10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Çocukları-</a:t>
            </a:r>
            <a:r>
              <a:rPr sz="2800" b="1" spc="-10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Lindsay</a:t>
            </a:r>
            <a:r>
              <a:rPr sz="2800" b="1" spc="-10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C.</a:t>
            </a:r>
            <a:r>
              <a:rPr sz="2800" b="1" spc="-10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292929"/>
                </a:solidFill>
                <a:latin typeface="Arial"/>
                <a:cs typeface="Arial"/>
              </a:rPr>
              <a:t>GIBSON</a:t>
            </a:r>
            <a:endParaRPr sz="2800">
              <a:latin typeface="Arial"/>
              <a:cs typeface="Arial"/>
            </a:endParaRPr>
          </a:p>
          <a:p>
            <a:pPr marL="3094990" marR="2396490" indent="-988060">
              <a:lnSpc>
                <a:spcPct val="233199"/>
              </a:lnSpc>
            </a:pP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Geliştiren</a:t>
            </a:r>
            <a:r>
              <a:rPr sz="2800" b="1" spc="-8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Anne</a:t>
            </a:r>
            <a:r>
              <a:rPr sz="2800" b="1" spc="-8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292929"/>
                </a:solidFill>
                <a:latin typeface="Arial"/>
                <a:cs typeface="Arial"/>
              </a:rPr>
              <a:t>Baba-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Doğan</a:t>
            </a:r>
            <a:r>
              <a:rPr sz="2800" b="1" spc="-8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292929"/>
                </a:solidFill>
                <a:latin typeface="Arial"/>
                <a:cs typeface="Arial"/>
              </a:rPr>
              <a:t>CÜCELOĞLU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Beş</a:t>
            </a:r>
            <a:r>
              <a:rPr sz="2800" b="1" spc="-5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Sevgi</a:t>
            </a:r>
            <a:r>
              <a:rPr sz="2800" b="1" spc="-5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292929"/>
                </a:solidFill>
                <a:latin typeface="Arial"/>
                <a:cs typeface="Arial"/>
              </a:rPr>
              <a:t>Dili-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Gary</a:t>
            </a:r>
            <a:r>
              <a:rPr sz="2800" b="1" spc="-45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292929"/>
                </a:solidFill>
                <a:latin typeface="Arial"/>
                <a:cs typeface="Arial"/>
              </a:rPr>
              <a:t>CHAPMAN</a:t>
            </a:r>
            <a:endParaRPr sz="2800">
              <a:latin typeface="Arial"/>
              <a:cs typeface="Arial"/>
            </a:endParaRPr>
          </a:p>
          <a:p>
            <a:pPr marL="1772285" marR="2060575" indent="542925">
              <a:lnSpc>
                <a:spcPct val="233199"/>
              </a:lnSpc>
            </a:pP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Pozitif</a:t>
            </a:r>
            <a:r>
              <a:rPr sz="2800" b="1" spc="-7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Ergenlik-</a:t>
            </a:r>
            <a:r>
              <a:rPr sz="2800" b="1" spc="-7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Dr.</a:t>
            </a:r>
            <a:r>
              <a:rPr sz="2800" b="1" spc="-65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Richard</a:t>
            </a:r>
            <a:r>
              <a:rPr sz="2800" b="1" spc="-7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M.</a:t>
            </a:r>
            <a:r>
              <a:rPr sz="2800" b="1" spc="-65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292929"/>
                </a:solidFill>
                <a:latin typeface="Arial"/>
                <a:cs typeface="Arial"/>
              </a:rPr>
              <a:t>LERNER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Ben</a:t>
            </a:r>
            <a:r>
              <a:rPr sz="2800" b="1" spc="-55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Sorun</a:t>
            </a:r>
            <a:r>
              <a:rPr sz="2800" b="1" spc="-5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Çözebilirim-</a:t>
            </a:r>
            <a:r>
              <a:rPr sz="2800" b="1" spc="-5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Selehaddin</a:t>
            </a:r>
            <a:r>
              <a:rPr sz="2800" b="1" spc="-5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292929"/>
                </a:solidFill>
                <a:latin typeface="Arial"/>
                <a:cs typeface="Arial"/>
              </a:rPr>
              <a:t>ÖĞÜLMÜŞ</a:t>
            </a:r>
            <a:endParaRPr sz="2800">
              <a:latin typeface="Arial"/>
              <a:cs typeface="Arial"/>
            </a:endParaRPr>
          </a:p>
          <a:p>
            <a:pPr marL="970915" marR="1260475" algn="ctr">
              <a:lnSpc>
                <a:spcPct val="233199"/>
              </a:lnSpc>
            </a:pP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Ergen</a:t>
            </a:r>
            <a:r>
              <a:rPr sz="2800" b="1" spc="-45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Beyni-</a:t>
            </a:r>
            <a:r>
              <a:rPr sz="2800" b="1" spc="-4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Dr.</a:t>
            </a:r>
            <a:r>
              <a:rPr sz="2800" b="1" spc="-4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Frances</a:t>
            </a:r>
            <a:r>
              <a:rPr sz="2800" b="1" spc="-4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E.</a:t>
            </a:r>
            <a:r>
              <a:rPr sz="2800" b="1" spc="-4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JENSEN</a:t>
            </a:r>
            <a:r>
              <a:rPr sz="2800" b="1" spc="-4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ve</a:t>
            </a:r>
            <a:r>
              <a:rPr sz="2800" b="1" spc="-4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Amy</a:t>
            </a:r>
            <a:r>
              <a:rPr sz="2800" b="1" spc="-4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Ellis</a:t>
            </a:r>
            <a:r>
              <a:rPr sz="2800" b="1" spc="-4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292929"/>
                </a:solidFill>
                <a:latin typeface="Arial"/>
                <a:cs typeface="Arial"/>
              </a:rPr>
              <a:t>NUTT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Gerçekten</a:t>
            </a:r>
            <a:r>
              <a:rPr sz="2800" b="1" spc="-85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Beni</a:t>
            </a:r>
            <a:r>
              <a:rPr sz="2800" b="1" spc="-8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Duyuyor</a:t>
            </a:r>
            <a:r>
              <a:rPr sz="2800" b="1" spc="-8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292929"/>
                </a:solidFill>
                <a:latin typeface="Arial"/>
                <a:cs typeface="Arial"/>
              </a:rPr>
              <a:t>Musun?-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Leyla</a:t>
            </a:r>
            <a:r>
              <a:rPr sz="2800" b="1" spc="-85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292929"/>
                </a:solidFill>
                <a:latin typeface="Arial"/>
                <a:cs typeface="Arial"/>
              </a:rPr>
              <a:t>NAVARO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Sorularla</a:t>
            </a:r>
            <a:r>
              <a:rPr sz="2800" b="1" spc="-4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Büyüyoruz-</a:t>
            </a:r>
            <a:r>
              <a:rPr sz="2800" b="1" spc="-4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Dr.</a:t>
            </a:r>
            <a:r>
              <a:rPr sz="2800" b="1" spc="-40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92929"/>
                </a:solidFill>
                <a:latin typeface="Arial"/>
                <a:cs typeface="Arial"/>
              </a:rPr>
              <a:t>Özgür</a:t>
            </a:r>
            <a:r>
              <a:rPr sz="2800" b="1" spc="-35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292929"/>
                </a:solidFill>
                <a:latin typeface="Arial"/>
                <a:cs typeface="Arial"/>
              </a:rPr>
              <a:t>BOLAT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FECD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276158"/>
            <a:ext cx="18288000" cy="9011285"/>
            <a:chOff x="0" y="1276158"/>
            <a:chExt cx="18288000" cy="90112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032066"/>
              <a:ext cx="3261849" cy="425493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19039" y="1276158"/>
              <a:ext cx="12049124" cy="67151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92009" y="5317186"/>
              <a:ext cx="7195990" cy="496981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6232723" y="-1"/>
            <a:ext cx="2055495" cy="2954020"/>
            <a:chOff x="16232723" y="-1"/>
            <a:chExt cx="2055495" cy="2954020"/>
          </a:xfrm>
        </p:grpSpPr>
        <p:sp>
          <p:nvSpPr>
            <p:cNvPr id="8" name="object 8"/>
            <p:cNvSpPr/>
            <p:nvPr/>
          </p:nvSpPr>
          <p:spPr>
            <a:xfrm>
              <a:off x="16232721" y="0"/>
              <a:ext cx="2055495" cy="2668270"/>
            </a:xfrm>
            <a:custGeom>
              <a:avLst/>
              <a:gdLst/>
              <a:ahLst/>
              <a:cxnLst/>
              <a:rect l="l" t="t" r="r" b="b"/>
              <a:pathLst>
                <a:path w="2055494" h="2668270">
                  <a:moveTo>
                    <a:pt x="956094" y="635558"/>
                  </a:moveTo>
                  <a:lnTo>
                    <a:pt x="953922" y="586524"/>
                  </a:lnTo>
                  <a:lnTo>
                    <a:pt x="947369" y="537933"/>
                  </a:lnTo>
                  <a:lnTo>
                    <a:pt x="936358" y="490194"/>
                  </a:lnTo>
                  <a:lnTo>
                    <a:pt x="920826" y="443712"/>
                  </a:lnTo>
                  <a:lnTo>
                    <a:pt x="893978" y="388226"/>
                  </a:lnTo>
                  <a:lnTo>
                    <a:pt x="870915" y="354355"/>
                  </a:lnTo>
                  <a:lnTo>
                    <a:pt x="843889" y="323557"/>
                  </a:lnTo>
                  <a:lnTo>
                    <a:pt x="812888" y="295846"/>
                  </a:lnTo>
                  <a:lnTo>
                    <a:pt x="773264" y="269455"/>
                  </a:lnTo>
                  <a:lnTo>
                    <a:pt x="730402" y="248754"/>
                  </a:lnTo>
                  <a:lnTo>
                    <a:pt x="685114" y="234124"/>
                  </a:lnTo>
                  <a:lnTo>
                    <a:pt x="638238" y="225844"/>
                  </a:lnTo>
                  <a:lnTo>
                    <a:pt x="590677" y="224066"/>
                  </a:lnTo>
                  <a:lnTo>
                    <a:pt x="566915" y="225628"/>
                  </a:lnTo>
                  <a:lnTo>
                    <a:pt x="520001" y="233629"/>
                  </a:lnTo>
                  <a:lnTo>
                    <a:pt x="474611" y="247992"/>
                  </a:lnTo>
                  <a:lnTo>
                    <a:pt x="431634" y="268439"/>
                  </a:lnTo>
                  <a:lnTo>
                    <a:pt x="391858" y="294589"/>
                  </a:lnTo>
                  <a:lnTo>
                    <a:pt x="356044" y="325932"/>
                  </a:lnTo>
                  <a:lnTo>
                    <a:pt x="258711" y="425170"/>
                  </a:lnTo>
                  <a:lnTo>
                    <a:pt x="216420" y="446798"/>
                  </a:lnTo>
                  <a:lnTo>
                    <a:pt x="170002" y="471512"/>
                  </a:lnTo>
                  <a:lnTo>
                    <a:pt x="123507" y="499516"/>
                  </a:lnTo>
                  <a:lnTo>
                    <a:pt x="80962" y="531012"/>
                  </a:lnTo>
                  <a:lnTo>
                    <a:pt x="46405" y="566229"/>
                  </a:lnTo>
                  <a:lnTo>
                    <a:pt x="23863" y="605370"/>
                  </a:lnTo>
                  <a:lnTo>
                    <a:pt x="8750" y="655904"/>
                  </a:lnTo>
                  <a:lnTo>
                    <a:pt x="876" y="705446"/>
                  </a:lnTo>
                  <a:lnTo>
                    <a:pt x="0" y="753935"/>
                  </a:lnTo>
                  <a:lnTo>
                    <a:pt x="5842" y="801281"/>
                  </a:lnTo>
                  <a:lnTo>
                    <a:pt x="18148" y="847420"/>
                  </a:lnTo>
                  <a:lnTo>
                    <a:pt x="36652" y="892289"/>
                  </a:lnTo>
                  <a:lnTo>
                    <a:pt x="61125" y="935812"/>
                  </a:lnTo>
                  <a:lnTo>
                    <a:pt x="91274" y="977938"/>
                  </a:lnTo>
                  <a:lnTo>
                    <a:pt x="126847" y="1018578"/>
                  </a:lnTo>
                  <a:lnTo>
                    <a:pt x="160185" y="1049629"/>
                  </a:lnTo>
                  <a:lnTo>
                    <a:pt x="196507" y="1076680"/>
                  </a:lnTo>
                  <a:lnTo>
                    <a:pt x="235394" y="1099705"/>
                  </a:lnTo>
                  <a:lnTo>
                    <a:pt x="276440" y="1118704"/>
                  </a:lnTo>
                  <a:lnTo>
                    <a:pt x="319239" y="1133690"/>
                  </a:lnTo>
                  <a:lnTo>
                    <a:pt x="363372" y="1144651"/>
                  </a:lnTo>
                  <a:lnTo>
                    <a:pt x="408457" y="1151585"/>
                  </a:lnTo>
                  <a:lnTo>
                    <a:pt x="454063" y="1154480"/>
                  </a:lnTo>
                  <a:lnTo>
                    <a:pt x="499795" y="1153350"/>
                  </a:lnTo>
                  <a:lnTo>
                    <a:pt x="545236" y="1148181"/>
                  </a:lnTo>
                  <a:lnTo>
                    <a:pt x="589978" y="1138961"/>
                  </a:lnTo>
                  <a:lnTo>
                    <a:pt x="633615" y="1125715"/>
                  </a:lnTo>
                  <a:lnTo>
                    <a:pt x="675754" y="1108417"/>
                  </a:lnTo>
                  <a:lnTo>
                    <a:pt x="715962" y="1087081"/>
                  </a:lnTo>
                  <a:lnTo>
                    <a:pt x="753846" y="1061681"/>
                  </a:lnTo>
                  <a:lnTo>
                    <a:pt x="791260" y="1030376"/>
                  </a:lnTo>
                  <a:lnTo>
                    <a:pt x="825055" y="995489"/>
                  </a:lnTo>
                  <a:lnTo>
                    <a:pt x="855167" y="957414"/>
                  </a:lnTo>
                  <a:lnTo>
                    <a:pt x="881494" y="916546"/>
                  </a:lnTo>
                  <a:lnTo>
                    <a:pt x="903986" y="873315"/>
                  </a:lnTo>
                  <a:lnTo>
                    <a:pt x="922553" y="828090"/>
                  </a:lnTo>
                  <a:lnTo>
                    <a:pt x="937120" y="781316"/>
                  </a:lnTo>
                  <a:lnTo>
                    <a:pt x="947623" y="733361"/>
                  </a:lnTo>
                  <a:lnTo>
                    <a:pt x="953973" y="684644"/>
                  </a:lnTo>
                  <a:lnTo>
                    <a:pt x="956094" y="635558"/>
                  </a:lnTo>
                  <a:close/>
                </a:path>
                <a:path w="2055494" h="2668270">
                  <a:moveTo>
                    <a:pt x="2055266" y="0"/>
                  </a:moveTo>
                  <a:lnTo>
                    <a:pt x="1128788" y="0"/>
                  </a:lnTo>
                  <a:lnTo>
                    <a:pt x="1128318" y="3556"/>
                  </a:lnTo>
                  <a:lnTo>
                    <a:pt x="1124940" y="53848"/>
                  </a:lnTo>
                  <a:lnTo>
                    <a:pt x="1124419" y="104165"/>
                  </a:lnTo>
                  <a:lnTo>
                    <a:pt x="1126261" y="154508"/>
                  </a:lnTo>
                  <a:lnTo>
                    <a:pt x="1130033" y="204863"/>
                  </a:lnTo>
                  <a:lnTo>
                    <a:pt x="1135240" y="255244"/>
                  </a:lnTo>
                  <a:lnTo>
                    <a:pt x="1141425" y="305612"/>
                  </a:lnTo>
                  <a:lnTo>
                    <a:pt x="1148118" y="355993"/>
                  </a:lnTo>
                  <a:lnTo>
                    <a:pt x="1154849" y="406349"/>
                  </a:lnTo>
                  <a:lnTo>
                    <a:pt x="1161161" y="456692"/>
                  </a:lnTo>
                  <a:lnTo>
                    <a:pt x="1166571" y="507022"/>
                  </a:lnTo>
                  <a:lnTo>
                    <a:pt x="1170635" y="557301"/>
                  </a:lnTo>
                  <a:lnTo>
                    <a:pt x="1172857" y="607555"/>
                  </a:lnTo>
                  <a:lnTo>
                    <a:pt x="1172781" y="657745"/>
                  </a:lnTo>
                  <a:lnTo>
                    <a:pt x="1169936" y="707898"/>
                  </a:lnTo>
                  <a:lnTo>
                    <a:pt x="1163866" y="757974"/>
                  </a:lnTo>
                  <a:lnTo>
                    <a:pt x="1154798" y="805332"/>
                  </a:lnTo>
                  <a:lnTo>
                    <a:pt x="1142758" y="851865"/>
                  </a:lnTo>
                  <a:lnTo>
                    <a:pt x="1127988" y="897648"/>
                  </a:lnTo>
                  <a:lnTo>
                    <a:pt x="1110716" y="942733"/>
                  </a:lnTo>
                  <a:lnTo>
                    <a:pt x="1091184" y="987209"/>
                  </a:lnTo>
                  <a:lnTo>
                    <a:pt x="1069619" y="1031138"/>
                  </a:lnTo>
                  <a:lnTo>
                    <a:pt x="1046264" y="1074585"/>
                  </a:lnTo>
                  <a:lnTo>
                    <a:pt x="1021334" y="1117625"/>
                  </a:lnTo>
                  <a:lnTo>
                    <a:pt x="995095" y="1160310"/>
                  </a:lnTo>
                  <a:lnTo>
                    <a:pt x="967752" y="1202728"/>
                  </a:lnTo>
                  <a:lnTo>
                    <a:pt x="939546" y="1244942"/>
                  </a:lnTo>
                  <a:lnTo>
                    <a:pt x="910729" y="1287018"/>
                  </a:lnTo>
                  <a:lnTo>
                    <a:pt x="822845" y="1413103"/>
                  </a:lnTo>
                  <a:lnTo>
                    <a:pt x="793864" y="1455305"/>
                  </a:lnTo>
                  <a:lnTo>
                    <a:pt x="765429" y="1497723"/>
                  </a:lnTo>
                  <a:lnTo>
                    <a:pt x="737781" y="1540421"/>
                  </a:lnTo>
                  <a:lnTo>
                    <a:pt x="711136" y="1583448"/>
                  </a:lnTo>
                  <a:lnTo>
                    <a:pt x="685749" y="1626895"/>
                  </a:lnTo>
                  <a:lnTo>
                    <a:pt x="661847" y="1670824"/>
                  </a:lnTo>
                  <a:lnTo>
                    <a:pt x="639025" y="1716989"/>
                  </a:lnTo>
                  <a:lnTo>
                    <a:pt x="618832" y="1764233"/>
                  </a:lnTo>
                  <a:lnTo>
                    <a:pt x="602157" y="1812315"/>
                  </a:lnTo>
                  <a:lnTo>
                    <a:pt x="589915" y="1861007"/>
                  </a:lnTo>
                  <a:lnTo>
                    <a:pt x="583006" y="1910080"/>
                  </a:lnTo>
                  <a:lnTo>
                    <a:pt x="582333" y="1959279"/>
                  </a:lnTo>
                  <a:lnTo>
                    <a:pt x="588797" y="2008365"/>
                  </a:lnTo>
                  <a:lnTo>
                    <a:pt x="601065" y="2051621"/>
                  </a:lnTo>
                  <a:lnTo>
                    <a:pt x="618909" y="2093137"/>
                  </a:lnTo>
                  <a:lnTo>
                    <a:pt x="641743" y="2132927"/>
                  </a:lnTo>
                  <a:lnTo>
                    <a:pt x="668972" y="2171027"/>
                  </a:lnTo>
                  <a:lnTo>
                    <a:pt x="699973" y="2207412"/>
                  </a:lnTo>
                  <a:lnTo>
                    <a:pt x="734148" y="2242121"/>
                  </a:lnTo>
                  <a:lnTo>
                    <a:pt x="770902" y="2275141"/>
                  </a:lnTo>
                  <a:lnTo>
                    <a:pt x="809637" y="2306510"/>
                  </a:lnTo>
                  <a:lnTo>
                    <a:pt x="849731" y="2336215"/>
                  </a:lnTo>
                  <a:lnTo>
                    <a:pt x="888428" y="2362784"/>
                  </a:lnTo>
                  <a:lnTo>
                    <a:pt x="928027" y="2388235"/>
                  </a:lnTo>
                  <a:lnTo>
                    <a:pt x="968502" y="2412581"/>
                  </a:lnTo>
                  <a:lnTo>
                    <a:pt x="1009815" y="2435796"/>
                  </a:lnTo>
                  <a:lnTo>
                    <a:pt x="1051902" y="2457920"/>
                  </a:lnTo>
                  <a:lnTo>
                    <a:pt x="1094752" y="2478913"/>
                  </a:lnTo>
                  <a:lnTo>
                    <a:pt x="1138326" y="2498801"/>
                  </a:lnTo>
                  <a:lnTo>
                    <a:pt x="1182573" y="2517584"/>
                  </a:lnTo>
                  <a:lnTo>
                    <a:pt x="1227467" y="2535250"/>
                  </a:lnTo>
                  <a:lnTo>
                    <a:pt x="1272959" y="2551811"/>
                  </a:lnTo>
                  <a:lnTo>
                    <a:pt x="1319022" y="2567267"/>
                  </a:lnTo>
                  <a:lnTo>
                    <a:pt x="1365605" y="2581618"/>
                  </a:lnTo>
                  <a:lnTo>
                    <a:pt x="1412684" y="2594864"/>
                  </a:lnTo>
                  <a:lnTo>
                    <a:pt x="1460220" y="2607005"/>
                  </a:lnTo>
                  <a:lnTo>
                    <a:pt x="1508163" y="2618041"/>
                  </a:lnTo>
                  <a:lnTo>
                    <a:pt x="1556499" y="2627973"/>
                  </a:lnTo>
                  <a:lnTo>
                    <a:pt x="1605153" y="2636799"/>
                  </a:lnTo>
                  <a:lnTo>
                    <a:pt x="1654124" y="2644521"/>
                  </a:lnTo>
                  <a:lnTo>
                    <a:pt x="1703362" y="2651150"/>
                  </a:lnTo>
                  <a:lnTo>
                    <a:pt x="1752815" y="2656675"/>
                  </a:lnTo>
                  <a:lnTo>
                    <a:pt x="1802460" y="2661107"/>
                  </a:lnTo>
                  <a:lnTo>
                    <a:pt x="1852256" y="2664447"/>
                  </a:lnTo>
                  <a:lnTo>
                    <a:pt x="1902167" y="2666682"/>
                  </a:lnTo>
                  <a:lnTo>
                    <a:pt x="1952155" y="2667825"/>
                  </a:lnTo>
                  <a:lnTo>
                    <a:pt x="2004326" y="2667825"/>
                  </a:lnTo>
                  <a:lnTo>
                    <a:pt x="2052193" y="2666809"/>
                  </a:lnTo>
                  <a:lnTo>
                    <a:pt x="2055266" y="2666682"/>
                  </a:lnTo>
                  <a:lnTo>
                    <a:pt x="2055266" y="0"/>
                  </a:lnTo>
                  <a:close/>
                </a:path>
              </a:pathLst>
            </a:custGeom>
            <a:solidFill>
              <a:srgbClr val="D9D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448735" y="-1"/>
              <a:ext cx="1839595" cy="2954020"/>
            </a:xfrm>
            <a:custGeom>
              <a:avLst/>
              <a:gdLst/>
              <a:ahLst/>
              <a:cxnLst/>
              <a:rect l="l" t="t" r="r" b="b"/>
              <a:pathLst>
                <a:path w="1839594" h="2954020">
                  <a:moveTo>
                    <a:pt x="1072565" y="2888738"/>
                  </a:moveTo>
                  <a:lnTo>
                    <a:pt x="819014" y="2888738"/>
                  </a:lnTo>
                  <a:lnTo>
                    <a:pt x="620024" y="2802519"/>
                  </a:lnTo>
                  <a:lnTo>
                    <a:pt x="429028" y="2716300"/>
                  </a:lnTo>
                  <a:lnTo>
                    <a:pt x="300529" y="2651636"/>
                  </a:lnTo>
                  <a:lnTo>
                    <a:pt x="258361" y="2608527"/>
                  </a:lnTo>
                  <a:lnTo>
                    <a:pt x="217428" y="2586972"/>
                  </a:lnTo>
                  <a:lnTo>
                    <a:pt x="178271" y="2543862"/>
                  </a:lnTo>
                  <a:lnTo>
                    <a:pt x="141430" y="2522308"/>
                  </a:lnTo>
                  <a:lnTo>
                    <a:pt x="107446" y="2479198"/>
                  </a:lnTo>
                  <a:lnTo>
                    <a:pt x="76861" y="2436089"/>
                  </a:lnTo>
                  <a:lnTo>
                    <a:pt x="50216" y="2392979"/>
                  </a:lnTo>
                  <a:lnTo>
                    <a:pt x="28051" y="2349870"/>
                  </a:lnTo>
                  <a:lnTo>
                    <a:pt x="11990" y="2306760"/>
                  </a:lnTo>
                  <a:lnTo>
                    <a:pt x="2859" y="2263651"/>
                  </a:lnTo>
                  <a:lnTo>
                    <a:pt x="0" y="2198986"/>
                  </a:lnTo>
                  <a:lnTo>
                    <a:pt x="2756" y="2155877"/>
                  </a:lnTo>
                  <a:lnTo>
                    <a:pt x="10473" y="2112767"/>
                  </a:lnTo>
                  <a:lnTo>
                    <a:pt x="22491" y="2069658"/>
                  </a:lnTo>
                  <a:lnTo>
                    <a:pt x="38157" y="2026549"/>
                  </a:lnTo>
                  <a:lnTo>
                    <a:pt x="56811" y="1983439"/>
                  </a:lnTo>
                  <a:lnTo>
                    <a:pt x="77799" y="1940330"/>
                  </a:lnTo>
                  <a:lnTo>
                    <a:pt x="100464" y="1897220"/>
                  </a:lnTo>
                  <a:lnTo>
                    <a:pt x="124148" y="1854111"/>
                  </a:lnTo>
                  <a:lnTo>
                    <a:pt x="149567" y="1811001"/>
                  </a:lnTo>
                  <a:lnTo>
                    <a:pt x="175884" y="1767892"/>
                  </a:lnTo>
                  <a:lnTo>
                    <a:pt x="202916" y="1724782"/>
                  </a:lnTo>
                  <a:lnTo>
                    <a:pt x="230480" y="1681673"/>
                  </a:lnTo>
                  <a:lnTo>
                    <a:pt x="258396" y="1638563"/>
                  </a:lnTo>
                  <a:lnTo>
                    <a:pt x="314555" y="1573899"/>
                  </a:lnTo>
                  <a:lnTo>
                    <a:pt x="342433" y="1530789"/>
                  </a:lnTo>
                  <a:lnTo>
                    <a:pt x="369936" y="1487680"/>
                  </a:lnTo>
                  <a:lnTo>
                    <a:pt x="396881" y="1444570"/>
                  </a:lnTo>
                  <a:lnTo>
                    <a:pt x="423087" y="1401461"/>
                  </a:lnTo>
                  <a:lnTo>
                    <a:pt x="448371" y="1358352"/>
                  </a:lnTo>
                  <a:lnTo>
                    <a:pt x="472551" y="1315242"/>
                  </a:lnTo>
                  <a:lnTo>
                    <a:pt x="497188" y="1272133"/>
                  </a:lnTo>
                  <a:lnTo>
                    <a:pt x="518312" y="1229023"/>
                  </a:lnTo>
                  <a:lnTo>
                    <a:pt x="536111" y="1164359"/>
                  </a:lnTo>
                  <a:lnTo>
                    <a:pt x="550772" y="1121249"/>
                  </a:lnTo>
                  <a:lnTo>
                    <a:pt x="562483" y="1078140"/>
                  </a:lnTo>
                  <a:lnTo>
                    <a:pt x="571432" y="1035030"/>
                  </a:lnTo>
                  <a:lnTo>
                    <a:pt x="577805" y="991921"/>
                  </a:lnTo>
                  <a:lnTo>
                    <a:pt x="581790" y="927257"/>
                  </a:lnTo>
                  <a:lnTo>
                    <a:pt x="583576" y="884147"/>
                  </a:lnTo>
                  <a:lnTo>
                    <a:pt x="583348" y="841038"/>
                  </a:lnTo>
                  <a:lnTo>
                    <a:pt x="581296" y="776374"/>
                  </a:lnTo>
                  <a:lnTo>
                    <a:pt x="577605" y="733264"/>
                  </a:lnTo>
                  <a:lnTo>
                    <a:pt x="572465" y="690155"/>
                  </a:lnTo>
                  <a:lnTo>
                    <a:pt x="566062" y="625490"/>
                  </a:lnTo>
                  <a:lnTo>
                    <a:pt x="559700" y="582381"/>
                  </a:lnTo>
                  <a:lnTo>
                    <a:pt x="554074" y="517717"/>
                  </a:lnTo>
                  <a:lnTo>
                    <a:pt x="549498" y="474607"/>
                  </a:lnTo>
                  <a:lnTo>
                    <a:pt x="546287" y="431498"/>
                  </a:lnTo>
                  <a:lnTo>
                    <a:pt x="544755" y="388388"/>
                  </a:lnTo>
                  <a:lnTo>
                    <a:pt x="545216" y="323724"/>
                  </a:lnTo>
                  <a:lnTo>
                    <a:pt x="547984" y="280614"/>
                  </a:lnTo>
                  <a:lnTo>
                    <a:pt x="553374" y="237505"/>
                  </a:lnTo>
                  <a:lnTo>
                    <a:pt x="561699" y="172841"/>
                  </a:lnTo>
                  <a:lnTo>
                    <a:pt x="573274" y="129731"/>
                  </a:lnTo>
                  <a:lnTo>
                    <a:pt x="588413" y="86622"/>
                  </a:lnTo>
                  <a:lnTo>
                    <a:pt x="607431" y="43512"/>
                  </a:lnTo>
                  <a:lnTo>
                    <a:pt x="628693" y="403"/>
                  </a:lnTo>
                  <a:lnTo>
                    <a:pt x="628913" y="0"/>
                  </a:lnTo>
                  <a:lnTo>
                    <a:pt x="686839" y="0"/>
                  </a:lnTo>
                  <a:lnTo>
                    <a:pt x="675587" y="21958"/>
                  </a:lnTo>
                  <a:lnTo>
                    <a:pt x="655958" y="65067"/>
                  </a:lnTo>
                  <a:lnTo>
                    <a:pt x="638932" y="108177"/>
                  </a:lnTo>
                  <a:lnTo>
                    <a:pt x="624645" y="151286"/>
                  </a:lnTo>
                  <a:lnTo>
                    <a:pt x="613236" y="194396"/>
                  </a:lnTo>
                  <a:lnTo>
                    <a:pt x="604845" y="237505"/>
                  </a:lnTo>
                  <a:lnTo>
                    <a:pt x="599504" y="302169"/>
                  </a:lnTo>
                  <a:lnTo>
                    <a:pt x="597229" y="345279"/>
                  </a:lnTo>
                  <a:lnTo>
                    <a:pt x="597571" y="388388"/>
                  </a:lnTo>
                  <a:lnTo>
                    <a:pt x="600079" y="453052"/>
                  </a:lnTo>
                  <a:lnTo>
                    <a:pt x="604302" y="496162"/>
                  </a:lnTo>
                  <a:lnTo>
                    <a:pt x="609792" y="539271"/>
                  </a:lnTo>
                  <a:lnTo>
                    <a:pt x="616097" y="582381"/>
                  </a:lnTo>
                  <a:lnTo>
                    <a:pt x="622769" y="647045"/>
                  </a:lnTo>
                  <a:lnTo>
                    <a:pt x="629356" y="690155"/>
                  </a:lnTo>
                  <a:lnTo>
                    <a:pt x="635409" y="733264"/>
                  </a:lnTo>
                  <a:lnTo>
                    <a:pt x="640477" y="797928"/>
                  </a:lnTo>
                  <a:lnTo>
                    <a:pt x="644111" y="841038"/>
                  </a:lnTo>
                  <a:lnTo>
                    <a:pt x="645860" y="884147"/>
                  </a:lnTo>
                  <a:lnTo>
                    <a:pt x="645275" y="927257"/>
                  </a:lnTo>
                  <a:lnTo>
                    <a:pt x="641905" y="991921"/>
                  </a:lnTo>
                  <a:lnTo>
                    <a:pt x="635128" y="1035030"/>
                  </a:lnTo>
                  <a:lnTo>
                    <a:pt x="625086" y="1078140"/>
                  </a:lnTo>
                  <a:lnTo>
                    <a:pt x="612049" y="1142804"/>
                  </a:lnTo>
                  <a:lnTo>
                    <a:pt x="596289" y="1185914"/>
                  </a:lnTo>
                  <a:lnTo>
                    <a:pt x="578077" y="1229023"/>
                  </a:lnTo>
                  <a:lnTo>
                    <a:pt x="557683" y="1272133"/>
                  </a:lnTo>
                  <a:lnTo>
                    <a:pt x="535378" y="1315242"/>
                  </a:lnTo>
                  <a:lnTo>
                    <a:pt x="511434" y="1358352"/>
                  </a:lnTo>
                  <a:lnTo>
                    <a:pt x="486121" y="1401461"/>
                  </a:lnTo>
                  <a:lnTo>
                    <a:pt x="459711" y="1444570"/>
                  </a:lnTo>
                  <a:lnTo>
                    <a:pt x="432475" y="1487680"/>
                  </a:lnTo>
                  <a:lnTo>
                    <a:pt x="404581" y="1530789"/>
                  </a:lnTo>
                  <a:lnTo>
                    <a:pt x="376158" y="1573899"/>
                  </a:lnTo>
                  <a:lnTo>
                    <a:pt x="289791" y="1703227"/>
                  </a:lnTo>
                  <a:lnTo>
                    <a:pt x="261329" y="1746337"/>
                  </a:lnTo>
                  <a:lnTo>
                    <a:pt x="233378" y="1789446"/>
                  </a:lnTo>
                  <a:lnTo>
                    <a:pt x="206143" y="1811001"/>
                  </a:lnTo>
                  <a:lnTo>
                    <a:pt x="179835" y="1854111"/>
                  </a:lnTo>
                  <a:lnTo>
                    <a:pt x="154660" y="1897220"/>
                  </a:lnTo>
                  <a:lnTo>
                    <a:pt x="130826" y="1940330"/>
                  </a:lnTo>
                  <a:lnTo>
                    <a:pt x="108188" y="2004994"/>
                  </a:lnTo>
                  <a:lnTo>
                    <a:pt x="88155" y="2048103"/>
                  </a:lnTo>
                  <a:lnTo>
                    <a:pt x="71905" y="2091213"/>
                  </a:lnTo>
                  <a:lnTo>
                    <a:pt x="60619" y="2134322"/>
                  </a:lnTo>
                  <a:lnTo>
                    <a:pt x="55477" y="2198986"/>
                  </a:lnTo>
                  <a:lnTo>
                    <a:pt x="57658" y="2242096"/>
                  </a:lnTo>
                  <a:lnTo>
                    <a:pt x="68342" y="2306760"/>
                  </a:lnTo>
                  <a:lnTo>
                    <a:pt x="87361" y="2349870"/>
                  </a:lnTo>
                  <a:lnTo>
                    <a:pt x="113478" y="2392979"/>
                  </a:lnTo>
                  <a:lnTo>
                    <a:pt x="145209" y="2436089"/>
                  </a:lnTo>
                  <a:lnTo>
                    <a:pt x="181069" y="2479198"/>
                  </a:lnTo>
                  <a:lnTo>
                    <a:pt x="219575" y="2500753"/>
                  </a:lnTo>
                  <a:lnTo>
                    <a:pt x="259242" y="2543862"/>
                  </a:lnTo>
                  <a:lnTo>
                    <a:pt x="298198" y="2565417"/>
                  </a:lnTo>
                  <a:lnTo>
                    <a:pt x="338192" y="2608527"/>
                  </a:lnTo>
                  <a:lnTo>
                    <a:pt x="379166" y="2630081"/>
                  </a:lnTo>
                  <a:lnTo>
                    <a:pt x="421063" y="2651636"/>
                  </a:lnTo>
                  <a:lnTo>
                    <a:pt x="507400" y="2694745"/>
                  </a:lnTo>
                  <a:lnTo>
                    <a:pt x="596743" y="2737855"/>
                  </a:lnTo>
                  <a:lnTo>
                    <a:pt x="735397" y="2802519"/>
                  </a:lnTo>
                  <a:lnTo>
                    <a:pt x="782623" y="2802519"/>
                  </a:lnTo>
                  <a:lnTo>
                    <a:pt x="878245" y="2845629"/>
                  </a:lnTo>
                  <a:lnTo>
                    <a:pt x="926526" y="2845629"/>
                  </a:lnTo>
                  <a:lnTo>
                    <a:pt x="975045" y="2867183"/>
                  </a:lnTo>
                  <a:lnTo>
                    <a:pt x="1023743" y="2867183"/>
                  </a:lnTo>
                  <a:lnTo>
                    <a:pt x="1072565" y="2888738"/>
                  </a:lnTo>
                  <a:close/>
                </a:path>
                <a:path w="1839594" h="2954020">
                  <a:moveTo>
                    <a:pt x="1839262" y="2910293"/>
                  </a:moveTo>
                  <a:lnTo>
                    <a:pt x="1561713" y="2910293"/>
                  </a:lnTo>
                  <a:lnTo>
                    <a:pt x="1610453" y="2888738"/>
                  </a:lnTo>
                  <a:lnTo>
                    <a:pt x="1755696" y="2888738"/>
                  </a:lnTo>
                  <a:lnTo>
                    <a:pt x="1803714" y="2867183"/>
                  </a:lnTo>
                  <a:lnTo>
                    <a:pt x="1839262" y="2867183"/>
                  </a:lnTo>
                  <a:lnTo>
                    <a:pt x="1839262" y="2910293"/>
                  </a:lnTo>
                  <a:close/>
                </a:path>
                <a:path w="1839594" h="2954020">
                  <a:moveTo>
                    <a:pt x="1267940" y="2910293"/>
                  </a:moveTo>
                  <a:lnTo>
                    <a:pt x="921507" y="2910293"/>
                  </a:lnTo>
                  <a:lnTo>
                    <a:pt x="870011" y="2888738"/>
                  </a:lnTo>
                  <a:lnTo>
                    <a:pt x="1219198" y="2888738"/>
                  </a:lnTo>
                  <a:lnTo>
                    <a:pt x="1267940" y="2910293"/>
                  </a:lnTo>
                  <a:close/>
                </a:path>
                <a:path w="1839594" h="2954020">
                  <a:moveTo>
                    <a:pt x="1787659" y="2931848"/>
                  </a:moveTo>
                  <a:lnTo>
                    <a:pt x="1021230" y="2931848"/>
                  </a:lnTo>
                  <a:lnTo>
                    <a:pt x="973503" y="2910293"/>
                  </a:lnTo>
                  <a:lnTo>
                    <a:pt x="1834744" y="2910293"/>
                  </a:lnTo>
                  <a:lnTo>
                    <a:pt x="1787659" y="2931848"/>
                  </a:lnTo>
                  <a:close/>
                </a:path>
                <a:path w="1839594" h="2954020">
                  <a:moveTo>
                    <a:pt x="1692929" y="2953402"/>
                  </a:moveTo>
                  <a:lnTo>
                    <a:pt x="1165039" y="2953402"/>
                  </a:lnTo>
                  <a:lnTo>
                    <a:pt x="1117017" y="2931848"/>
                  </a:lnTo>
                  <a:lnTo>
                    <a:pt x="1740381" y="2931848"/>
                  </a:lnTo>
                  <a:lnTo>
                    <a:pt x="1692929" y="2953402"/>
                  </a:lnTo>
                  <a:close/>
                </a:path>
              </a:pathLst>
            </a:custGeom>
            <a:solidFill>
              <a:srgbClr val="CFB4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75229" y="996670"/>
            <a:ext cx="2092408" cy="2082799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903239" y="3390071"/>
            <a:ext cx="954659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400" spc="-10" dirty="0"/>
              <a:t>Te</a:t>
            </a:r>
            <a:r>
              <a:rPr sz="14400" spc="-10" dirty="0">
                <a:latin typeface="Lucida Sans Unicode"/>
                <a:cs typeface="Lucida Sans Unicode"/>
              </a:rPr>
              <a:t>ş</a:t>
            </a:r>
            <a:r>
              <a:rPr sz="14400" spc="-10" dirty="0"/>
              <a:t>ekkürler</a:t>
            </a:r>
            <a:endParaRPr sz="144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CB7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7635" y="665020"/>
            <a:ext cx="4610099" cy="50387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61418" y="5823515"/>
            <a:ext cx="15147290" cy="2854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8159" marR="5080" indent="-506095">
              <a:lnSpc>
                <a:spcPct val="116700"/>
              </a:lnSpc>
              <a:spcBef>
                <a:spcPts val="95"/>
              </a:spcBef>
            </a:pPr>
            <a:r>
              <a:rPr sz="5300" b="1" spc="-320" dirty="0">
                <a:solidFill>
                  <a:srgbClr val="000000"/>
                </a:solidFill>
                <a:latin typeface="Trebuchet MS"/>
                <a:cs typeface="Trebuchet MS"/>
              </a:rPr>
              <a:t>‘Bir</a:t>
            </a:r>
            <a:r>
              <a:rPr sz="5300" b="1" spc="-38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5300" b="1" spc="-434" dirty="0">
                <a:solidFill>
                  <a:srgbClr val="000000"/>
                </a:solidFill>
                <a:latin typeface="Trebuchet MS"/>
                <a:cs typeface="Trebuchet MS"/>
              </a:rPr>
              <a:t>çocuğun</a:t>
            </a:r>
            <a:r>
              <a:rPr sz="5300" b="1" spc="-37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5300" b="1" spc="-515" dirty="0">
                <a:solidFill>
                  <a:srgbClr val="000000"/>
                </a:solidFill>
                <a:latin typeface="Trebuchet MS"/>
                <a:cs typeface="Trebuchet MS"/>
              </a:rPr>
              <a:t>üç</a:t>
            </a:r>
            <a:r>
              <a:rPr sz="5300" b="1" spc="-37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5300" b="1" spc="-445" dirty="0">
                <a:solidFill>
                  <a:srgbClr val="000000"/>
                </a:solidFill>
                <a:latin typeface="Trebuchet MS"/>
                <a:cs typeface="Trebuchet MS"/>
              </a:rPr>
              <a:t>ebeveyni</a:t>
            </a:r>
            <a:r>
              <a:rPr sz="5300" b="1" spc="-37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5300" b="1" spc="-215" dirty="0">
                <a:solidFill>
                  <a:srgbClr val="000000"/>
                </a:solidFill>
                <a:latin typeface="Trebuchet MS"/>
                <a:cs typeface="Trebuchet MS"/>
              </a:rPr>
              <a:t>vard</a:t>
            </a:r>
            <a:r>
              <a:rPr sz="5300" b="1" cap="small" spc="-215" dirty="0">
                <a:solidFill>
                  <a:srgbClr val="000000"/>
                </a:solidFill>
                <a:latin typeface="Trebuchet MS"/>
                <a:cs typeface="Trebuchet MS"/>
              </a:rPr>
              <a:t>i</a:t>
            </a:r>
            <a:r>
              <a:rPr sz="5300" b="1" spc="-215" dirty="0">
                <a:solidFill>
                  <a:srgbClr val="000000"/>
                </a:solidFill>
                <a:latin typeface="Trebuchet MS"/>
                <a:cs typeface="Trebuchet MS"/>
              </a:rPr>
              <a:t>r:</a:t>
            </a:r>
            <a:r>
              <a:rPr sz="5300" b="1" spc="-37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5300" b="1" spc="-430" dirty="0">
                <a:solidFill>
                  <a:srgbClr val="000000"/>
                </a:solidFill>
                <a:latin typeface="Trebuchet MS"/>
                <a:cs typeface="Trebuchet MS"/>
              </a:rPr>
              <a:t>Annesi,</a:t>
            </a:r>
            <a:r>
              <a:rPr sz="5300" b="1" spc="-37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5300" b="1" spc="-200" dirty="0">
                <a:solidFill>
                  <a:srgbClr val="000000"/>
                </a:solidFill>
                <a:latin typeface="Trebuchet MS"/>
                <a:cs typeface="Trebuchet MS"/>
              </a:rPr>
              <a:t>babas</a:t>
            </a:r>
            <a:r>
              <a:rPr sz="5300" b="1" cap="small" spc="-200" dirty="0">
                <a:solidFill>
                  <a:srgbClr val="000000"/>
                </a:solidFill>
                <a:latin typeface="Trebuchet MS"/>
                <a:cs typeface="Trebuchet MS"/>
              </a:rPr>
              <a:t>i</a:t>
            </a:r>
            <a:r>
              <a:rPr sz="5300" b="1" spc="-37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5300" b="1" spc="-415" dirty="0">
                <a:solidFill>
                  <a:srgbClr val="000000"/>
                </a:solidFill>
                <a:latin typeface="Trebuchet MS"/>
                <a:cs typeface="Trebuchet MS"/>
              </a:rPr>
              <a:t>ve</a:t>
            </a:r>
            <a:r>
              <a:rPr sz="5300" b="1" spc="-38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5300" b="1" spc="-509" dirty="0">
                <a:solidFill>
                  <a:srgbClr val="000000"/>
                </a:solidFill>
                <a:latin typeface="Trebuchet MS"/>
                <a:cs typeface="Trebuchet MS"/>
              </a:rPr>
              <a:t>anne </a:t>
            </a:r>
            <a:r>
              <a:rPr sz="5300" b="1" spc="-265" dirty="0">
                <a:solidFill>
                  <a:srgbClr val="000000"/>
                </a:solidFill>
                <a:latin typeface="Trebuchet MS"/>
                <a:cs typeface="Trebuchet MS"/>
              </a:rPr>
              <a:t>babas</a:t>
            </a:r>
            <a:r>
              <a:rPr sz="5300" b="1" cap="small" spc="-265" dirty="0">
                <a:solidFill>
                  <a:srgbClr val="000000"/>
                </a:solidFill>
                <a:latin typeface="Trebuchet MS"/>
                <a:cs typeface="Trebuchet MS"/>
              </a:rPr>
              <a:t>i</a:t>
            </a:r>
            <a:r>
              <a:rPr sz="5300" b="1" spc="-265" dirty="0">
                <a:solidFill>
                  <a:srgbClr val="000000"/>
                </a:solidFill>
                <a:latin typeface="Trebuchet MS"/>
                <a:cs typeface="Trebuchet MS"/>
              </a:rPr>
              <a:t>n</a:t>
            </a:r>
            <a:r>
              <a:rPr sz="5300" b="1" cap="small" spc="-265" dirty="0">
                <a:solidFill>
                  <a:srgbClr val="000000"/>
                </a:solidFill>
                <a:latin typeface="Trebuchet MS"/>
                <a:cs typeface="Trebuchet MS"/>
              </a:rPr>
              <a:t>i</a:t>
            </a:r>
            <a:r>
              <a:rPr sz="5300" b="1" spc="-265" dirty="0">
                <a:solidFill>
                  <a:srgbClr val="000000"/>
                </a:solidFill>
                <a:latin typeface="Trebuchet MS"/>
                <a:cs typeface="Trebuchet MS"/>
              </a:rPr>
              <a:t>n</a:t>
            </a:r>
            <a:r>
              <a:rPr sz="5300" b="1" spc="-38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5300" b="1" spc="-285" dirty="0">
                <a:solidFill>
                  <a:srgbClr val="000000"/>
                </a:solidFill>
                <a:latin typeface="Trebuchet MS"/>
                <a:cs typeface="Trebuchet MS"/>
              </a:rPr>
              <a:t>ilişkisi.</a:t>
            </a:r>
            <a:r>
              <a:rPr sz="5300" b="1" spc="-38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5300" b="1" spc="-540" dirty="0">
                <a:solidFill>
                  <a:srgbClr val="000000"/>
                </a:solidFill>
                <a:latin typeface="Trebuchet MS"/>
                <a:cs typeface="Trebuchet MS"/>
              </a:rPr>
              <a:t>Bu</a:t>
            </a:r>
            <a:r>
              <a:rPr sz="5300" b="1" spc="-38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5300" b="1" spc="-565" dirty="0">
                <a:solidFill>
                  <a:srgbClr val="000000"/>
                </a:solidFill>
                <a:latin typeface="Trebuchet MS"/>
                <a:cs typeface="Trebuchet MS"/>
              </a:rPr>
              <a:t>üçüncü</a:t>
            </a:r>
            <a:r>
              <a:rPr sz="5300" b="1" spc="-38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5300" b="1" spc="-465" dirty="0">
                <a:solidFill>
                  <a:srgbClr val="000000"/>
                </a:solidFill>
                <a:latin typeface="Trebuchet MS"/>
                <a:cs typeface="Trebuchet MS"/>
              </a:rPr>
              <a:t>ebeveyn</a:t>
            </a:r>
            <a:r>
              <a:rPr sz="5300" b="1" spc="-38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5300" b="1" spc="-360" dirty="0">
                <a:solidFill>
                  <a:srgbClr val="000000"/>
                </a:solidFill>
                <a:latin typeface="Trebuchet MS"/>
                <a:cs typeface="Trebuchet MS"/>
              </a:rPr>
              <a:t>çok</a:t>
            </a:r>
            <a:r>
              <a:rPr sz="5300" b="1" spc="-38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5300" b="1" spc="-445" dirty="0">
                <a:solidFill>
                  <a:srgbClr val="000000"/>
                </a:solidFill>
                <a:latin typeface="Trebuchet MS"/>
                <a:cs typeface="Trebuchet MS"/>
              </a:rPr>
              <a:t>önemlidir.’</a:t>
            </a:r>
            <a:endParaRPr sz="5300">
              <a:latin typeface="Trebuchet MS"/>
              <a:cs typeface="Trebuchet MS"/>
            </a:endParaRPr>
          </a:p>
          <a:p>
            <a:pPr marL="10560685">
              <a:lnSpc>
                <a:spcPct val="100000"/>
              </a:lnSpc>
              <a:spcBef>
                <a:spcPts val="1065"/>
              </a:spcBef>
            </a:pPr>
            <a:r>
              <a:rPr sz="5300" b="1" spc="-330" dirty="0">
                <a:solidFill>
                  <a:srgbClr val="000000"/>
                </a:solidFill>
                <a:latin typeface="Trebuchet MS"/>
                <a:cs typeface="Trebuchet MS"/>
              </a:rPr>
              <a:t>Byron</a:t>
            </a:r>
            <a:r>
              <a:rPr sz="5300" b="1" spc="-39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5300" b="1" spc="-75" dirty="0">
                <a:solidFill>
                  <a:srgbClr val="000000"/>
                </a:solidFill>
                <a:latin typeface="Trebuchet MS"/>
                <a:cs typeface="Trebuchet MS"/>
              </a:rPr>
              <a:t>Norton</a:t>
            </a:r>
            <a:endParaRPr sz="53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391" y="399"/>
            <a:ext cx="18098770" cy="10168890"/>
            <a:chOff x="-1391" y="399"/>
            <a:chExt cx="18098770" cy="101688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391" y="399"/>
              <a:ext cx="12096243" cy="101683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24899" y="153501"/>
              <a:ext cx="6972299" cy="508634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2825908" y="5849511"/>
            <a:ext cx="5462270" cy="4438015"/>
            <a:chOff x="12825908" y="5849511"/>
            <a:chExt cx="5462270" cy="4438015"/>
          </a:xfrm>
        </p:grpSpPr>
        <p:sp>
          <p:nvSpPr>
            <p:cNvPr id="6" name="object 6"/>
            <p:cNvSpPr/>
            <p:nvPr/>
          </p:nvSpPr>
          <p:spPr>
            <a:xfrm>
              <a:off x="12825908" y="5849511"/>
              <a:ext cx="5462270" cy="4436745"/>
            </a:xfrm>
            <a:custGeom>
              <a:avLst/>
              <a:gdLst/>
              <a:ahLst/>
              <a:cxnLst/>
              <a:rect l="l" t="t" r="r" b="b"/>
              <a:pathLst>
                <a:path w="5462269" h="4436745">
                  <a:moveTo>
                    <a:pt x="5462033" y="443119"/>
                  </a:moveTo>
                  <a:lnTo>
                    <a:pt x="5462031" y="10608"/>
                  </a:lnTo>
                  <a:lnTo>
                    <a:pt x="5425240" y="0"/>
                  </a:lnTo>
                  <a:lnTo>
                    <a:pt x="5042292" y="21983"/>
                  </a:lnTo>
                  <a:lnTo>
                    <a:pt x="4950091" y="52718"/>
                  </a:lnTo>
                  <a:lnTo>
                    <a:pt x="4903733" y="55380"/>
                  </a:lnTo>
                  <a:lnTo>
                    <a:pt x="4725018" y="116523"/>
                  </a:lnTo>
                  <a:lnTo>
                    <a:pt x="4682162" y="144425"/>
                  </a:lnTo>
                  <a:lnTo>
                    <a:pt x="4596512" y="174784"/>
                  </a:lnTo>
                  <a:lnTo>
                    <a:pt x="4555229" y="202595"/>
                  </a:lnTo>
                  <a:lnTo>
                    <a:pt x="4513802" y="217694"/>
                  </a:lnTo>
                  <a:lnTo>
                    <a:pt x="4434262" y="273144"/>
                  </a:lnTo>
                  <a:lnTo>
                    <a:pt x="4395481" y="300812"/>
                  </a:lnTo>
                  <a:lnTo>
                    <a:pt x="4357397" y="328441"/>
                  </a:lnTo>
                  <a:lnTo>
                    <a:pt x="4320038" y="356027"/>
                  </a:lnTo>
                  <a:lnTo>
                    <a:pt x="4283434" y="383570"/>
                  </a:lnTo>
                  <a:lnTo>
                    <a:pt x="4248341" y="423747"/>
                  </a:lnTo>
                  <a:lnTo>
                    <a:pt x="4213333" y="451199"/>
                  </a:lnTo>
                  <a:lnTo>
                    <a:pt x="4179165" y="478602"/>
                  </a:lnTo>
                  <a:lnTo>
                    <a:pt x="4168308" y="491946"/>
                  </a:lnTo>
                  <a:lnTo>
                    <a:pt x="5333718" y="425044"/>
                  </a:lnTo>
                  <a:lnTo>
                    <a:pt x="5383162" y="434926"/>
                  </a:lnTo>
                  <a:lnTo>
                    <a:pt x="5431728" y="432138"/>
                  </a:lnTo>
                  <a:lnTo>
                    <a:pt x="5462033" y="443119"/>
                  </a:lnTo>
                  <a:close/>
                </a:path>
                <a:path w="5462269" h="4436745">
                  <a:moveTo>
                    <a:pt x="828319" y="4436355"/>
                  </a:moveTo>
                  <a:lnTo>
                    <a:pt x="853305" y="4409478"/>
                  </a:lnTo>
                  <a:lnTo>
                    <a:pt x="889550" y="4369235"/>
                  </a:lnTo>
                  <a:lnTo>
                    <a:pt x="924877" y="4329044"/>
                  </a:lnTo>
                  <a:lnTo>
                    <a:pt x="959983" y="4301587"/>
                  </a:lnTo>
                  <a:lnTo>
                    <a:pt x="992451" y="4261560"/>
                  </a:lnTo>
                  <a:lnTo>
                    <a:pt x="1023175" y="4221634"/>
                  </a:lnTo>
                  <a:lnTo>
                    <a:pt x="1052295" y="4181799"/>
                  </a:lnTo>
                  <a:lnTo>
                    <a:pt x="1079224" y="4129370"/>
                  </a:lnTo>
                  <a:lnTo>
                    <a:pt x="1105559" y="4089695"/>
                  </a:lnTo>
                  <a:lnTo>
                    <a:pt x="1130714" y="4050088"/>
                  </a:lnTo>
                  <a:lnTo>
                    <a:pt x="1154829" y="4010541"/>
                  </a:lnTo>
                  <a:lnTo>
                    <a:pt x="1178044" y="3971046"/>
                  </a:lnTo>
                  <a:lnTo>
                    <a:pt x="1199774" y="3918915"/>
                  </a:lnTo>
                  <a:lnTo>
                    <a:pt x="1221615" y="3879498"/>
                  </a:lnTo>
                  <a:lnTo>
                    <a:pt x="1242979" y="3840109"/>
                  </a:lnTo>
                  <a:lnTo>
                    <a:pt x="1263280" y="3788060"/>
                  </a:lnTo>
                  <a:lnTo>
                    <a:pt x="1284115" y="3748701"/>
                  </a:lnTo>
                  <a:lnTo>
                    <a:pt x="1304168" y="3696666"/>
                  </a:lnTo>
                  <a:lnTo>
                    <a:pt x="1325036" y="3657306"/>
                  </a:lnTo>
                  <a:lnTo>
                    <a:pt x="1346133" y="3617932"/>
                  </a:lnTo>
                  <a:lnTo>
                    <a:pt x="1366872" y="3565858"/>
                  </a:lnTo>
                  <a:lnTo>
                    <a:pt x="1388848" y="3526433"/>
                  </a:lnTo>
                  <a:lnTo>
                    <a:pt x="1410748" y="3474292"/>
                  </a:lnTo>
                  <a:lnTo>
                    <a:pt x="1434168" y="3434785"/>
                  </a:lnTo>
                  <a:lnTo>
                    <a:pt x="1458644" y="3395217"/>
                  </a:lnTo>
                  <a:lnTo>
                    <a:pt x="1484693" y="3355559"/>
                  </a:lnTo>
                  <a:lnTo>
                    <a:pt x="1512253" y="3315814"/>
                  </a:lnTo>
                  <a:lnTo>
                    <a:pt x="1541261" y="3275986"/>
                  </a:lnTo>
                  <a:lnTo>
                    <a:pt x="1572382" y="3248758"/>
                  </a:lnTo>
                  <a:lnTo>
                    <a:pt x="1604826" y="3221454"/>
                  </a:lnTo>
                  <a:lnTo>
                    <a:pt x="1638529" y="3194077"/>
                  </a:lnTo>
                  <a:lnTo>
                    <a:pt x="1673430" y="3166632"/>
                  </a:lnTo>
                  <a:lnTo>
                    <a:pt x="1709465" y="3139121"/>
                  </a:lnTo>
                  <a:lnTo>
                    <a:pt x="1747300" y="3124228"/>
                  </a:lnTo>
                  <a:lnTo>
                    <a:pt x="1785416" y="3096598"/>
                  </a:lnTo>
                  <a:lnTo>
                    <a:pt x="1865881" y="3066537"/>
                  </a:lnTo>
                  <a:lnTo>
                    <a:pt x="2036162" y="3005878"/>
                  </a:lnTo>
                  <a:lnTo>
                    <a:pt x="2081042" y="3003302"/>
                  </a:lnTo>
                  <a:lnTo>
                    <a:pt x="2170808" y="2972707"/>
                  </a:lnTo>
                  <a:lnTo>
                    <a:pt x="2263559" y="2967382"/>
                  </a:lnTo>
                  <a:lnTo>
                    <a:pt x="2309623" y="2952017"/>
                  </a:lnTo>
                  <a:lnTo>
                    <a:pt x="2450913" y="2943906"/>
                  </a:lnTo>
                  <a:lnTo>
                    <a:pt x="2497378" y="2928517"/>
                  </a:lnTo>
                  <a:lnTo>
                    <a:pt x="2638367" y="2920424"/>
                  </a:lnTo>
                  <a:lnTo>
                    <a:pt x="2684229" y="2905070"/>
                  </a:lnTo>
                  <a:lnTo>
                    <a:pt x="2776426" y="2899777"/>
                  </a:lnTo>
                  <a:lnTo>
                    <a:pt x="2821178" y="2884487"/>
                  </a:lnTo>
                  <a:lnTo>
                    <a:pt x="2866164" y="2881905"/>
                  </a:lnTo>
                  <a:lnTo>
                    <a:pt x="2909863" y="2866675"/>
                  </a:lnTo>
                  <a:lnTo>
                    <a:pt x="2953670" y="2864160"/>
                  </a:lnTo>
                  <a:lnTo>
                    <a:pt x="2996065" y="2849006"/>
                  </a:lnTo>
                  <a:lnTo>
                    <a:pt x="3038442" y="2846573"/>
                  </a:lnTo>
                  <a:lnTo>
                    <a:pt x="3079282" y="2831507"/>
                  </a:lnTo>
                  <a:lnTo>
                    <a:pt x="3129493" y="2815904"/>
                  </a:lnTo>
                  <a:lnTo>
                    <a:pt x="3177284" y="2787719"/>
                  </a:lnTo>
                  <a:lnTo>
                    <a:pt x="3269428" y="2756987"/>
                  </a:lnTo>
                  <a:lnTo>
                    <a:pt x="3312415" y="2729078"/>
                  </a:lnTo>
                  <a:lnTo>
                    <a:pt x="3353889" y="2701255"/>
                  </a:lnTo>
                  <a:lnTo>
                    <a:pt x="3394625" y="2686195"/>
                  </a:lnTo>
                  <a:lnTo>
                    <a:pt x="3433210" y="2658538"/>
                  </a:lnTo>
                  <a:lnTo>
                    <a:pt x="3470418" y="2630961"/>
                  </a:lnTo>
                  <a:lnTo>
                    <a:pt x="3505566" y="2590780"/>
                  </a:lnTo>
                  <a:lnTo>
                    <a:pt x="3540154" y="2563353"/>
                  </a:lnTo>
                  <a:lnTo>
                    <a:pt x="3573498" y="2535997"/>
                  </a:lnTo>
                  <a:lnTo>
                    <a:pt x="3604917" y="2496030"/>
                  </a:lnTo>
                  <a:lnTo>
                    <a:pt x="3635910" y="2468809"/>
                  </a:lnTo>
                  <a:lnTo>
                    <a:pt x="3665067" y="2428973"/>
                  </a:lnTo>
                  <a:lnTo>
                    <a:pt x="3693888" y="2401876"/>
                  </a:lnTo>
                  <a:lnTo>
                    <a:pt x="3720962" y="2362159"/>
                  </a:lnTo>
                  <a:lnTo>
                    <a:pt x="3747063" y="2322498"/>
                  </a:lnTo>
                  <a:lnTo>
                    <a:pt x="3772234" y="2282891"/>
                  </a:lnTo>
                  <a:lnTo>
                    <a:pt x="3796520" y="2243334"/>
                  </a:lnTo>
                  <a:lnTo>
                    <a:pt x="3819967" y="2203825"/>
                  </a:lnTo>
                  <a:lnTo>
                    <a:pt x="3842620" y="2164362"/>
                  </a:lnTo>
                  <a:lnTo>
                    <a:pt x="3864522" y="2124942"/>
                  </a:lnTo>
                  <a:lnTo>
                    <a:pt x="3885719" y="2085562"/>
                  </a:lnTo>
                  <a:lnTo>
                    <a:pt x="3906256" y="2046220"/>
                  </a:lnTo>
                  <a:lnTo>
                    <a:pt x="3926178" y="2006914"/>
                  </a:lnTo>
                  <a:lnTo>
                    <a:pt x="3944801" y="1954961"/>
                  </a:lnTo>
                  <a:lnTo>
                    <a:pt x="3963626" y="1915718"/>
                  </a:lnTo>
                  <a:lnTo>
                    <a:pt x="3981242" y="1863823"/>
                  </a:lnTo>
                  <a:lnTo>
                    <a:pt x="3999150" y="1824632"/>
                  </a:lnTo>
                  <a:lnTo>
                    <a:pt x="4016666" y="1785464"/>
                  </a:lnTo>
                  <a:lnTo>
                    <a:pt x="4033108" y="1733636"/>
                  </a:lnTo>
                  <a:lnTo>
                    <a:pt x="4049977" y="1694505"/>
                  </a:lnTo>
                  <a:lnTo>
                    <a:pt x="4065860" y="1642710"/>
                  </a:lnTo>
                  <a:lnTo>
                    <a:pt x="4081531" y="1590926"/>
                  </a:lnTo>
                  <a:lnTo>
                    <a:pt x="4097763" y="1551832"/>
                  </a:lnTo>
                  <a:lnTo>
                    <a:pt x="4113145" y="1500065"/>
                  </a:lnTo>
                  <a:lnTo>
                    <a:pt x="4129241" y="1460978"/>
                  </a:lnTo>
                  <a:lnTo>
                    <a:pt x="4144950" y="1409193"/>
                  </a:lnTo>
                  <a:lnTo>
                    <a:pt x="4161822" y="1370062"/>
                  </a:lnTo>
                  <a:lnTo>
                    <a:pt x="4178498" y="1318221"/>
                  </a:lnTo>
                  <a:lnTo>
                    <a:pt x="4196531" y="1279023"/>
                  </a:lnTo>
                  <a:lnTo>
                    <a:pt x="4214559" y="1227104"/>
                  </a:lnTo>
                  <a:lnTo>
                    <a:pt x="4234135" y="1187818"/>
                  </a:lnTo>
                  <a:lnTo>
                    <a:pt x="4253900" y="1135799"/>
                  </a:lnTo>
                  <a:lnTo>
                    <a:pt x="4275404" y="1096402"/>
                  </a:lnTo>
                  <a:lnTo>
                    <a:pt x="4297288" y="1044262"/>
                  </a:lnTo>
                  <a:lnTo>
                    <a:pt x="4321104" y="1004732"/>
                  </a:lnTo>
                  <a:lnTo>
                    <a:pt x="4346219" y="965128"/>
                  </a:lnTo>
                  <a:lnTo>
                    <a:pt x="4372730" y="925443"/>
                  </a:lnTo>
                  <a:lnTo>
                    <a:pt x="4400733" y="885673"/>
                  </a:lnTo>
                  <a:lnTo>
                    <a:pt x="4430324" y="845811"/>
                  </a:lnTo>
                  <a:lnTo>
                    <a:pt x="4461599" y="805853"/>
                  </a:lnTo>
                  <a:lnTo>
                    <a:pt x="4495381" y="778472"/>
                  </a:lnTo>
                  <a:lnTo>
                    <a:pt x="4530311" y="738304"/>
                  </a:lnTo>
                  <a:lnTo>
                    <a:pt x="4567940" y="710702"/>
                  </a:lnTo>
                  <a:lnTo>
                    <a:pt x="4605728" y="670370"/>
                  </a:lnTo>
                  <a:lnTo>
                    <a:pt x="4645348" y="642654"/>
                  </a:lnTo>
                  <a:lnTo>
                    <a:pt x="4686000" y="614878"/>
                  </a:lnTo>
                  <a:lnTo>
                    <a:pt x="4727610" y="587048"/>
                  </a:lnTo>
                  <a:lnTo>
                    <a:pt x="4770831" y="571846"/>
                  </a:lnTo>
                  <a:lnTo>
                    <a:pt x="4814134" y="543918"/>
                  </a:lnTo>
                  <a:lnTo>
                    <a:pt x="5091193" y="451687"/>
                  </a:lnTo>
                  <a:lnTo>
                    <a:pt x="5139553" y="448911"/>
                  </a:lnTo>
                  <a:lnTo>
                    <a:pt x="5187405" y="433443"/>
                  </a:lnTo>
                  <a:lnTo>
                    <a:pt x="4168308" y="491946"/>
                  </a:lnTo>
                  <a:lnTo>
                    <a:pt x="4146595" y="518635"/>
                  </a:lnTo>
                  <a:lnTo>
                    <a:pt x="4114923" y="558616"/>
                  </a:lnTo>
                  <a:lnTo>
                    <a:pt x="4083451" y="585864"/>
                  </a:lnTo>
                  <a:lnTo>
                    <a:pt x="4053662" y="625737"/>
                  </a:lnTo>
                  <a:lnTo>
                    <a:pt x="4024859" y="665553"/>
                  </a:lnTo>
                  <a:lnTo>
                    <a:pt x="3997068" y="705311"/>
                  </a:lnTo>
                  <a:lnTo>
                    <a:pt x="3970320" y="745010"/>
                  </a:lnTo>
                  <a:lnTo>
                    <a:pt x="3945371" y="797326"/>
                  </a:lnTo>
                  <a:lnTo>
                    <a:pt x="3920794" y="836899"/>
                  </a:lnTo>
                  <a:lnTo>
                    <a:pt x="3900662" y="876218"/>
                  </a:lnTo>
                  <a:lnTo>
                    <a:pt x="3881368" y="915488"/>
                  </a:lnTo>
                  <a:lnTo>
                    <a:pt x="3862834" y="954715"/>
                  </a:lnTo>
                  <a:lnTo>
                    <a:pt x="3844983" y="993902"/>
                  </a:lnTo>
                  <a:lnTo>
                    <a:pt x="3827738" y="1033055"/>
                  </a:lnTo>
                  <a:lnTo>
                    <a:pt x="3811750" y="1084856"/>
                  </a:lnTo>
                  <a:lnTo>
                    <a:pt x="3795485" y="1123953"/>
                  </a:lnTo>
                  <a:lnTo>
                    <a:pt x="3780321" y="1175707"/>
                  </a:lnTo>
                  <a:lnTo>
                    <a:pt x="3764727" y="1214765"/>
                  </a:lnTo>
                  <a:lnTo>
                    <a:pt x="3750080" y="1266490"/>
                  </a:lnTo>
                  <a:lnTo>
                    <a:pt x="3734847" y="1305527"/>
                  </a:lnTo>
                  <a:lnTo>
                    <a:pt x="3720407" y="1357239"/>
                  </a:lnTo>
                  <a:lnTo>
                    <a:pt x="3705227" y="1396274"/>
                  </a:lnTo>
                  <a:lnTo>
                    <a:pt x="3690684" y="1447992"/>
                  </a:lnTo>
                  <a:lnTo>
                    <a:pt x="3675247" y="1487041"/>
                  </a:lnTo>
                  <a:lnTo>
                    <a:pt x="3660293" y="1538783"/>
                  </a:lnTo>
                  <a:lnTo>
                    <a:pt x="3645018" y="1590544"/>
                  </a:lnTo>
                  <a:lnTo>
                    <a:pt x="3628616" y="1629648"/>
                  </a:lnTo>
                  <a:lnTo>
                    <a:pt x="3612466" y="1681459"/>
                  </a:lnTo>
                  <a:lnTo>
                    <a:pt x="3595034" y="1720622"/>
                  </a:lnTo>
                  <a:lnTo>
                    <a:pt x="3576972" y="1759822"/>
                  </a:lnTo>
                  <a:lnTo>
                    <a:pt x="3558929" y="1811741"/>
                  </a:lnTo>
                  <a:lnTo>
                    <a:pt x="3539373" y="1851027"/>
                  </a:lnTo>
                  <a:lnTo>
                    <a:pt x="3518955" y="1890361"/>
                  </a:lnTo>
                  <a:lnTo>
                    <a:pt x="3498324" y="1942429"/>
                  </a:lnTo>
                  <a:lnTo>
                    <a:pt x="3475949" y="1981877"/>
                  </a:lnTo>
                  <a:lnTo>
                    <a:pt x="3452479" y="2021387"/>
                  </a:lnTo>
                  <a:lnTo>
                    <a:pt x="3427837" y="2060964"/>
                  </a:lnTo>
                  <a:lnTo>
                    <a:pt x="3401218" y="2087934"/>
                  </a:lnTo>
                  <a:lnTo>
                    <a:pt x="3374001" y="2127659"/>
                  </a:lnTo>
                  <a:lnTo>
                    <a:pt x="3345380" y="2167465"/>
                  </a:lnTo>
                  <a:lnTo>
                    <a:pt x="3314550" y="2194677"/>
                  </a:lnTo>
                  <a:lnTo>
                    <a:pt x="3282162" y="2221978"/>
                  </a:lnTo>
                  <a:lnTo>
                    <a:pt x="3248866" y="2262052"/>
                  </a:lnTo>
                  <a:lnTo>
                    <a:pt x="3213130" y="2289545"/>
                  </a:lnTo>
                  <a:lnTo>
                    <a:pt x="3175604" y="2317141"/>
                  </a:lnTo>
                  <a:lnTo>
                    <a:pt x="3135482" y="2332166"/>
                  </a:lnTo>
                  <a:lnTo>
                    <a:pt x="3094144" y="2359981"/>
                  </a:lnTo>
                  <a:lnTo>
                    <a:pt x="3050055" y="2375232"/>
                  </a:lnTo>
                  <a:lnTo>
                    <a:pt x="3007683" y="2403107"/>
                  </a:lnTo>
                  <a:lnTo>
                    <a:pt x="2920415" y="2433558"/>
                  </a:lnTo>
                  <a:lnTo>
                    <a:pt x="2875572" y="2436133"/>
                  </a:lnTo>
                  <a:lnTo>
                    <a:pt x="2786510" y="2466687"/>
                  </a:lnTo>
                  <a:lnTo>
                    <a:pt x="2740887" y="2469306"/>
                  </a:lnTo>
                  <a:lnTo>
                    <a:pt x="2695784" y="2484617"/>
                  </a:lnTo>
                  <a:lnTo>
                    <a:pt x="2649771" y="2487258"/>
                  </a:lnTo>
                  <a:lnTo>
                    <a:pt x="2604331" y="2502588"/>
                  </a:lnTo>
                  <a:lnTo>
                    <a:pt x="2558033" y="2505245"/>
                  </a:lnTo>
                  <a:lnTo>
                    <a:pt x="2512360" y="2520588"/>
                  </a:lnTo>
                  <a:lnTo>
                    <a:pt x="2372796" y="2528600"/>
                  </a:lnTo>
                  <a:lnTo>
                    <a:pt x="2280442" y="2546623"/>
                  </a:lnTo>
                  <a:lnTo>
                    <a:pt x="2187571" y="2551954"/>
                  </a:lnTo>
                  <a:lnTo>
                    <a:pt x="2142009" y="2567291"/>
                  </a:lnTo>
                  <a:lnTo>
                    <a:pt x="2049847" y="2572582"/>
                  </a:lnTo>
                  <a:lnTo>
                    <a:pt x="2004757" y="2587891"/>
                  </a:lnTo>
                  <a:lnTo>
                    <a:pt x="1959148" y="2590509"/>
                  </a:lnTo>
                  <a:lnTo>
                    <a:pt x="1914502" y="2605793"/>
                  </a:lnTo>
                  <a:lnTo>
                    <a:pt x="1869390" y="2608383"/>
                  </a:lnTo>
                  <a:lnTo>
                    <a:pt x="1568216" y="2714719"/>
                  </a:lnTo>
                  <a:lnTo>
                    <a:pt x="1527591" y="2742493"/>
                  </a:lnTo>
                  <a:lnTo>
                    <a:pt x="1486735" y="2757559"/>
                  </a:lnTo>
                  <a:lnTo>
                    <a:pt x="1408071" y="2812959"/>
                  </a:lnTo>
                  <a:lnTo>
                    <a:pt x="1331706" y="2868226"/>
                  </a:lnTo>
                  <a:lnTo>
                    <a:pt x="1295178" y="2908486"/>
                  </a:lnTo>
                  <a:lnTo>
                    <a:pt x="1258318" y="2936044"/>
                  </a:lnTo>
                  <a:lnTo>
                    <a:pt x="1224480" y="2976149"/>
                  </a:lnTo>
                  <a:lnTo>
                    <a:pt x="1192753" y="3016133"/>
                  </a:lnTo>
                  <a:lnTo>
                    <a:pt x="1162958" y="3056006"/>
                  </a:lnTo>
                  <a:lnTo>
                    <a:pt x="1134911" y="3095779"/>
                  </a:lnTo>
                  <a:lnTo>
                    <a:pt x="1108433" y="3135462"/>
                  </a:lnTo>
                  <a:lnTo>
                    <a:pt x="1084069" y="3187744"/>
                  </a:lnTo>
                  <a:lnTo>
                    <a:pt x="1060183" y="3227278"/>
                  </a:lnTo>
                  <a:lnTo>
                    <a:pt x="1037320" y="3266754"/>
                  </a:lnTo>
                  <a:lnTo>
                    <a:pt x="1016027" y="3318860"/>
                  </a:lnTo>
                  <a:lnTo>
                    <a:pt x="994667" y="3358248"/>
                  </a:lnTo>
                  <a:lnTo>
                    <a:pt x="974515" y="3410289"/>
                  </a:lnTo>
                  <a:lnTo>
                    <a:pt x="933467" y="3488971"/>
                  </a:lnTo>
                  <a:lnTo>
                    <a:pt x="913665" y="3540991"/>
                  </a:lnTo>
                  <a:lnTo>
                    <a:pt x="892888" y="3580347"/>
                  </a:lnTo>
                  <a:lnTo>
                    <a:pt x="872412" y="3632406"/>
                  </a:lnTo>
                  <a:lnTo>
                    <a:pt x="850599" y="3671821"/>
                  </a:lnTo>
                  <a:lnTo>
                    <a:pt x="828723" y="3723960"/>
                  </a:lnTo>
                  <a:lnTo>
                    <a:pt x="805147" y="3763476"/>
                  </a:lnTo>
                  <a:lnTo>
                    <a:pt x="779887" y="3803089"/>
                  </a:lnTo>
                  <a:lnTo>
                    <a:pt x="753932" y="3855463"/>
                  </a:lnTo>
                  <a:lnTo>
                    <a:pt x="725869" y="3895237"/>
                  </a:lnTo>
                  <a:lnTo>
                    <a:pt x="696466" y="3935087"/>
                  </a:lnTo>
                  <a:lnTo>
                    <a:pt x="665763" y="3975013"/>
                  </a:lnTo>
                  <a:lnTo>
                    <a:pt x="633804" y="4015010"/>
                  </a:lnTo>
                  <a:lnTo>
                    <a:pt x="599899" y="4042398"/>
                  </a:lnTo>
                  <a:lnTo>
                    <a:pt x="565548" y="4082533"/>
                  </a:lnTo>
                  <a:lnTo>
                    <a:pt x="530062" y="4122733"/>
                  </a:lnTo>
                  <a:lnTo>
                    <a:pt x="492755" y="4150316"/>
                  </a:lnTo>
                  <a:lnTo>
                    <a:pt x="454396" y="4177960"/>
                  </a:lnTo>
                  <a:lnTo>
                    <a:pt x="415754" y="4218341"/>
                  </a:lnTo>
                  <a:lnTo>
                    <a:pt x="375415" y="4246099"/>
                  </a:lnTo>
                  <a:lnTo>
                    <a:pt x="334147" y="4273910"/>
                  </a:lnTo>
                  <a:lnTo>
                    <a:pt x="291264" y="4289093"/>
                  </a:lnTo>
                  <a:lnTo>
                    <a:pt x="248262" y="4317003"/>
                  </a:lnTo>
                  <a:lnTo>
                    <a:pt x="204455" y="4344960"/>
                  </a:lnTo>
                  <a:lnTo>
                    <a:pt x="159157" y="4360281"/>
                  </a:lnTo>
                  <a:lnTo>
                    <a:pt x="113863" y="4388323"/>
                  </a:lnTo>
                  <a:lnTo>
                    <a:pt x="19817" y="4419164"/>
                  </a:lnTo>
                  <a:lnTo>
                    <a:pt x="0" y="4433022"/>
                  </a:lnTo>
                  <a:lnTo>
                    <a:pt x="828319" y="4436355"/>
                  </a:lnTo>
                  <a:close/>
                </a:path>
              </a:pathLst>
            </a:custGeom>
            <a:solidFill>
              <a:srgbClr val="B698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378613" y="6685217"/>
              <a:ext cx="3909695" cy="3602354"/>
            </a:xfrm>
            <a:custGeom>
              <a:avLst/>
              <a:gdLst/>
              <a:ahLst/>
              <a:cxnLst/>
              <a:rect l="l" t="t" r="r" b="b"/>
              <a:pathLst>
                <a:path w="3909694" h="3602354">
                  <a:moveTo>
                    <a:pt x="467273" y="3601782"/>
                  </a:moveTo>
                  <a:lnTo>
                    <a:pt x="494060" y="3543694"/>
                  </a:lnTo>
                  <a:lnTo>
                    <a:pt x="514856" y="3499083"/>
                  </a:lnTo>
                  <a:lnTo>
                    <a:pt x="536024" y="3454490"/>
                  </a:lnTo>
                  <a:lnTo>
                    <a:pt x="557708" y="3409967"/>
                  </a:lnTo>
                  <a:lnTo>
                    <a:pt x="580052" y="3365562"/>
                  </a:lnTo>
                  <a:lnTo>
                    <a:pt x="603200" y="3321326"/>
                  </a:lnTo>
                  <a:lnTo>
                    <a:pt x="627513" y="3278919"/>
                  </a:lnTo>
                  <a:lnTo>
                    <a:pt x="653557" y="3239167"/>
                  </a:lnTo>
                  <a:lnTo>
                    <a:pt x="681264" y="3201970"/>
                  </a:lnTo>
                  <a:lnTo>
                    <a:pt x="710563" y="3167230"/>
                  </a:lnTo>
                  <a:lnTo>
                    <a:pt x="741389" y="3134847"/>
                  </a:lnTo>
                  <a:lnTo>
                    <a:pt x="773670" y="3104723"/>
                  </a:lnTo>
                  <a:lnTo>
                    <a:pt x="807340" y="3076756"/>
                  </a:lnTo>
                  <a:lnTo>
                    <a:pt x="842329" y="3050850"/>
                  </a:lnTo>
                  <a:lnTo>
                    <a:pt x="878569" y="3026904"/>
                  </a:lnTo>
                  <a:lnTo>
                    <a:pt x="915991" y="3004818"/>
                  </a:lnTo>
                  <a:lnTo>
                    <a:pt x="954526" y="2984495"/>
                  </a:lnTo>
                  <a:lnTo>
                    <a:pt x="994107" y="2965834"/>
                  </a:lnTo>
                  <a:lnTo>
                    <a:pt x="1034664" y="2948736"/>
                  </a:lnTo>
                  <a:lnTo>
                    <a:pt x="1076129" y="2933103"/>
                  </a:lnTo>
                  <a:lnTo>
                    <a:pt x="1118433" y="2918834"/>
                  </a:lnTo>
                  <a:lnTo>
                    <a:pt x="1161508" y="2905831"/>
                  </a:lnTo>
                  <a:lnTo>
                    <a:pt x="1205284" y="2893994"/>
                  </a:lnTo>
                  <a:lnTo>
                    <a:pt x="1249695" y="2883225"/>
                  </a:lnTo>
                  <a:lnTo>
                    <a:pt x="1294670" y="2873423"/>
                  </a:lnTo>
                  <a:lnTo>
                    <a:pt x="1340141" y="2864490"/>
                  </a:lnTo>
                  <a:lnTo>
                    <a:pt x="1386041" y="2856327"/>
                  </a:lnTo>
                  <a:lnTo>
                    <a:pt x="1432299" y="2848834"/>
                  </a:lnTo>
                  <a:lnTo>
                    <a:pt x="1478848" y="2841911"/>
                  </a:lnTo>
                  <a:lnTo>
                    <a:pt x="1525618" y="2835461"/>
                  </a:lnTo>
                  <a:lnTo>
                    <a:pt x="1899543" y="2788932"/>
                  </a:lnTo>
                  <a:lnTo>
                    <a:pt x="1945225" y="2782261"/>
                  </a:lnTo>
                  <a:lnTo>
                    <a:pt x="1990443" y="2775070"/>
                  </a:lnTo>
                  <a:lnTo>
                    <a:pt x="2035128" y="2767260"/>
                  </a:lnTo>
                  <a:lnTo>
                    <a:pt x="2079212" y="2758730"/>
                  </a:lnTo>
                  <a:lnTo>
                    <a:pt x="2122626" y="2749382"/>
                  </a:lnTo>
                  <a:lnTo>
                    <a:pt x="2165302" y="2739116"/>
                  </a:lnTo>
                  <a:lnTo>
                    <a:pt x="2207171" y="2727834"/>
                  </a:lnTo>
                  <a:lnTo>
                    <a:pt x="2248165" y="2715435"/>
                  </a:lnTo>
                  <a:lnTo>
                    <a:pt x="2298288" y="2698326"/>
                  </a:lnTo>
                  <a:lnTo>
                    <a:pt x="2346630" y="2679731"/>
                  </a:lnTo>
                  <a:lnTo>
                    <a:pt x="2393237" y="2659690"/>
                  </a:lnTo>
                  <a:lnTo>
                    <a:pt x="2438157" y="2638240"/>
                  </a:lnTo>
                  <a:lnTo>
                    <a:pt x="2481435" y="2615420"/>
                  </a:lnTo>
                  <a:lnTo>
                    <a:pt x="2523121" y="2591267"/>
                  </a:lnTo>
                  <a:lnTo>
                    <a:pt x="2563260" y="2565820"/>
                  </a:lnTo>
                  <a:lnTo>
                    <a:pt x="2601900" y="2539116"/>
                  </a:lnTo>
                  <a:lnTo>
                    <a:pt x="2639089" y="2511195"/>
                  </a:lnTo>
                  <a:lnTo>
                    <a:pt x="2674872" y="2482093"/>
                  </a:lnTo>
                  <a:lnTo>
                    <a:pt x="2709298" y="2451850"/>
                  </a:lnTo>
                  <a:lnTo>
                    <a:pt x="2742414" y="2420502"/>
                  </a:lnTo>
                  <a:lnTo>
                    <a:pt x="2774266" y="2388089"/>
                  </a:lnTo>
                  <a:lnTo>
                    <a:pt x="2804902" y="2354649"/>
                  </a:lnTo>
                  <a:lnTo>
                    <a:pt x="2834369" y="2320219"/>
                  </a:lnTo>
                  <a:lnTo>
                    <a:pt x="2862715" y="2284837"/>
                  </a:lnTo>
                  <a:lnTo>
                    <a:pt x="2889986" y="2248543"/>
                  </a:lnTo>
                  <a:lnTo>
                    <a:pt x="2916229" y="2211373"/>
                  </a:lnTo>
                  <a:lnTo>
                    <a:pt x="2941492" y="2173366"/>
                  </a:lnTo>
                  <a:lnTo>
                    <a:pt x="2965822" y="2134561"/>
                  </a:lnTo>
                  <a:lnTo>
                    <a:pt x="2989265" y="2094994"/>
                  </a:lnTo>
                  <a:lnTo>
                    <a:pt x="3011870" y="2054705"/>
                  </a:lnTo>
                  <a:lnTo>
                    <a:pt x="3033683" y="2013731"/>
                  </a:lnTo>
                  <a:lnTo>
                    <a:pt x="3054752" y="1972111"/>
                  </a:lnTo>
                  <a:lnTo>
                    <a:pt x="3075123" y="1929882"/>
                  </a:lnTo>
                  <a:lnTo>
                    <a:pt x="3094844" y="1887084"/>
                  </a:lnTo>
                  <a:lnTo>
                    <a:pt x="3113962" y="1843753"/>
                  </a:lnTo>
                  <a:lnTo>
                    <a:pt x="3132524" y="1799928"/>
                  </a:lnTo>
                  <a:lnTo>
                    <a:pt x="3150578" y="1755647"/>
                  </a:lnTo>
                  <a:lnTo>
                    <a:pt x="3168169" y="1710948"/>
                  </a:lnTo>
                  <a:lnTo>
                    <a:pt x="3185346" y="1665869"/>
                  </a:lnTo>
                  <a:lnTo>
                    <a:pt x="3202156" y="1620449"/>
                  </a:lnTo>
                  <a:lnTo>
                    <a:pt x="3218646" y="1574726"/>
                  </a:lnTo>
                  <a:lnTo>
                    <a:pt x="3234863" y="1528737"/>
                  </a:lnTo>
                  <a:lnTo>
                    <a:pt x="3250854" y="1482521"/>
                  </a:lnTo>
                  <a:lnTo>
                    <a:pt x="3266666" y="1436115"/>
                  </a:lnTo>
                  <a:lnTo>
                    <a:pt x="3282347" y="1389559"/>
                  </a:lnTo>
                  <a:lnTo>
                    <a:pt x="3298029" y="1343257"/>
                  </a:lnTo>
                  <a:lnTo>
                    <a:pt x="3314051" y="1296942"/>
                  </a:lnTo>
                  <a:lnTo>
                    <a:pt x="3330516" y="1250702"/>
                  </a:lnTo>
                  <a:lnTo>
                    <a:pt x="3347523" y="1204624"/>
                  </a:lnTo>
                  <a:lnTo>
                    <a:pt x="3365175" y="1158796"/>
                  </a:lnTo>
                  <a:lnTo>
                    <a:pt x="3383572" y="1113305"/>
                  </a:lnTo>
                  <a:lnTo>
                    <a:pt x="3402816" y="1068238"/>
                  </a:lnTo>
                  <a:lnTo>
                    <a:pt x="3423009" y="1023684"/>
                  </a:lnTo>
                  <a:lnTo>
                    <a:pt x="3444252" y="979729"/>
                  </a:lnTo>
                  <a:lnTo>
                    <a:pt x="3466645" y="936460"/>
                  </a:lnTo>
                  <a:lnTo>
                    <a:pt x="3490290" y="893967"/>
                  </a:lnTo>
                  <a:lnTo>
                    <a:pt x="3515290" y="852335"/>
                  </a:lnTo>
                  <a:lnTo>
                    <a:pt x="3541744" y="811652"/>
                  </a:lnTo>
                  <a:lnTo>
                    <a:pt x="3569754" y="772006"/>
                  </a:lnTo>
                  <a:lnTo>
                    <a:pt x="3599422" y="733485"/>
                  </a:lnTo>
                  <a:lnTo>
                    <a:pt x="3630848" y="696175"/>
                  </a:lnTo>
                  <a:lnTo>
                    <a:pt x="3664135" y="660164"/>
                  </a:lnTo>
                  <a:lnTo>
                    <a:pt x="3699383" y="625540"/>
                  </a:lnTo>
                  <a:lnTo>
                    <a:pt x="3736694" y="592389"/>
                  </a:lnTo>
                  <a:lnTo>
                    <a:pt x="3775016" y="561374"/>
                  </a:lnTo>
                  <a:lnTo>
                    <a:pt x="3814547" y="532094"/>
                  </a:lnTo>
                  <a:lnTo>
                    <a:pt x="3855213" y="504571"/>
                  </a:lnTo>
                  <a:lnTo>
                    <a:pt x="3896943" y="478825"/>
                  </a:lnTo>
                  <a:lnTo>
                    <a:pt x="3909386" y="471850"/>
                  </a:lnTo>
                  <a:lnTo>
                    <a:pt x="3909386" y="0"/>
                  </a:lnTo>
                  <a:lnTo>
                    <a:pt x="3850798" y="24050"/>
                  </a:lnTo>
                  <a:lnTo>
                    <a:pt x="3807954" y="43493"/>
                  </a:lnTo>
                  <a:lnTo>
                    <a:pt x="3765707" y="64169"/>
                  </a:lnTo>
                  <a:lnTo>
                    <a:pt x="3724086" y="86070"/>
                  </a:lnTo>
                  <a:lnTo>
                    <a:pt x="3683118" y="109185"/>
                  </a:lnTo>
                  <a:lnTo>
                    <a:pt x="3642832" y="133503"/>
                  </a:lnTo>
                  <a:lnTo>
                    <a:pt x="3603256" y="159016"/>
                  </a:lnTo>
                  <a:lnTo>
                    <a:pt x="3564419" y="185712"/>
                  </a:lnTo>
                  <a:lnTo>
                    <a:pt x="3526349" y="213582"/>
                  </a:lnTo>
                  <a:lnTo>
                    <a:pt x="3489073" y="242616"/>
                  </a:lnTo>
                  <a:lnTo>
                    <a:pt x="3452621" y="272804"/>
                  </a:lnTo>
                  <a:lnTo>
                    <a:pt x="3417020" y="304136"/>
                  </a:lnTo>
                  <a:lnTo>
                    <a:pt x="3382300" y="336601"/>
                  </a:lnTo>
                  <a:lnTo>
                    <a:pt x="3348487" y="370191"/>
                  </a:lnTo>
                  <a:lnTo>
                    <a:pt x="3315611" y="404894"/>
                  </a:lnTo>
                  <a:lnTo>
                    <a:pt x="3283700" y="440701"/>
                  </a:lnTo>
                  <a:lnTo>
                    <a:pt x="3252782" y="477602"/>
                  </a:lnTo>
                  <a:lnTo>
                    <a:pt x="3222885" y="515587"/>
                  </a:lnTo>
                  <a:lnTo>
                    <a:pt x="3194037" y="554646"/>
                  </a:lnTo>
                  <a:lnTo>
                    <a:pt x="3166268" y="594769"/>
                  </a:lnTo>
                  <a:lnTo>
                    <a:pt x="3139605" y="635945"/>
                  </a:lnTo>
                  <a:lnTo>
                    <a:pt x="3114076" y="678166"/>
                  </a:lnTo>
                  <a:lnTo>
                    <a:pt x="3089710" y="721420"/>
                  </a:lnTo>
                  <a:lnTo>
                    <a:pt x="3069541" y="760095"/>
                  </a:lnTo>
                  <a:lnTo>
                    <a:pt x="3050276" y="799874"/>
                  </a:lnTo>
                  <a:lnTo>
                    <a:pt x="3031833" y="840672"/>
                  </a:lnTo>
                  <a:lnTo>
                    <a:pt x="3014128" y="882402"/>
                  </a:lnTo>
                  <a:lnTo>
                    <a:pt x="2997080" y="924981"/>
                  </a:lnTo>
                  <a:lnTo>
                    <a:pt x="2980605" y="968320"/>
                  </a:lnTo>
                  <a:lnTo>
                    <a:pt x="2964623" y="1012336"/>
                  </a:lnTo>
                  <a:lnTo>
                    <a:pt x="2949049" y="1056943"/>
                  </a:lnTo>
                  <a:lnTo>
                    <a:pt x="2933802" y="1102054"/>
                  </a:lnTo>
                  <a:lnTo>
                    <a:pt x="2918800" y="1147584"/>
                  </a:lnTo>
                  <a:lnTo>
                    <a:pt x="2903959" y="1193448"/>
                  </a:lnTo>
                  <a:lnTo>
                    <a:pt x="2859582" y="1332185"/>
                  </a:lnTo>
                  <a:lnTo>
                    <a:pt x="2844563" y="1378528"/>
                  </a:lnTo>
                  <a:lnTo>
                    <a:pt x="2829294" y="1424775"/>
                  </a:lnTo>
                  <a:lnTo>
                    <a:pt x="2813692" y="1470843"/>
                  </a:lnTo>
                  <a:lnTo>
                    <a:pt x="2797675" y="1516645"/>
                  </a:lnTo>
                  <a:lnTo>
                    <a:pt x="2781159" y="1562095"/>
                  </a:lnTo>
                  <a:lnTo>
                    <a:pt x="2764063" y="1607108"/>
                  </a:lnTo>
                  <a:lnTo>
                    <a:pt x="2746305" y="1651599"/>
                  </a:lnTo>
                  <a:lnTo>
                    <a:pt x="2727801" y="1695481"/>
                  </a:lnTo>
                  <a:lnTo>
                    <a:pt x="2708469" y="1738670"/>
                  </a:lnTo>
                  <a:lnTo>
                    <a:pt x="2688227" y="1781079"/>
                  </a:lnTo>
                  <a:lnTo>
                    <a:pt x="2666992" y="1822623"/>
                  </a:lnTo>
                  <a:lnTo>
                    <a:pt x="2644682" y="1863216"/>
                  </a:lnTo>
                  <a:lnTo>
                    <a:pt x="2621215" y="1902773"/>
                  </a:lnTo>
                  <a:lnTo>
                    <a:pt x="2596508" y="1941208"/>
                  </a:lnTo>
                  <a:lnTo>
                    <a:pt x="2570478" y="1978435"/>
                  </a:lnTo>
                  <a:lnTo>
                    <a:pt x="2543043" y="2014369"/>
                  </a:lnTo>
                  <a:lnTo>
                    <a:pt x="2514120" y="2048924"/>
                  </a:lnTo>
                  <a:lnTo>
                    <a:pt x="2483628" y="2082014"/>
                  </a:lnTo>
                  <a:lnTo>
                    <a:pt x="2451483" y="2113555"/>
                  </a:lnTo>
                  <a:lnTo>
                    <a:pt x="2417604" y="2143459"/>
                  </a:lnTo>
                  <a:lnTo>
                    <a:pt x="2381907" y="2171643"/>
                  </a:lnTo>
                  <a:lnTo>
                    <a:pt x="2344311" y="2198019"/>
                  </a:lnTo>
                  <a:lnTo>
                    <a:pt x="2304732" y="2222503"/>
                  </a:lnTo>
                  <a:lnTo>
                    <a:pt x="2263089" y="2245008"/>
                  </a:lnTo>
                  <a:lnTo>
                    <a:pt x="2219299" y="2265450"/>
                  </a:lnTo>
                  <a:lnTo>
                    <a:pt x="2176342" y="2283151"/>
                  </a:lnTo>
                  <a:lnTo>
                    <a:pt x="2132934" y="2299361"/>
                  </a:lnTo>
                  <a:lnTo>
                    <a:pt x="2089107" y="2314180"/>
                  </a:lnTo>
                  <a:lnTo>
                    <a:pt x="2044893" y="2327708"/>
                  </a:lnTo>
                  <a:lnTo>
                    <a:pt x="2000323" y="2340043"/>
                  </a:lnTo>
                  <a:lnTo>
                    <a:pt x="1955430" y="2351285"/>
                  </a:lnTo>
                  <a:lnTo>
                    <a:pt x="1910245" y="2361533"/>
                  </a:lnTo>
                  <a:lnTo>
                    <a:pt x="1864800" y="2370886"/>
                  </a:lnTo>
                  <a:lnTo>
                    <a:pt x="1819128" y="2379444"/>
                  </a:lnTo>
                  <a:lnTo>
                    <a:pt x="1773259" y="2387306"/>
                  </a:lnTo>
                  <a:lnTo>
                    <a:pt x="1727225" y="2394571"/>
                  </a:lnTo>
                  <a:lnTo>
                    <a:pt x="1634793" y="2407708"/>
                  </a:lnTo>
                  <a:lnTo>
                    <a:pt x="1356869" y="2443118"/>
                  </a:lnTo>
                  <a:lnTo>
                    <a:pt x="1264868" y="2456235"/>
                  </a:lnTo>
                  <a:lnTo>
                    <a:pt x="1219130" y="2463487"/>
                  </a:lnTo>
                  <a:lnTo>
                    <a:pt x="1173611" y="2471333"/>
                  </a:lnTo>
                  <a:lnTo>
                    <a:pt x="1128342" y="2479872"/>
                  </a:lnTo>
                  <a:lnTo>
                    <a:pt x="1083354" y="2489205"/>
                  </a:lnTo>
                  <a:lnTo>
                    <a:pt x="1038681" y="2499430"/>
                  </a:lnTo>
                  <a:lnTo>
                    <a:pt x="994353" y="2510646"/>
                  </a:lnTo>
                  <a:lnTo>
                    <a:pt x="950402" y="2522953"/>
                  </a:lnTo>
                  <a:lnTo>
                    <a:pt x="906860" y="2536450"/>
                  </a:lnTo>
                  <a:lnTo>
                    <a:pt x="863760" y="2551237"/>
                  </a:lnTo>
                  <a:lnTo>
                    <a:pt x="821132" y="2567412"/>
                  </a:lnTo>
                  <a:lnTo>
                    <a:pt x="779010" y="2585075"/>
                  </a:lnTo>
                  <a:lnTo>
                    <a:pt x="737424" y="2604324"/>
                  </a:lnTo>
                  <a:lnTo>
                    <a:pt x="696407" y="2625261"/>
                  </a:lnTo>
                  <a:lnTo>
                    <a:pt x="655990" y="2647983"/>
                  </a:lnTo>
                  <a:lnTo>
                    <a:pt x="616206" y="2672590"/>
                  </a:lnTo>
                  <a:lnTo>
                    <a:pt x="577085" y="2699181"/>
                  </a:lnTo>
                  <a:lnTo>
                    <a:pt x="538661" y="2727855"/>
                  </a:lnTo>
                  <a:lnTo>
                    <a:pt x="500965" y="2758712"/>
                  </a:lnTo>
                  <a:lnTo>
                    <a:pt x="464028" y="2791852"/>
                  </a:lnTo>
                  <a:lnTo>
                    <a:pt x="427654" y="2827869"/>
                  </a:lnTo>
                  <a:lnTo>
                    <a:pt x="393657" y="2865219"/>
                  </a:lnTo>
                  <a:lnTo>
                    <a:pt x="361850" y="2903801"/>
                  </a:lnTo>
                  <a:lnTo>
                    <a:pt x="332045" y="2943514"/>
                  </a:lnTo>
                  <a:lnTo>
                    <a:pt x="304055" y="2984258"/>
                  </a:lnTo>
                  <a:lnTo>
                    <a:pt x="277691" y="3025932"/>
                  </a:lnTo>
                  <a:lnTo>
                    <a:pt x="252766" y="3068437"/>
                  </a:lnTo>
                  <a:lnTo>
                    <a:pt x="229092" y="3111672"/>
                  </a:lnTo>
                  <a:lnTo>
                    <a:pt x="206481" y="3155536"/>
                  </a:lnTo>
                  <a:lnTo>
                    <a:pt x="184745" y="3199929"/>
                  </a:lnTo>
                  <a:lnTo>
                    <a:pt x="163697" y="3244751"/>
                  </a:lnTo>
                  <a:lnTo>
                    <a:pt x="143149" y="3289901"/>
                  </a:lnTo>
                  <a:lnTo>
                    <a:pt x="122914" y="3335279"/>
                  </a:lnTo>
                  <a:lnTo>
                    <a:pt x="82627" y="3426317"/>
                  </a:lnTo>
                  <a:lnTo>
                    <a:pt x="62201" y="3471776"/>
                  </a:lnTo>
                  <a:lnTo>
                    <a:pt x="41336" y="3517061"/>
                  </a:lnTo>
                  <a:lnTo>
                    <a:pt x="19844" y="3562072"/>
                  </a:lnTo>
                  <a:lnTo>
                    <a:pt x="0" y="3601782"/>
                  </a:lnTo>
                  <a:lnTo>
                    <a:pt x="467273" y="3601782"/>
                  </a:lnTo>
                  <a:close/>
                </a:path>
              </a:pathLst>
            </a:custGeom>
            <a:solidFill>
              <a:srgbClr val="628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800502" y="2339197"/>
            <a:ext cx="9467850" cy="5976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22600" indent="-390525">
              <a:lnSpc>
                <a:spcPct val="100000"/>
              </a:lnSpc>
              <a:spcBef>
                <a:spcPts val="100"/>
              </a:spcBef>
              <a:buSzPct val="97916"/>
              <a:buFont typeface="Lucida Sans Unicode"/>
              <a:buChar char="•"/>
              <a:tabLst>
                <a:tab pos="3022600" algn="l"/>
              </a:tabLst>
            </a:pPr>
            <a:r>
              <a:rPr sz="4800" spc="-380" dirty="0">
                <a:solidFill>
                  <a:srgbClr val="1B4161"/>
                </a:solidFill>
                <a:latin typeface="Trebuchet MS"/>
                <a:cs typeface="Trebuchet MS"/>
              </a:rPr>
              <a:t>Otor</a:t>
            </a:r>
            <a:r>
              <a:rPr sz="4800" spc="-1455" dirty="0">
                <a:solidFill>
                  <a:srgbClr val="1B4161"/>
                </a:solidFill>
                <a:latin typeface="Trebuchet MS"/>
                <a:cs typeface="Trebuchet MS"/>
              </a:rPr>
              <a:t>i</a:t>
            </a:r>
            <a:r>
              <a:rPr sz="7200" spc="-1050" baseline="-2314" dirty="0">
                <a:solidFill>
                  <a:srgbClr val="F58561"/>
                </a:solidFill>
                <a:latin typeface="Trebuchet MS"/>
                <a:cs typeface="Trebuchet MS"/>
              </a:rPr>
              <a:t>i</a:t>
            </a:r>
            <a:r>
              <a:rPr sz="4800" spc="-380" dirty="0">
                <a:solidFill>
                  <a:srgbClr val="1B4161"/>
                </a:solidFill>
                <a:latin typeface="Trebuchet MS"/>
                <a:cs typeface="Trebuchet MS"/>
              </a:rPr>
              <a:t>ter</a:t>
            </a:r>
            <a:r>
              <a:rPr sz="4800" spc="-505" dirty="0">
                <a:solidFill>
                  <a:srgbClr val="1B4161"/>
                </a:solidFill>
                <a:latin typeface="Trebuchet MS"/>
                <a:cs typeface="Trebuchet MS"/>
              </a:rPr>
              <a:t> </a:t>
            </a:r>
            <a:r>
              <a:rPr sz="4800" spc="-735" dirty="0">
                <a:solidFill>
                  <a:srgbClr val="1B4161"/>
                </a:solidFill>
                <a:latin typeface="Trebuchet MS"/>
                <a:cs typeface="Trebuchet MS"/>
              </a:rPr>
              <a:t>Ebeveyn</a:t>
            </a:r>
            <a:r>
              <a:rPr sz="4800" spc="-505" dirty="0">
                <a:solidFill>
                  <a:srgbClr val="1B4161"/>
                </a:solidFill>
                <a:latin typeface="Trebuchet MS"/>
                <a:cs typeface="Trebuchet MS"/>
              </a:rPr>
              <a:t> </a:t>
            </a:r>
            <a:r>
              <a:rPr sz="4800" spc="-830" dirty="0">
                <a:solidFill>
                  <a:srgbClr val="1B4161"/>
                </a:solidFill>
                <a:latin typeface="Trebuchet MS"/>
                <a:cs typeface="Trebuchet MS"/>
              </a:rPr>
              <a:t>Tutumu:</a:t>
            </a:r>
            <a:endParaRPr sz="4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620"/>
              </a:spcBef>
            </a:pPr>
            <a:endParaRPr sz="4800">
              <a:latin typeface="Trebuchet MS"/>
              <a:cs typeface="Trebuchet MS"/>
            </a:endParaRPr>
          </a:p>
          <a:p>
            <a:pPr marL="12700" marR="5080" algn="ctr">
              <a:lnSpc>
                <a:spcPct val="77900"/>
              </a:lnSpc>
            </a:pPr>
            <a:r>
              <a:rPr sz="4150" spc="90" dirty="0">
                <a:solidFill>
                  <a:srgbClr val="1B4161"/>
                </a:solidFill>
                <a:latin typeface="Tahoma"/>
                <a:cs typeface="Tahoma"/>
              </a:rPr>
              <a:t>Anne</a:t>
            </a:r>
            <a:r>
              <a:rPr sz="4150" spc="-204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babaların</a:t>
            </a:r>
            <a:r>
              <a:rPr sz="4150" spc="-20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spc="-35" dirty="0">
                <a:solidFill>
                  <a:srgbClr val="1B4161"/>
                </a:solidFill>
                <a:latin typeface="Tahoma"/>
                <a:cs typeface="Tahoma"/>
              </a:rPr>
              <a:t>tutumuna</a:t>
            </a:r>
            <a:r>
              <a:rPr sz="4150" spc="-20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spc="-10" dirty="0">
                <a:solidFill>
                  <a:srgbClr val="1B4161"/>
                </a:solidFill>
                <a:latin typeface="Tahoma"/>
                <a:cs typeface="Tahoma"/>
              </a:rPr>
              <a:t>katı</a:t>
            </a:r>
            <a:r>
              <a:rPr sz="4150" spc="-20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kurallar</a:t>
            </a:r>
            <a:r>
              <a:rPr sz="4150" spc="-20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spc="-25" dirty="0">
                <a:solidFill>
                  <a:srgbClr val="1B4161"/>
                </a:solidFill>
                <a:latin typeface="Tahoma"/>
                <a:cs typeface="Tahoma"/>
              </a:rPr>
              <a:t>ve </a:t>
            </a:r>
            <a:r>
              <a:rPr sz="4150" spc="100" dirty="0">
                <a:solidFill>
                  <a:srgbClr val="1B4161"/>
                </a:solidFill>
                <a:latin typeface="Tahoma"/>
                <a:cs typeface="Tahoma"/>
              </a:rPr>
              <a:t>ceza</a:t>
            </a:r>
            <a:r>
              <a:rPr sz="4150" spc="-9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eşlik</a:t>
            </a:r>
            <a:r>
              <a:rPr sz="4150" spc="-8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spc="55" dirty="0">
                <a:solidFill>
                  <a:srgbClr val="1B4161"/>
                </a:solidFill>
                <a:latin typeface="Tahoma"/>
                <a:cs typeface="Tahoma"/>
              </a:rPr>
              <a:t>eder</a:t>
            </a:r>
            <a:r>
              <a:rPr sz="4150" spc="-8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ve</a:t>
            </a:r>
            <a:r>
              <a:rPr sz="4150" spc="-8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kontrolcüdürler.</a:t>
            </a:r>
            <a:r>
              <a:rPr sz="4150" spc="-8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spc="105" dirty="0">
                <a:solidFill>
                  <a:srgbClr val="1B4161"/>
                </a:solidFill>
                <a:latin typeface="Tahoma"/>
                <a:cs typeface="Tahoma"/>
              </a:rPr>
              <a:t>Bu </a:t>
            </a:r>
            <a:r>
              <a:rPr sz="4150" spc="-45" dirty="0">
                <a:solidFill>
                  <a:srgbClr val="1B4161"/>
                </a:solidFill>
                <a:latin typeface="Tahoma"/>
                <a:cs typeface="Tahoma"/>
              </a:rPr>
              <a:t>tutuma</a:t>
            </a:r>
            <a:r>
              <a:rPr sz="4150" spc="-11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sahip</a:t>
            </a:r>
            <a:r>
              <a:rPr sz="4150" spc="-10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anne</a:t>
            </a:r>
            <a:r>
              <a:rPr sz="4150" spc="-10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babaların</a:t>
            </a:r>
            <a:r>
              <a:rPr sz="4150" spc="-10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spc="50" dirty="0">
                <a:solidFill>
                  <a:srgbClr val="1B4161"/>
                </a:solidFill>
                <a:latin typeface="Tahoma"/>
                <a:cs typeface="Tahoma"/>
              </a:rPr>
              <a:t>çocukları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çekingen,</a:t>
            </a:r>
            <a:r>
              <a:rPr sz="4150" spc="-15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spc="-60" dirty="0">
                <a:solidFill>
                  <a:srgbClr val="1B4161"/>
                </a:solidFill>
                <a:latin typeface="Tahoma"/>
                <a:cs typeface="Tahoma"/>
              </a:rPr>
              <a:t>itaatkar,</a:t>
            </a:r>
            <a:r>
              <a:rPr sz="4150" spc="-14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korkak,</a:t>
            </a:r>
            <a:r>
              <a:rPr sz="4150" spc="-15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spc="-10" dirty="0">
                <a:solidFill>
                  <a:srgbClr val="1B4161"/>
                </a:solidFill>
                <a:latin typeface="Tahoma"/>
                <a:cs typeface="Tahoma"/>
              </a:rPr>
              <a:t>otoriteyi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memnun</a:t>
            </a:r>
            <a:r>
              <a:rPr sz="4150" spc="-9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etmek</a:t>
            </a:r>
            <a:r>
              <a:rPr sz="4150" spc="-9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spc="50" dirty="0">
                <a:solidFill>
                  <a:srgbClr val="1B4161"/>
                </a:solidFill>
                <a:latin typeface="Tahoma"/>
                <a:cs typeface="Tahoma"/>
              </a:rPr>
              <a:t>için</a:t>
            </a:r>
            <a:r>
              <a:rPr sz="4150" spc="-8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elinden</a:t>
            </a:r>
            <a:r>
              <a:rPr sz="4150" spc="-9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spc="-10" dirty="0">
                <a:solidFill>
                  <a:srgbClr val="1B4161"/>
                </a:solidFill>
                <a:latin typeface="Tahoma"/>
                <a:cs typeface="Tahoma"/>
              </a:rPr>
              <a:t>geleni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fazlasıyla</a:t>
            </a:r>
            <a:r>
              <a:rPr sz="4150" spc="-17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yapan</a:t>
            </a:r>
            <a:r>
              <a:rPr sz="4150" spc="-17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spc="50" dirty="0">
                <a:solidFill>
                  <a:srgbClr val="1B4161"/>
                </a:solidFill>
                <a:latin typeface="Tahoma"/>
                <a:cs typeface="Tahoma"/>
              </a:rPr>
              <a:t>ancak</a:t>
            </a:r>
            <a:r>
              <a:rPr sz="4150" spc="-17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spc="-10" dirty="0">
                <a:solidFill>
                  <a:srgbClr val="1B4161"/>
                </a:solidFill>
                <a:latin typeface="Tahoma"/>
                <a:cs typeface="Tahoma"/>
              </a:rPr>
              <a:t>otorite</a:t>
            </a:r>
            <a:r>
              <a:rPr sz="4150" spc="-17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spc="-10" dirty="0">
                <a:solidFill>
                  <a:srgbClr val="1B4161"/>
                </a:solidFill>
                <a:latin typeface="Tahoma"/>
                <a:cs typeface="Tahoma"/>
              </a:rPr>
              <a:t>figürü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ortadan</a:t>
            </a:r>
            <a:r>
              <a:rPr sz="4150" spc="-25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kalktığında</a:t>
            </a:r>
            <a:r>
              <a:rPr sz="4150" spc="-25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tepkisel,</a:t>
            </a:r>
            <a:r>
              <a:rPr sz="4150" spc="-25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spc="-10" dirty="0">
                <a:solidFill>
                  <a:srgbClr val="1B4161"/>
                </a:solidFill>
                <a:latin typeface="Tahoma"/>
                <a:cs typeface="Tahoma"/>
              </a:rPr>
              <a:t>kendinden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daha</a:t>
            </a:r>
            <a:r>
              <a:rPr sz="4150" spc="-8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spc="80" dirty="0">
                <a:solidFill>
                  <a:srgbClr val="1B4161"/>
                </a:solidFill>
                <a:latin typeface="Tahoma"/>
                <a:cs typeface="Tahoma"/>
              </a:rPr>
              <a:t>güçsüz</a:t>
            </a:r>
            <a:r>
              <a:rPr sz="4150" spc="-7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olana</a:t>
            </a:r>
            <a:r>
              <a:rPr sz="4150" spc="-7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karşı</a:t>
            </a:r>
            <a:r>
              <a:rPr sz="4150" spc="-7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dirty="0">
                <a:solidFill>
                  <a:srgbClr val="1B4161"/>
                </a:solidFill>
                <a:latin typeface="Tahoma"/>
                <a:cs typeface="Tahoma"/>
              </a:rPr>
              <a:t>saldırgan</a:t>
            </a:r>
            <a:r>
              <a:rPr sz="4150" spc="-7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spc="-25" dirty="0">
                <a:solidFill>
                  <a:srgbClr val="1B4161"/>
                </a:solidFill>
                <a:latin typeface="Tahoma"/>
                <a:cs typeface="Tahoma"/>
              </a:rPr>
              <a:t>bir </a:t>
            </a:r>
            <a:r>
              <a:rPr sz="4150" spc="-60" dirty="0">
                <a:solidFill>
                  <a:srgbClr val="1B4161"/>
                </a:solidFill>
                <a:latin typeface="Tahoma"/>
                <a:cs typeface="Tahoma"/>
              </a:rPr>
              <a:t>tutum</a:t>
            </a:r>
            <a:r>
              <a:rPr sz="4150" spc="-19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spc="60" dirty="0">
                <a:solidFill>
                  <a:srgbClr val="1B4161"/>
                </a:solidFill>
                <a:latin typeface="Tahoma"/>
                <a:cs typeface="Tahoma"/>
              </a:rPr>
              <a:t>içinde</a:t>
            </a:r>
            <a:r>
              <a:rPr sz="4150" spc="-19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150" spc="-10" dirty="0">
                <a:solidFill>
                  <a:srgbClr val="1B4161"/>
                </a:solidFill>
                <a:latin typeface="Tahoma"/>
                <a:cs typeface="Tahoma"/>
              </a:rPr>
              <a:t>olabilirler.</a:t>
            </a:r>
            <a:endParaRPr sz="415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89037" y="759930"/>
            <a:ext cx="11598962" cy="952706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843869" y="2698888"/>
            <a:ext cx="5046345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" spc="-245" dirty="0">
                <a:solidFill>
                  <a:srgbClr val="1B4161"/>
                </a:solidFill>
                <a:latin typeface="Lucida Sans Unicode"/>
                <a:cs typeface="Lucida Sans Unicode"/>
              </a:rPr>
              <a:t>İ</a:t>
            </a:r>
            <a:r>
              <a:rPr sz="4300" spc="-1215" dirty="0">
                <a:solidFill>
                  <a:srgbClr val="1B4161"/>
                </a:solidFill>
                <a:latin typeface="Trebuchet MS"/>
                <a:cs typeface="Trebuchet MS"/>
              </a:rPr>
              <a:t>l</a:t>
            </a:r>
            <a:r>
              <a:rPr sz="6450" spc="-855" baseline="-2583" dirty="0">
                <a:solidFill>
                  <a:srgbClr val="F58561"/>
                </a:solidFill>
                <a:latin typeface="Trebuchet MS"/>
                <a:cs typeface="Trebuchet MS"/>
              </a:rPr>
              <a:t>l</a:t>
            </a:r>
            <a:r>
              <a:rPr sz="4300" spc="-254" dirty="0">
                <a:solidFill>
                  <a:srgbClr val="1B4161"/>
                </a:solidFill>
                <a:latin typeface="Trebuchet MS"/>
                <a:cs typeface="Trebuchet MS"/>
              </a:rPr>
              <a:t>g</a:t>
            </a:r>
            <a:r>
              <a:rPr sz="4300" spc="-1210" dirty="0">
                <a:solidFill>
                  <a:srgbClr val="1B4161"/>
                </a:solidFill>
                <a:latin typeface="Trebuchet MS"/>
                <a:cs typeface="Trebuchet MS"/>
              </a:rPr>
              <a:t>i</a:t>
            </a:r>
            <a:r>
              <a:rPr sz="6450" spc="-802" baseline="-2583" dirty="0">
                <a:solidFill>
                  <a:srgbClr val="F58561"/>
                </a:solidFill>
                <a:latin typeface="Trebuchet MS"/>
                <a:cs typeface="Trebuchet MS"/>
              </a:rPr>
              <a:t>i</a:t>
            </a:r>
            <a:r>
              <a:rPr sz="4300" spc="-245" dirty="0">
                <a:solidFill>
                  <a:srgbClr val="1B4161"/>
                </a:solidFill>
                <a:latin typeface="Trebuchet MS"/>
                <a:cs typeface="Trebuchet MS"/>
              </a:rPr>
              <a:t>s</a:t>
            </a:r>
            <a:r>
              <a:rPr sz="4300" spc="-1210" dirty="0">
                <a:solidFill>
                  <a:srgbClr val="1B4161"/>
                </a:solidFill>
                <a:latin typeface="Trebuchet MS"/>
                <a:cs typeface="Trebuchet MS"/>
              </a:rPr>
              <a:t>i</a:t>
            </a:r>
            <a:r>
              <a:rPr sz="6450" spc="-802" baseline="-2583" dirty="0">
                <a:solidFill>
                  <a:srgbClr val="F58561"/>
                </a:solidFill>
                <a:latin typeface="Trebuchet MS"/>
                <a:cs typeface="Trebuchet MS"/>
              </a:rPr>
              <a:t>i</a:t>
            </a:r>
            <a:r>
              <a:rPr sz="4300" spc="-245" dirty="0">
                <a:solidFill>
                  <a:srgbClr val="1B4161"/>
                </a:solidFill>
                <a:latin typeface="Trebuchet MS"/>
                <a:cs typeface="Trebuchet MS"/>
              </a:rPr>
              <a:t>z</a:t>
            </a:r>
            <a:r>
              <a:rPr sz="4300" spc="-480" dirty="0">
                <a:solidFill>
                  <a:srgbClr val="1B4161"/>
                </a:solidFill>
                <a:latin typeface="Trebuchet MS"/>
                <a:cs typeface="Trebuchet MS"/>
              </a:rPr>
              <a:t> </a:t>
            </a:r>
            <a:r>
              <a:rPr sz="4300" spc="-575" dirty="0">
                <a:solidFill>
                  <a:srgbClr val="1B4161"/>
                </a:solidFill>
                <a:latin typeface="Trebuchet MS"/>
                <a:cs typeface="Trebuchet MS"/>
              </a:rPr>
              <a:t>ve</a:t>
            </a:r>
            <a:r>
              <a:rPr sz="4300" spc="-480" dirty="0">
                <a:solidFill>
                  <a:srgbClr val="1B4161"/>
                </a:solidFill>
                <a:latin typeface="Trebuchet MS"/>
                <a:cs typeface="Trebuchet MS"/>
              </a:rPr>
              <a:t> </a:t>
            </a:r>
            <a:r>
              <a:rPr sz="4300" spc="-425" dirty="0">
                <a:solidFill>
                  <a:srgbClr val="1B4161"/>
                </a:solidFill>
                <a:latin typeface="Trebuchet MS"/>
                <a:cs typeface="Trebuchet MS"/>
              </a:rPr>
              <a:t>K</a:t>
            </a:r>
            <a:r>
              <a:rPr sz="4300" spc="-415" dirty="0">
                <a:solidFill>
                  <a:srgbClr val="1B4161"/>
                </a:solidFill>
                <a:latin typeface="Trebuchet MS"/>
                <a:cs typeface="Trebuchet MS"/>
              </a:rPr>
              <a:t>ay</a:t>
            </a:r>
            <a:r>
              <a:rPr sz="4300" spc="-1365" dirty="0">
                <a:solidFill>
                  <a:srgbClr val="1B4161"/>
                </a:solidFill>
                <a:latin typeface="Trebuchet MS"/>
                <a:cs typeface="Trebuchet MS"/>
              </a:rPr>
              <a:t>ı</a:t>
            </a:r>
            <a:r>
              <a:rPr sz="6450" spc="-1072" baseline="-2583" dirty="0">
                <a:solidFill>
                  <a:srgbClr val="F58561"/>
                </a:solidFill>
                <a:latin typeface="Trebuchet MS"/>
                <a:cs typeface="Trebuchet MS"/>
              </a:rPr>
              <a:t>ı</a:t>
            </a:r>
            <a:r>
              <a:rPr sz="4300" spc="-415" dirty="0">
                <a:solidFill>
                  <a:srgbClr val="1B4161"/>
                </a:solidFill>
                <a:latin typeface="Trebuchet MS"/>
                <a:cs typeface="Trebuchet MS"/>
              </a:rPr>
              <a:t>ts</a:t>
            </a:r>
            <a:r>
              <a:rPr sz="4300" spc="-1365" dirty="0">
                <a:solidFill>
                  <a:srgbClr val="1B4161"/>
                </a:solidFill>
                <a:latin typeface="Trebuchet MS"/>
                <a:cs typeface="Trebuchet MS"/>
              </a:rPr>
              <a:t>ı</a:t>
            </a:r>
            <a:r>
              <a:rPr sz="6450" spc="-1072" baseline="-2583" dirty="0">
                <a:solidFill>
                  <a:srgbClr val="F58561"/>
                </a:solidFill>
                <a:latin typeface="Trebuchet MS"/>
                <a:cs typeface="Trebuchet MS"/>
              </a:rPr>
              <a:t>ı</a:t>
            </a:r>
            <a:r>
              <a:rPr sz="4300" spc="-415" dirty="0">
                <a:solidFill>
                  <a:srgbClr val="1B4161"/>
                </a:solidFill>
                <a:latin typeface="Trebuchet MS"/>
                <a:cs typeface="Trebuchet MS"/>
              </a:rPr>
              <a:t>z</a:t>
            </a:r>
            <a:r>
              <a:rPr sz="4300" spc="-480" dirty="0">
                <a:solidFill>
                  <a:srgbClr val="1B4161"/>
                </a:solidFill>
                <a:latin typeface="Trebuchet MS"/>
                <a:cs typeface="Trebuchet MS"/>
              </a:rPr>
              <a:t> </a:t>
            </a:r>
            <a:r>
              <a:rPr sz="4300" spc="-625" dirty="0">
                <a:solidFill>
                  <a:srgbClr val="1B4161"/>
                </a:solidFill>
                <a:latin typeface="Trebuchet MS"/>
                <a:cs typeface="Trebuchet MS"/>
              </a:rPr>
              <a:t>Anne</a:t>
            </a:r>
            <a:r>
              <a:rPr sz="4300" spc="-480" dirty="0">
                <a:solidFill>
                  <a:srgbClr val="1B4161"/>
                </a:solidFill>
                <a:latin typeface="Trebuchet MS"/>
                <a:cs typeface="Trebuchet MS"/>
              </a:rPr>
              <a:t> </a:t>
            </a:r>
            <a:r>
              <a:rPr sz="4300" spc="-775" dirty="0">
                <a:solidFill>
                  <a:srgbClr val="1B4161"/>
                </a:solidFill>
                <a:latin typeface="Trebuchet MS"/>
                <a:cs typeface="Trebuchet MS"/>
              </a:rPr>
              <a:t>Baba</a:t>
            </a:r>
            <a:endParaRPr sz="43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681572" y="135741"/>
            <a:ext cx="281809" cy="26699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5954688" y="312263"/>
            <a:ext cx="128270" cy="132715"/>
            <a:chOff x="15954688" y="312263"/>
            <a:chExt cx="128270" cy="13271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59589" y="312263"/>
              <a:ext cx="123176" cy="13242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5954679" y="313981"/>
              <a:ext cx="43815" cy="69215"/>
            </a:xfrm>
            <a:custGeom>
              <a:avLst/>
              <a:gdLst/>
              <a:ahLst/>
              <a:cxnLst/>
              <a:rect l="l" t="t" r="r" b="b"/>
              <a:pathLst>
                <a:path w="43815" h="69214">
                  <a:moveTo>
                    <a:pt x="15316" y="60286"/>
                  </a:moveTo>
                  <a:lnTo>
                    <a:pt x="6743" y="53860"/>
                  </a:lnTo>
                  <a:lnTo>
                    <a:pt x="304" y="61201"/>
                  </a:lnTo>
                  <a:lnTo>
                    <a:pt x="0" y="63957"/>
                  </a:lnTo>
                  <a:lnTo>
                    <a:pt x="4292" y="68859"/>
                  </a:lnTo>
                  <a:lnTo>
                    <a:pt x="10414" y="64884"/>
                  </a:lnTo>
                  <a:lnTo>
                    <a:pt x="15316" y="60286"/>
                  </a:lnTo>
                  <a:close/>
                </a:path>
                <a:path w="43815" h="69214">
                  <a:moveTo>
                    <a:pt x="43497" y="5778"/>
                  </a:moveTo>
                  <a:lnTo>
                    <a:pt x="43192" y="3644"/>
                  </a:lnTo>
                  <a:lnTo>
                    <a:pt x="43192" y="1498"/>
                  </a:lnTo>
                  <a:lnTo>
                    <a:pt x="34505" y="0"/>
                  </a:lnTo>
                  <a:lnTo>
                    <a:pt x="27724" y="1231"/>
                  </a:lnTo>
                  <a:lnTo>
                    <a:pt x="24155" y="4127"/>
                  </a:lnTo>
                  <a:lnTo>
                    <a:pt x="25120" y="7620"/>
                  </a:lnTo>
                  <a:lnTo>
                    <a:pt x="29857" y="14147"/>
                  </a:lnTo>
                  <a:lnTo>
                    <a:pt x="28143" y="17119"/>
                  </a:lnTo>
                  <a:lnTo>
                    <a:pt x="23609" y="18478"/>
                  </a:lnTo>
                  <a:lnTo>
                    <a:pt x="19913" y="20180"/>
                  </a:lnTo>
                  <a:lnTo>
                    <a:pt x="15925" y="27825"/>
                  </a:lnTo>
                  <a:lnTo>
                    <a:pt x="12865" y="17424"/>
                  </a:lnTo>
                  <a:lnTo>
                    <a:pt x="8267" y="19875"/>
                  </a:lnTo>
                  <a:lnTo>
                    <a:pt x="8572" y="27546"/>
                  </a:lnTo>
                  <a:lnTo>
                    <a:pt x="9994" y="35331"/>
                  </a:lnTo>
                  <a:lnTo>
                    <a:pt x="10553" y="43116"/>
                  </a:lnTo>
                  <a:lnTo>
                    <a:pt x="8267" y="50800"/>
                  </a:lnTo>
                  <a:lnTo>
                    <a:pt x="12255" y="48348"/>
                  </a:lnTo>
                  <a:lnTo>
                    <a:pt x="19608" y="54775"/>
                  </a:lnTo>
                  <a:lnTo>
                    <a:pt x="21132" y="45897"/>
                  </a:lnTo>
                  <a:lnTo>
                    <a:pt x="21132" y="44665"/>
                  </a:lnTo>
                  <a:lnTo>
                    <a:pt x="16852" y="43446"/>
                  </a:lnTo>
                  <a:lnTo>
                    <a:pt x="20218" y="41910"/>
                  </a:lnTo>
                  <a:lnTo>
                    <a:pt x="22364" y="40995"/>
                  </a:lnTo>
                  <a:lnTo>
                    <a:pt x="25120" y="41605"/>
                  </a:lnTo>
                  <a:lnTo>
                    <a:pt x="27571" y="41605"/>
                  </a:lnTo>
                  <a:lnTo>
                    <a:pt x="34848" y="30048"/>
                  </a:lnTo>
                  <a:lnTo>
                    <a:pt x="37223" y="23698"/>
                  </a:lnTo>
                  <a:lnTo>
                    <a:pt x="37071" y="16192"/>
                  </a:lnTo>
                  <a:lnTo>
                    <a:pt x="36144" y="13131"/>
                  </a:lnTo>
                  <a:lnTo>
                    <a:pt x="38290" y="8229"/>
                  </a:lnTo>
                  <a:lnTo>
                    <a:pt x="43497" y="7924"/>
                  </a:lnTo>
                  <a:lnTo>
                    <a:pt x="43497" y="5778"/>
                  </a:lnTo>
                  <a:close/>
                </a:path>
              </a:pathLst>
            </a:custGeom>
            <a:solidFill>
              <a:srgbClr val="F2A0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015951" y="334763"/>
              <a:ext cx="15875" cy="20955"/>
            </a:xfrm>
            <a:custGeom>
              <a:avLst/>
              <a:gdLst/>
              <a:ahLst/>
              <a:cxnLst/>
              <a:rect l="l" t="t" r="r" b="b"/>
              <a:pathLst>
                <a:path w="15875" h="20954">
                  <a:moveTo>
                    <a:pt x="12252" y="0"/>
                  </a:moveTo>
                  <a:lnTo>
                    <a:pt x="15009" y="3980"/>
                  </a:lnTo>
                  <a:lnTo>
                    <a:pt x="13171" y="7348"/>
                  </a:lnTo>
                  <a:lnTo>
                    <a:pt x="10414" y="11635"/>
                  </a:lnTo>
                  <a:lnTo>
                    <a:pt x="15315" y="19289"/>
                  </a:lnTo>
                  <a:lnTo>
                    <a:pt x="7657" y="20208"/>
                  </a:lnTo>
                  <a:lnTo>
                    <a:pt x="0" y="20820"/>
                  </a:lnTo>
                  <a:lnTo>
                    <a:pt x="3369" y="13778"/>
                  </a:lnTo>
                  <a:lnTo>
                    <a:pt x="1531" y="11022"/>
                  </a:lnTo>
                  <a:lnTo>
                    <a:pt x="1531" y="5817"/>
                  </a:lnTo>
                  <a:lnTo>
                    <a:pt x="2144" y="918"/>
                  </a:lnTo>
                  <a:lnTo>
                    <a:pt x="7964" y="306"/>
                  </a:lnTo>
                  <a:lnTo>
                    <a:pt x="12252" y="0"/>
                  </a:lnTo>
                  <a:close/>
                </a:path>
              </a:pathLst>
            </a:custGeom>
            <a:solidFill>
              <a:srgbClr val="FDCC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84209" y="8618525"/>
            <a:ext cx="1558145" cy="153841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26479" y="8631385"/>
            <a:ext cx="168826" cy="13288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-1391" y="7162602"/>
            <a:ext cx="899645" cy="1310713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780935" y="8592117"/>
            <a:ext cx="166370" cy="168910"/>
            <a:chOff x="780935" y="8592117"/>
            <a:chExt cx="166370" cy="16891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7367" y="8592117"/>
              <a:ext cx="159863" cy="16835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80923" y="8690787"/>
              <a:ext cx="50800" cy="66675"/>
            </a:xfrm>
            <a:custGeom>
              <a:avLst/>
              <a:gdLst/>
              <a:ahLst/>
              <a:cxnLst/>
              <a:rect l="l" t="t" r="r" b="b"/>
              <a:pathLst>
                <a:path w="50800" h="66675">
                  <a:moveTo>
                    <a:pt x="29108" y="10414"/>
                  </a:moveTo>
                  <a:lnTo>
                    <a:pt x="25730" y="4902"/>
                  </a:lnTo>
                  <a:lnTo>
                    <a:pt x="20218" y="3632"/>
                  </a:lnTo>
                  <a:lnTo>
                    <a:pt x="20218" y="16230"/>
                  </a:lnTo>
                  <a:lnTo>
                    <a:pt x="18999" y="17767"/>
                  </a:lnTo>
                  <a:lnTo>
                    <a:pt x="18389" y="18681"/>
                  </a:lnTo>
                  <a:lnTo>
                    <a:pt x="17767" y="19900"/>
                  </a:lnTo>
                  <a:lnTo>
                    <a:pt x="17157" y="19291"/>
                  </a:lnTo>
                  <a:lnTo>
                    <a:pt x="15938" y="18681"/>
                  </a:lnTo>
                  <a:lnTo>
                    <a:pt x="15938" y="16535"/>
                  </a:lnTo>
                  <a:lnTo>
                    <a:pt x="16548" y="15316"/>
                  </a:lnTo>
                  <a:lnTo>
                    <a:pt x="16852" y="14084"/>
                  </a:lnTo>
                  <a:lnTo>
                    <a:pt x="17767" y="14706"/>
                  </a:lnTo>
                  <a:lnTo>
                    <a:pt x="18999" y="15316"/>
                  </a:lnTo>
                  <a:lnTo>
                    <a:pt x="20218" y="16230"/>
                  </a:lnTo>
                  <a:lnTo>
                    <a:pt x="20218" y="3632"/>
                  </a:lnTo>
                  <a:lnTo>
                    <a:pt x="17767" y="3060"/>
                  </a:lnTo>
                  <a:lnTo>
                    <a:pt x="14097" y="2146"/>
                  </a:lnTo>
                  <a:lnTo>
                    <a:pt x="10109" y="2146"/>
                  </a:lnTo>
                  <a:lnTo>
                    <a:pt x="6438" y="0"/>
                  </a:lnTo>
                  <a:lnTo>
                    <a:pt x="4292" y="1841"/>
                  </a:lnTo>
                  <a:lnTo>
                    <a:pt x="0" y="5207"/>
                  </a:lnTo>
                  <a:lnTo>
                    <a:pt x="15633" y="8890"/>
                  </a:lnTo>
                  <a:lnTo>
                    <a:pt x="11950" y="18681"/>
                  </a:lnTo>
                  <a:lnTo>
                    <a:pt x="9804" y="22352"/>
                  </a:lnTo>
                  <a:lnTo>
                    <a:pt x="6845" y="31115"/>
                  </a:lnTo>
                  <a:lnTo>
                    <a:pt x="8813" y="36588"/>
                  </a:lnTo>
                  <a:lnTo>
                    <a:pt x="14109" y="40005"/>
                  </a:lnTo>
                  <a:lnTo>
                    <a:pt x="21145" y="42570"/>
                  </a:lnTo>
                  <a:lnTo>
                    <a:pt x="21145" y="34302"/>
                  </a:lnTo>
                  <a:lnTo>
                    <a:pt x="22059" y="26035"/>
                  </a:lnTo>
                  <a:lnTo>
                    <a:pt x="24752" y="19900"/>
                  </a:lnTo>
                  <a:lnTo>
                    <a:pt x="25425" y="18376"/>
                  </a:lnTo>
                  <a:lnTo>
                    <a:pt x="27406" y="14084"/>
                  </a:lnTo>
                  <a:lnTo>
                    <a:pt x="29108" y="10414"/>
                  </a:lnTo>
                  <a:close/>
                </a:path>
                <a:path w="50800" h="66675">
                  <a:moveTo>
                    <a:pt x="50241" y="38582"/>
                  </a:moveTo>
                  <a:lnTo>
                    <a:pt x="49936" y="32461"/>
                  </a:lnTo>
                  <a:lnTo>
                    <a:pt x="43497" y="30619"/>
                  </a:lnTo>
                  <a:lnTo>
                    <a:pt x="38595" y="29400"/>
                  </a:lnTo>
                  <a:lnTo>
                    <a:pt x="34010" y="31242"/>
                  </a:lnTo>
                  <a:lnTo>
                    <a:pt x="37985" y="44094"/>
                  </a:lnTo>
                  <a:lnTo>
                    <a:pt x="29718" y="42252"/>
                  </a:lnTo>
                  <a:lnTo>
                    <a:pt x="28181" y="46240"/>
                  </a:lnTo>
                  <a:lnTo>
                    <a:pt x="32512" y="51333"/>
                  </a:lnTo>
                  <a:lnTo>
                    <a:pt x="34810" y="58293"/>
                  </a:lnTo>
                  <a:lnTo>
                    <a:pt x="38315" y="64274"/>
                  </a:lnTo>
                  <a:lnTo>
                    <a:pt x="46253" y="66446"/>
                  </a:lnTo>
                  <a:lnTo>
                    <a:pt x="43484" y="60629"/>
                  </a:lnTo>
                  <a:lnTo>
                    <a:pt x="43573" y="55041"/>
                  </a:lnTo>
                  <a:lnTo>
                    <a:pt x="45402" y="49568"/>
                  </a:lnTo>
                  <a:lnTo>
                    <a:pt x="50241" y="38582"/>
                  </a:lnTo>
                  <a:close/>
                </a:path>
              </a:pathLst>
            </a:custGeom>
            <a:solidFill>
              <a:srgbClr val="8F94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34809"/>
            <a:ext cx="6475959" cy="474344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679942" y="2899976"/>
            <a:ext cx="6945630" cy="6066790"/>
          </a:xfrm>
          <a:prstGeom prst="rect">
            <a:avLst/>
          </a:prstGeom>
        </p:spPr>
        <p:txBody>
          <a:bodyPr vert="horz" wrap="square" lIns="0" tIns="316230" rIns="0" bIns="0" rtlCol="0">
            <a:spAutoFit/>
          </a:bodyPr>
          <a:lstStyle/>
          <a:p>
            <a:pPr marL="325755" algn="ctr">
              <a:lnSpc>
                <a:spcPct val="100000"/>
              </a:lnSpc>
              <a:spcBef>
                <a:spcPts val="2490"/>
              </a:spcBef>
            </a:pPr>
            <a:r>
              <a:rPr sz="4300" spc="-750" dirty="0">
                <a:solidFill>
                  <a:srgbClr val="1B4161"/>
                </a:solidFill>
                <a:latin typeface="Trebuchet MS"/>
                <a:cs typeface="Trebuchet MS"/>
              </a:rPr>
              <a:t>Tutumu:</a:t>
            </a:r>
            <a:endParaRPr sz="4300">
              <a:latin typeface="Trebuchet MS"/>
              <a:cs typeface="Trebuchet MS"/>
            </a:endParaRPr>
          </a:p>
          <a:p>
            <a:pPr marL="12700" marR="5080" algn="ctr">
              <a:lnSpc>
                <a:spcPct val="78500"/>
              </a:lnSpc>
              <a:spcBef>
                <a:spcPts val="3554"/>
              </a:spcBef>
            </a:pPr>
            <a:r>
              <a:rPr sz="4300" spc="135" dirty="0">
                <a:solidFill>
                  <a:srgbClr val="1B4161"/>
                </a:solidFill>
                <a:latin typeface="Tahoma"/>
                <a:cs typeface="Tahoma"/>
              </a:rPr>
              <a:t>Bu</a:t>
            </a:r>
            <a:r>
              <a:rPr sz="4300" spc="-7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300" spc="-60" dirty="0">
                <a:solidFill>
                  <a:srgbClr val="1B4161"/>
                </a:solidFill>
                <a:latin typeface="Tahoma"/>
                <a:cs typeface="Tahoma"/>
              </a:rPr>
              <a:t>tutum</a:t>
            </a:r>
            <a:r>
              <a:rPr sz="4300" spc="-6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300" dirty="0">
                <a:solidFill>
                  <a:srgbClr val="1B4161"/>
                </a:solidFill>
                <a:latin typeface="Tahoma"/>
                <a:cs typeface="Tahoma"/>
              </a:rPr>
              <a:t>şeklinde</a:t>
            </a:r>
            <a:r>
              <a:rPr sz="4300" spc="-6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300" spc="-20" dirty="0">
                <a:solidFill>
                  <a:srgbClr val="1B4161"/>
                </a:solidFill>
                <a:latin typeface="Tahoma"/>
                <a:cs typeface="Tahoma"/>
              </a:rPr>
              <a:t>anne </a:t>
            </a:r>
            <a:r>
              <a:rPr sz="4300" dirty="0">
                <a:solidFill>
                  <a:srgbClr val="1B4161"/>
                </a:solidFill>
                <a:latin typeface="Tahoma"/>
                <a:cs typeface="Tahoma"/>
              </a:rPr>
              <a:t>babalar</a:t>
            </a:r>
            <a:r>
              <a:rPr sz="4300" spc="-8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300" spc="55" dirty="0">
                <a:solidFill>
                  <a:srgbClr val="1B4161"/>
                </a:solidFill>
                <a:latin typeface="Tahoma"/>
                <a:cs typeface="Tahoma"/>
              </a:rPr>
              <a:t>çocukların</a:t>
            </a:r>
            <a:r>
              <a:rPr sz="4300" spc="-8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300" spc="-10" dirty="0">
                <a:solidFill>
                  <a:srgbClr val="1B4161"/>
                </a:solidFill>
                <a:latin typeface="Tahoma"/>
                <a:cs typeface="Tahoma"/>
              </a:rPr>
              <a:t>isteklerini </a:t>
            </a:r>
            <a:r>
              <a:rPr sz="4300" dirty="0">
                <a:solidFill>
                  <a:srgbClr val="1B4161"/>
                </a:solidFill>
                <a:latin typeface="Tahoma"/>
                <a:cs typeface="Tahoma"/>
              </a:rPr>
              <a:t>ve</a:t>
            </a:r>
            <a:r>
              <a:rPr sz="4300" spc="-12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300" spc="95" dirty="0">
                <a:solidFill>
                  <a:srgbClr val="1B4161"/>
                </a:solidFill>
                <a:latin typeface="Tahoma"/>
                <a:cs typeface="Tahoma"/>
              </a:rPr>
              <a:t>çocuğun</a:t>
            </a:r>
            <a:r>
              <a:rPr sz="4300" spc="-12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300" spc="-10" dirty="0">
                <a:solidFill>
                  <a:srgbClr val="1B4161"/>
                </a:solidFill>
                <a:latin typeface="Tahoma"/>
                <a:cs typeface="Tahoma"/>
              </a:rPr>
              <a:t>kendisini </a:t>
            </a:r>
            <a:r>
              <a:rPr sz="4300" spc="50" dirty="0">
                <a:solidFill>
                  <a:srgbClr val="1B4161"/>
                </a:solidFill>
                <a:latin typeface="Tahoma"/>
                <a:cs typeface="Tahoma"/>
              </a:rPr>
              <a:t>görmezden</a:t>
            </a:r>
            <a:r>
              <a:rPr sz="4300" spc="-15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300" spc="-10" dirty="0">
                <a:solidFill>
                  <a:srgbClr val="1B4161"/>
                </a:solidFill>
                <a:latin typeface="Tahoma"/>
                <a:cs typeface="Tahoma"/>
              </a:rPr>
              <a:t>gelirler, </a:t>
            </a:r>
            <a:r>
              <a:rPr sz="4300" spc="50" dirty="0">
                <a:solidFill>
                  <a:srgbClr val="1B4161"/>
                </a:solidFill>
                <a:latin typeface="Tahoma"/>
                <a:cs typeface="Tahoma"/>
              </a:rPr>
              <a:t>görmezden</a:t>
            </a:r>
            <a:r>
              <a:rPr sz="4300" spc="-6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300" dirty="0">
                <a:solidFill>
                  <a:srgbClr val="1B4161"/>
                </a:solidFill>
                <a:latin typeface="Tahoma"/>
                <a:cs typeface="Tahoma"/>
              </a:rPr>
              <a:t>gelinen</a:t>
            </a:r>
            <a:r>
              <a:rPr sz="4300" spc="-6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300" spc="114" dirty="0">
                <a:solidFill>
                  <a:srgbClr val="1B4161"/>
                </a:solidFill>
                <a:latin typeface="Tahoma"/>
                <a:cs typeface="Tahoma"/>
              </a:rPr>
              <a:t>çocuk </a:t>
            </a:r>
            <a:r>
              <a:rPr sz="4300" dirty="0">
                <a:solidFill>
                  <a:srgbClr val="1B4161"/>
                </a:solidFill>
                <a:latin typeface="Tahoma"/>
                <a:cs typeface="Tahoma"/>
              </a:rPr>
              <a:t>kendini</a:t>
            </a:r>
            <a:r>
              <a:rPr sz="4300" spc="-2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300" spc="-10" dirty="0">
                <a:solidFill>
                  <a:srgbClr val="1B4161"/>
                </a:solidFill>
                <a:latin typeface="Tahoma"/>
                <a:cs typeface="Tahoma"/>
              </a:rPr>
              <a:t>yalnız </a:t>
            </a:r>
            <a:r>
              <a:rPr sz="4300" dirty="0">
                <a:solidFill>
                  <a:srgbClr val="1B4161"/>
                </a:solidFill>
                <a:latin typeface="Tahoma"/>
                <a:cs typeface="Tahoma"/>
              </a:rPr>
              <a:t>hissedebilmekte</a:t>
            </a:r>
            <a:r>
              <a:rPr sz="4300" spc="14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300" dirty="0">
                <a:solidFill>
                  <a:srgbClr val="1B4161"/>
                </a:solidFill>
                <a:latin typeface="Tahoma"/>
                <a:cs typeface="Tahoma"/>
              </a:rPr>
              <a:t>ve</a:t>
            </a:r>
            <a:r>
              <a:rPr sz="4300" spc="14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300" spc="85" dirty="0">
                <a:solidFill>
                  <a:srgbClr val="1B4161"/>
                </a:solidFill>
                <a:latin typeface="Tahoma"/>
                <a:cs typeface="Tahoma"/>
              </a:rPr>
              <a:t>çocuğun </a:t>
            </a:r>
            <a:r>
              <a:rPr sz="4300" dirty="0">
                <a:solidFill>
                  <a:srgbClr val="1B4161"/>
                </a:solidFill>
                <a:latin typeface="Tahoma"/>
                <a:cs typeface="Tahoma"/>
              </a:rPr>
              <a:t>güven</a:t>
            </a:r>
            <a:r>
              <a:rPr sz="4300" spc="-3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300" spc="-10" dirty="0">
                <a:solidFill>
                  <a:srgbClr val="1B4161"/>
                </a:solidFill>
                <a:latin typeface="Tahoma"/>
                <a:cs typeface="Tahoma"/>
              </a:rPr>
              <a:t>duygusu sarsılabilmektedir.</a:t>
            </a:r>
            <a:endParaRPr sz="43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391" y="399"/>
            <a:ext cx="18291175" cy="10287000"/>
            <a:chOff x="-1391" y="399"/>
            <a:chExt cx="1829117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391" y="399"/>
              <a:ext cx="11579836" cy="102865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252302" y="4137872"/>
              <a:ext cx="7037070" cy="19685"/>
            </a:xfrm>
            <a:custGeom>
              <a:avLst/>
              <a:gdLst/>
              <a:ahLst/>
              <a:cxnLst/>
              <a:rect l="l" t="t" r="r" b="b"/>
              <a:pathLst>
                <a:path w="7037069" h="19685">
                  <a:moveTo>
                    <a:pt x="7032621" y="19170"/>
                  </a:moveTo>
                  <a:lnTo>
                    <a:pt x="7027288" y="19170"/>
                  </a:lnTo>
                  <a:lnTo>
                    <a:pt x="4343" y="19170"/>
                  </a:lnTo>
                  <a:lnTo>
                    <a:pt x="0" y="14885"/>
                  </a:lnTo>
                  <a:lnTo>
                    <a:pt x="0" y="4284"/>
                  </a:lnTo>
                  <a:lnTo>
                    <a:pt x="4343" y="0"/>
                  </a:lnTo>
                  <a:lnTo>
                    <a:pt x="7032621" y="0"/>
                  </a:lnTo>
                  <a:lnTo>
                    <a:pt x="7036964" y="4284"/>
                  </a:lnTo>
                  <a:lnTo>
                    <a:pt x="7036964" y="14885"/>
                  </a:lnTo>
                  <a:lnTo>
                    <a:pt x="7032621" y="19170"/>
                  </a:lnTo>
                  <a:close/>
                </a:path>
              </a:pathLst>
            </a:custGeom>
            <a:solidFill>
              <a:srgbClr val="2E2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97823" y="431810"/>
              <a:ext cx="5595110" cy="5115594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3639896" y="6092621"/>
            <a:ext cx="4648200" cy="4194810"/>
            <a:chOff x="13639896" y="6092621"/>
            <a:chExt cx="4648200" cy="4194810"/>
          </a:xfrm>
        </p:grpSpPr>
        <p:sp>
          <p:nvSpPr>
            <p:cNvPr id="7" name="object 7"/>
            <p:cNvSpPr/>
            <p:nvPr/>
          </p:nvSpPr>
          <p:spPr>
            <a:xfrm>
              <a:off x="13639896" y="6092621"/>
              <a:ext cx="4648200" cy="4187825"/>
            </a:xfrm>
            <a:custGeom>
              <a:avLst/>
              <a:gdLst/>
              <a:ahLst/>
              <a:cxnLst/>
              <a:rect l="l" t="t" r="r" b="b"/>
              <a:pathLst>
                <a:path w="4648200" h="4187825">
                  <a:moveTo>
                    <a:pt x="616828" y="4187627"/>
                  </a:moveTo>
                  <a:lnTo>
                    <a:pt x="620619" y="4187409"/>
                  </a:lnTo>
                  <a:lnTo>
                    <a:pt x="649739" y="4147575"/>
                  </a:lnTo>
                  <a:lnTo>
                    <a:pt x="677396" y="4107824"/>
                  </a:lnTo>
                  <a:lnTo>
                    <a:pt x="703003" y="4055471"/>
                  </a:lnTo>
                  <a:lnTo>
                    <a:pt x="728158" y="4015864"/>
                  </a:lnTo>
                  <a:lnTo>
                    <a:pt x="752273" y="3976317"/>
                  </a:lnTo>
                  <a:lnTo>
                    <a:pt x="775488" y="3936821"/>
                  </a:lnTo>
                  <a:lnTo>
                    <a:pt x="797218" y="3884690"/>
                  </a:lnTo>
                  <a:lnTo>
                    <a:pt x="819059" y="3845274"/>
                  </a:lnTo>
                  <a:lnTo>
                    <a:pt x="840423" y="3805885"/>
                  </a:lnTo>
                  <a:lnTo>
                    <a:pt x="860724" y="3753835"/>
                  </a:lnTo>
                  <a:lnTo>
                    <a:pt x="902340" y="3675121"/>
                  </a:lnTo>
                  <a:lnTo>
                    <a:pt x="922480" y="3623081"/>
                  </a:lnTo>
                  <a:lnTo>
                    <a:pt x="943577" y="3583707"/>
                  </a:lnTo>
                  <a:lnTo>
                    <a:pt x="964316" y="3531633"/>
                  </a:lnTo>
                  <a:lnTo>
                    <a:pt x="986292" y="3492209"/>
                  </a:lnTo>
                  <a:lnTo>
                    <a:pt x="1008192" y="3440068"/>
                  </a:lnTo>
                  <a:lnTo>
                    <a:pt x="1031612" y="3400561"/>
                  </a:lnTo>
                  <a:lnTo>
                    <a:pt x="1056088" y="3360993"/>
                  </a:lnTo>
                  <a:lnTo>
                    <a:pt x="1082137" y="3321335"/>
                  </a:lnTo>
                  <a:lnTo>
                    <a:pt x="1109697" y="3281590"/>
                  </a:lnTo>
                  <a:lnTo>
                    <a:pt x="1138705" y="3241762"/>
                  </a:lnTo>
                  <a:lnTo>
                    <a:pt x="1169826" y="3214533"/>
                  </a:lnTo>
                  <a:lnTo>
                    <a:pt x="1202270" y="3187229"/>
                  </a:lnTo>
                  <a:lnTo>
                    <a:pt x="1235973" y="3159852"/>
                  </a:lnTo>
                  <a:lnTo>
                    <a:pt x="1270874" y="3132407"/>
                  </a:lnTo>
                  <a:lnTo>
                    <a:pt x="1306909" y="3104897"/>
                  </a:lnTo>
                  <a:lnTo>
                    <a:pt x="1344744" y="3090004"/>
                  </a:lnTo>
                  <a:lnTo>
                    <a:pt x="1382860" y="3062374"/>
                  </a:lnTo>
                  <a:lnTo>
                    <a:pt x="1463325" y="3032313"/>
                  </a:lnTo>
                  <a:lnTo>
                    <a:pt x="1633606" y="2971654"/>
                  </a:lnTo>
                  <a:lnTo>
                    <a:pt x="1678486" y="2969077"/>
                  </a:lnTo>
                  <a:lnTo>
                    <a:pt x="1723147" y="2953792"/>
                  </a:lnTo>
                  <a:lnTo>
                    <a:pt x="1768980" y="2951161"/>
                  </a:lnTo>
                  <a:lnTo>
                    <a:pt x="1814468" y="2935829"/>
                  </a:lnTo>
                  <a:lnTo>
                    <a:pt x="1861003" y="2933158"/>
                  </a:lnTo>
                  <a:lnTo>
                    <a:pt x="1907067" y="2917792"/>
                  </a:lnTo>
                  <a:lnTo>
                    <a:pt x="2048357" y="2909681"/>
                  </a:lnTo>
                  <a:lnTo>
                    <a:pt x="2094822" y="2894293"/>
                  </a:lnTo>
                  <a:lnTo>
                    <a:pt x="2235811" y="2886199"/>
                  </a:lnTo>
                  <a:lnTo>
                    <a:pt x="2281673" y="2870845"/>
                  </a:lnTo>
                  <a:lnTo>
                    <a:pt x="2373870" y="2865553"/>
                  </a:lnTo>
                  <a:lnTo>
                    <a:pt x="2418622" y="2850263"/>
                  </a:lnTo>
                  <a:lnTo>
                    <a:pt x="2508035" y="2845130"/>
                  </a:lnTo>
                  <a:lnTo>
                    <a:pt x="2593509" y="2814781"/>
                  </a:lnTo>
                  <a:lnTo>
                    <a:pt x="2635886" y="2812348"/>
                  </a:lnTo>
                  <a:lnTo>
                    <a:pt x="2676726" y="2797283"/>
                  </a:lnTo>
                  <a:lnTo>
                    <a:pt x="2775456" y="2766173"/>
                  </a:lnTo>
                  <a:lnTo>
                    <a:pt x="2821601" y="2738082"/>
                  </a:lnTo>
                  <a:lnTo>
                    <a:pt x="2866872" y="2722763"/>
                  </a:lnTo>
                  <a:lnTo>
                    <a:pt x="2909859" y="2694853"/>
                  </a:lnTo>
                  <a:lnTo>
                    <a:pt x="2951333" y="2667030"/>
                  </a:lnTo>
                  <a:lnTo>
                    <a:pt x="2992069" y="2651971"/>
                  </a:lnTo>
                  <a:lnTo>
                    <a:pt x="3030654" y="2624314"/>
                  </a:lnTo>
                  <a:lnTo>
                    <a:pt x="3067862" y="2596736"/>
                  </a:lnTo>
                  <a:lnTo>
                    <a:pt x="3103738" y="2569235"/>
                  </a:lnTo>
                  <a:lnTo>
                    <a:pt x="3137598" y="2529128"/>
                  </a:lnTo>
                  <a:lnTo>
                    <a:pt x="3170942" y="2501772"/>
                  </a:lnTo>
                  <a:lnTo>
                    <a:pt x="3203089" y="2474485"/>
                  </a:lnTo>
                  <a:lnTo>
                    <a:pt x="3233354" y="2434585"/>
                  </a:lnTo>
                  <a:lnTo>
                    <a:pt x="3262511" y="2394748"/>
                  </a:lnTo>
                  <a:lnTo>
                    <a:pt x="3291332" y="2367652"/>
                  </a:lnTo>
                  <a:lnTo>
                    <a:pt x="3318406" y="2327935"/>
                  </a:lnTo>
                  <a:lnTo>
                    <a:pt x="3344507" y="2288274"/>
                  </a:lnTo>
                  <a:lnTo>
                    <a:pt x="3369678" y="2248666"/>
                  </a:lnTo>
                  <a:lnTo>
                    <a:pt x="3393964" y="2209109"/>
                  </a:lnTo>
                  <a:lnTo>
                    <a:pt x="3417411" y="2169600"/>
                  </a:lnTo>
                  <a:lnTo>
                    <a:pt x="3440064" y="2130137"/>
                  </a:lnTo>
                  <a:lnTo>
                    <a:pt x="3461966" y="2090717"/>
                  </a:lnTo>
                  <a:lnTo>
                    <a:pt x="3483163" y="2051337"/>
                  </a:lnTo>
                  <a:lnTo>
                    <a:pt x="3503700" y="2011996"/>
                  </a:lnTo>
                  <a:lnTo>
                    <a:pt x="3523622" y="1972689"/>
                  </a:lnTo>
                  <a:lnTo>
                    <a:pt x="3542245" y="1920737"/>
                  </a:lnTo>
                  <a:lnTo>
                    <a:pt x="3561070" y="1881493"/>
                  </a:lnTo>
                  <a:lnTo>
                    <a:pt x="3579414" y="1842277"/>
                  </a:lnTo>
                  <a:lnTo>
                    <a:pt x="3596594" y="1790408"/>
                  </a:lnTo>
                  <a:lnTo>
                    <a:pt x="3614110" y="1751239"/>
                  </a:lnTo>
                  <a:lnTo>
                    <a:pt x="3630552" y="1699412"/>
                  </a:lnTo>
                  <a:lnTo>
                    <a:pt x="3647421" y="1660281"/>
                  </a:lnTo>
                  <a:lnTo>
                    <a:pt x="3663304" y="1608485"/>
                  </a:lnTo>
                  <a:lnTo>
                    <a:pt x="3679703" y="1569381"/>
                  </a:lnTo>
                  <a:lnTo>
                    <a:pt x="3695207" y="1517607"/>
                  </a:lnTo>
                  <a:lnTo>
                    <a:pt x="3710589" y="1465841"/>
                  </a:lnTo>
                  <a:lnTo>
                    <a:pt x="3726685" y="1426754"/>
                  </a:lnTo>
                  <a:lnTo>
                    <a:pt x="3742394" y="1374968"/>
                  </a:lnTo>
                  <a:lnTo>
                    <a:pt x="3759266" y="1335837"/>
                  </a:lnTo>
                  <a:lnTo>
                    <a:pt x="3775942" y="1283996"/>
                  </a:lnTo>
                  <a:lnTo>
                    <a:pt x="3793975" y="1244798"/>
                  </a:lnTo>
                  <a:lnTo>
                    <a:pt x="3812003" y="1192880"/>
                  </a:lnTo>
                  <a:lnTo>
                    <a:pt x="3831579" y="1153593"/>
                  </a:lnTo>
                  <a:lnTo>
                    <a:pt x="3851344" y="1101575"/>
                  </a:lnTo>
                  <a:lnTo>
                    <a:pt x="3872848" y="1062178"/>
                  </a:lnTo>
                  <a:lnTo>
                    <a:pt x="3895460" y="1022717"/>
                  </a:lnTo>
                  <a:lnTo>
                    <a:pt x="3918548" y="970508"/>
                  </a:lnTo>
                  <a:lnTo>
                    <a:pt x="3943663" y="930903"/>
                  </a:lnTo>
                  <a:lnTo>
                    <a:pt x="3970174" y="891218"/>
                  </a:lnTo>
                  <a:lnTo>
                    <a:pt x="3998177" y="851448"/>
                  </a:lnTo>
                  <a:lnTo>
                    <a:pt x="4027768" y="811587"/>
                  </a:lnTo>
                  <a:lnTo>
                    <a:pt x="4059043" y="771629"/>
                  </a:lnTo>
                  <a:lnTo>
                    <a:pt x="4092825" y="744247"/>
                  </a:lnTo>
                  <a:lnTo>
                    <a:pt x="4127755" y="704080"/>
                  </a:lnTo>
                  <a:lnTo>
                    <a:pt x="4165384" y="676477"/>
                  </a:lnTo>
                  <a:lnTo>
                    <a:pt x="4203172" y="636145"/>
                  </a:lnTo>
                  <a:lnTo>
                    <a:pt x="4242792" y="608429"/>
                  </a:lnTo>
                  <a:lnTo>
                    <a:pt x="4283444" y="580654"/>
                  </a:lnTo>
                  <a:lnTo>
                    <a:pt x="4325782" y="565502"/>
                  </a:lnTo>
                  <a:lnTo>
                    <a:pt x="4368275" y="537621"/>
                  </a:lnTo>
                  <a:lnTo>
                    <a:pt x="4411578" y="509693"/>
                  </a:lnTo>
                  <a:lnTo>
                    <a:pt x="4641298" y="432901"/>
                  </a:lnTo>
                  <a:lnTo>
                    <a:pt x="4647914" y="432521"/>
                  </a:lnTo>
                  <a:lnTo>
                    <a:pt x="4648103" y="0"/>
                  </a:lnTo>
                  <a:lnTo>
                    <a:pt x="4593488" y="3135"/>
                  </a:lnTo>
                  <a:lnTo>
                    <a:pt x="4547535" y="18494"/>
                  </a:lnTo>
                  <a:lnTo>
                    <a:pt x="4501177" y="21155"/>
                  </a:lnTo>
                  <a:lnTo>
                    <a:pt x="4322462" y="82298"/>
                  </a:lnTo>
                  <a:lnTo>
                    <a:pt x="4279606" y="110200"/>
                  </a:lnTo>
                  <a:lnTo>
                    <a:pt x="4193956" y="140559"/>
                  </a:lnTo>
                  <a:lnTo>
                    <a:pt x="4111973" y="196149"/>
                  </a:lnTo>
                  <a:lnTo>
                    <a:pt x="4071156" y="211213"/>
                  </a:lnTo>
                  <a:lnTo>
                    <a:pt x="4031706" y="238920"/>
                  </a:lnTo>
                  <a:lnTo>
                    <a:pt x="3992925" y="266588"/>
                  </a:lnTo>
                  <a:lnTo>
                    <a:pt x="3954841" y="294216"/>
                  </a:lnTo>
                  <a:lnTo>
                    <a:pt x="3917482" y="321802"/>
                  </a:lnTo>
                  <a:lnTo>
                    <a:pt x="3880878" y="349346"/>
                  </a:lnTo>
                  <a:lnTo>
                    <a:pt x="3845785" y="389523"/>
                  </a:lnTo>
                  <a:lnTo>
                    <a:pt x="3810777" y="416974"/>
                  </a:lnTo>
                  <a:lnTo>
                    <a:pt x="3777337" y="457057"/>
                  </a:lnTo>
                  <a:lnTo>
                    <a:pt x="3744039" y="484410"/>
                  </a:lnTo>
                  <a:lnTo>
                    <a:pt x="3712367" y="524391"/>
                  </a:lnTo>
                  <a:lnTo>
                    <a:pt x="3681623" y="564319"/>
                  </a:lnTo>
                  <a:lnTo>
                    <a:pt x="3651106" y="591513"/>
                  </a:lnTo>
                  <a:lnTo>
                    <a:pt x="3622303" y="631329"/>
                  </a:lnTo>
                  <a:lnTo>
                    <a:pt x="3594512" y="671087"/>
                  </a:lnTo>
                  <a:lnTo>
                    <a:pt x="3567764" y="710785"/>
                  </a:lnTo>
                  <a:lnTo>
                    <a:pt x="3542815" y="763101"/>
                  </a:lnTo>
                  <a:lnTo>
                    <a:pt x="3518238" y="802675"/>
                  </a:lnTo>
                  <a:lnTo>
                    <a:pt x="3498106" y="841993"/>
                  </a:lnTo>
                  <a:lnTo>
                    <a:pt x="3478812" y="881264"/>
                  </a:lnTo>
                  <a:lnTo>
                    <a:pt x="3460278" y="920490"/>
                  </a:lnTo>
                  <a:lnTo>
                    <a:pt x="3442427" y="959678"/>
                  </a:lnTo>
                  <a:lnTo>
                    <a:pt x="3425910" y="1011510"/>
                  </a:lnTo>
                  <a:lnTo>
                    <a:pt x="3409194" y="1050632"/>
                  </a:lnTo>
                  <a:lnTo>
                    <a:pt x="3392929" y="1089728"/>
                  </a:lnTo>
                  <a:lnTo>
                    <a:pt x="3377765" y="1141483"/>
                  </a:lnTo>
                  <a:lnTo>
                    <a:pt x="3362171" y="1180540"/>
                  </a:lnTo>
                  <a:lnTo>
                    <a:pt x="3347524" y="1232265"/>
                  </a:lnTo>
                  <a:lnTo>
                    <a:pt x="3332291" y="1271302"/>
                  </a:lnTo>
                  <a:lnTo>
                    <a:pt x="3317851" y="1323015"/>
                  </a:lnTo>
                  <a:lnTo>
                    <a:pt x="3302671" y="1362049"/>
                  </a:lnTo>
                  <a:lnTo>
                    <a:pt x="3288128" y="1413767"/>
                  </a:lnTo>
                  <a:lnTo>
                    <a:pt x="3273419" y="1465496"/>
                  </a:lnTo>
                  <a:lnTo>
                    <a:pt x="3257737" y="1504558"/>
                  </a:lnTo>
                  <a:lnTo>
                    <a:pt x="3242462" y="1556319"/>
                  </a:lnTo>
                  <a:lnTo>
                    <a:pt x="3226060" y="1595423"/>
                  </a:lnTo>
                  <a:lnTo>
                    <a:pt x="3209910" y="1647234"/>
                  </a:lnTo>
                  <a:lnTo>
                    <a:pt x="3192478" y="1686398"/>
                  </a:lnTo>
                  <a:lnTo>
                    <a:pt x="3175144" y="1738276"/>
                  </a:lnTo>
                  <a:lnTo>
                    <a:pt x="3156373" y="1777517"/>
                  </a:lnTo>
                  <a:lnTo>
                    <a:pt x="3136817" y="1816802"/>
                  </a:lnTo>
                  <a:lnTo>
                    <a:pt x="3116399" y="1856137"/>
                  </a:lnTo>
                  <a:lnTo>
                    <a:pt x="3095768" y="1908205"/>
                  </a:lnTo>
                  <a:lnTo>
                    <a:pt x="3073393" y="1947652"/>
                  </a:lnTo>
                  <a:lnTo>
                    <a:pt x="3049923" y="1987162"/>
                  </a:lnTo>
                  <a:lnTo>
                    <a:pt x="3025281" y="2026740"/>
                  </a:lnTo>
                  <a:lnTo>
                    <a:pt x="2998662" y="2053710"/>
                  </a:lnTo>
                  <a:lnTo>
                    <a:pt x="2971445" y="2093435"/>
                  </a:lnTo>
                  <a:lnTo>
                    <a:pt x="2942824" y="2133241"/>
                  </a:lnTo>
                  <a:lnTo>
                    <a:pt x="2911994" y="2160452"/>
                  </a:lnTo>
                  <a:lnTo>
                    <a:pt x="2880334" y="2200432"/>
                  </a:lnTo>
                  <a:lnTo>
                    <a:pt x="2846310" y="2227827"/>
                  </a:lnTo>
                  <a:lnTo>
                    <a:pt x="2810574" y="2255321"/>
                  </a:lnTo>
                  <a:lnTo>
                    <a:pt x="2773048" y="2282917"/>
                  </a:lnTo>
                  <a:lnTo>
                    <a:pt x="2732926" y="2297941"/>
                  </a:lnTo>
                  <a:lnTo>
                    <a:pt x="2691588" y="2325756"/>
                  </a:lnTo>
                  <a:lnTo>
                    <a:pt x="2647499" y="2341008"/>
                  </a:lnTo>
                  <a:lnTo>
                    <a:pt x="2605127" y="2368882"/>
                  </a:lnTo>
                  <a:lnTo>
                    <a:pt x="2473744" y="2414587"/>
                  </a:lnTo>
                  <a:lnTo>
                    <a:pt x="2428615" y="2417178"/>
                  </a:lnTo>
                  <a:lnTo>
                    <a:pt x="2339058" y="2447761"/>
                  </a:lnTo>
                  <a:lnTo>
                    <a:pt x="2293228" y="2450392"/>
                  </a:lnTo>
                  <a:lnTo>
                    <a:pt x="2247943" y="2465713"/>
                  </a:lnTo>
                  <a:lnTo>
                    <a:pt x="2155477" y="2471021"/>
                  </a:lnTo>
                  <a:lnTo>
                    <a:pt x="2109804" y="2486364"/>
                  </a:lnTo>
                  <a:lnTo>
                    <a:pt x="1970240" y="2494376"/>
                  </a:lnTo>
                  <a:lnTo>
                    <a:pt x="1877886" y="2512398"/>
                  </a:lnTo>
                  <a:lnTo>
                    <a:pt x="1785015" y="2517730"/>
                  </a:lnTo>
                  <a:lnTo>
                    <a:pt x="1739453" y="2533066"/>
                  </a:lnTo>
                  <a:lnTo>
                    <a:pt x="1647291" y="2538357"/>
                  </a:lnTo>
                  <a:lnTo>
                    <a:pt x="1602201" y="2553667"/>
                  </a:lnTo>
                  <a:lnTo>
                    <a:pt x="1556592" y="2556285"/>
                  </a:lnTo>
                  <a:lnTo>
                    <a:pt x="1511946" y="2571569"/>
                  </a:lnTo>
                  <a:lnTo>
                    <a:pt x="1466834" y="2574158"/>
                  </a:lnTo>
                  <a:lnTo>
                    <a:pt x="1165660" y="2680494"/>
                  </a:lnTo>
                  <a:lnTo>
                    <a:pt x="1125035" y="2708268"/>
                  </a:lnTo>
                  <a:lnTo>
                    <a:pt x="1084179" y="2723335"/>
                  </a:lnTo>
                  <a:lnTo>
                    <a:pt x="1005515" y="2778734"/>
                  </a:lnTo>
                  <a:lnTo>
                    <a:pt x="929150" y="2834002"/>
                  </a:lnTo>
                  <a:lnTo>
                    <a:pt x="892622" y="2874261"/>
                  </a:lnTo>
                  <a:lnTo>
                    <a:pt x="856490" y="2914498"/>
                  </a:lnTo>
                  <a:lnTo>
                    <a:pt x="821924" y="2941925"/>
                  </a:lnTo>
                  <a:lnTo>
                    <a:pt x="790197" y="2981909"/>
                  </a:lnTo>
                  <a:lnTo>
                    <a:pt x="760402" y="3021782"/>
                  </a:lnTo>
                  <a:lnTo>
                    <a:pt x="732355" y="3061555"/>
                  </a:lnTo>
                  <a:lnTo>
                    <a:pt x="705877" y="3101237"/>
                  </a:lnTo>
                  <a:lnTo>
                    <a:pt x="681513" y="3153520"/>
                  </a:lnTo>
                  <a:lnTo>
                    <a:pt x="657627" y="3193054"/>
                  </a:lnTo>
                  <a:lnTo>
                    <a:pt x="634764" y="3232529"/>
                  </a:lnTo>
                  <a:lnTo>
                    <a:pt x="613471" y="3284635"/>
                  </a:lnTo>
                  <a:lnTo>
                    <a:pt x="592111" y="3324024"/>
                  </a:lnTo>
                  <a:lnTo>
                    <a:pt x="571959" y="3376064"/>
                  </a:lnTo>
                  <a:lnTo>
                    <a:pt x="551377" y="3415409"/>
                  </a:lnTo>
                  <a:lnTo>
                    <a:pt x="531639" y="3467425"/>
                  </a:lnTo>
                  <a:lnTo>
                    <a:pt x="511109" y="3506767"/>
                  </a:lnTo>
                  <a:lnTo>
                    <a:pt x="491060" y="3558801"/>
                  </a:lnTo>
                  <a:lnTo>
                    <a:pt x="469856" y="3598181"/>
                  </a:lnTo>
                  <a:lnTo>
                    <a:pt x="448043" y="3637596"/>
                  </a:lnTo>
                  <a:lnTo>
                    <a:pt x="426167" y="3689736"/>
                  </a:lnTo>
                  <a:lnTo>
                    <a:pt x="402591" y="3729252"/>
                  </a:lnTo>
                  <a:lnTo>
                    <a:pt x="378059" y="3781544"/>
                  </a:lnTo>
                  <a:lnTo>
                    <a:pt x="351376" y="3821238"/>
                  </a:lnTo>
                  <a:lnTo>
                    <a:pt x="323313" y="3861012"/>
                  </a:lnTo>
                  <a:lnTo>
                    <a:pt x="293910" y="3900863"/>
                  </a:lnTo>
                  <a:lnTo>
                    <a:pt x="263207" y="3940788"/>
                  </a:lnTo>
                  <a:lnTo>
                    <a:pt x="231248" y="3980786"/>
                  </a:lnTo>
                  <a:lnTo>
                    <a:pt x="198071" y="4020853"/>
                  </a:lnTo>
                  <a:lnTo>
                    <a:pt x="162992" y="4048309"/>
                  </a:lnTo>
                  <a:lnTo>
                    <a:pt x="127506" y="4088508"/>
                  </a:lnTo>
                  <a:lnTo>
                    <a:pt x="90199" y="4116092"/>
                  </a:lnTo>
                  <a:lnTo>
                    <a:pt x="51840" y="4143736"/>
                  </a:lnTo>
                  <a:lnTo>
                    <a:pt x="13198" y="4184117"/>
                  </a:lnTo>
                  <a:lnTo>
                    <a:pt x="0" y="4184875"/>
                  </a:lnTo>
                  <a:lnTo>
                    <a:pt x="616828" y="4187627"/>
                  </a:lnTo>
                  <a:close/>
                </a:path>
              </a:pathLst>
            </a:custGeom>
            <a:solidFill>
              <a:srgbClr val="B698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378612" y="6685216"/>
              <a:ext cx="3909695" cy="3602354"/>
            </a:xfrm>
            <a:custGeom>
              <a:avLst/>
              <a:gdLst/>
              <a:ahLst/>
              <a:cxnLst/>
              <a:rect l="l" t="t" r="r" b="b"/>
              <a:pathLst>
                <a:path w="3909694" h="3602354">
                  <a:moveTo>
                    <a:pt x="467273" y="3601783"/>
                  </a:moveTo>
                  <a:lnTo>
                    <a:pt x="494060" y="3543694"/>
                  </a:lnTo>
                  <a:lnTo>
                    <a:pt x="514857" y="3499083"/>
                  </a:lnTo>
                  <a:lnTo>
                    <a:pt x="536025" y="3454490"/>
                  </a:lnTo>
                  <a:lnTo>
                    <a:pt x="557708" y="3409967"/>
                  </a:lnTo>
                  <a:lnTo>
                    <a:pt x="580052" y="3365562"/>
                  </a:lnTo>
                  <a:lnTo>
                    <a:pt x="603201" y="3321326"/>
                  </a:lnTo>
                  <a:lnTo>
                    <a:pt x="627514" y="3278919"/>
                  </a:lnTo>
                  <a:lnTo>
                    <a:pt x="653558" y="3239167"/>
                  </a:lnTo>
                  <a:lnTo>
                    <a:pt x="681264" y="3201970"/>
                  </a:lnTo>
                  <a:lnTo>
                    <a:pt x="710564" y="3167230"/>
                  </a:lnTo>
                  <a:lnTo>
                    <a:pt x="741389" y="3134847"/>
                  </a:lnTo>
                  <a:lnTo>
                    <a:pt x="773671" y="3104723"/>
                  </a:lnTo>
                  <a:lnTo>
                    <a:pt x="807340" y="3076756"/>
                  </a:lnTo>
                  <a:lnTo>
                    <a:pt x="842329" y="3050850"/>
                  </a:lnTo>
                  <a:lnTo>
                    <a:pt x="878569" y="3026904"/>
                  </a:lnTo>
                  <a:lnTo>
                    <a:pt x="915991" y="3004818"/>
                  </a:lnTo>
                  <a:lnTo>
                    <a:pt x="954527" y="2984495"/>
                  </a:lnTo>
                  <a:lnTo>
                    <a:pt x="994107" y="2965834"/>
                  </a:lnTo>
                  <a:lnTo>
                    <a:pt x="1034664" y="2948736"/>
                  </a:lnTo>
                  <a:lnTo>
                    <a:pt x="1076129" y="2933103"/>
                  </a:lnTo>
                  <a:lnTo>
                    <a:pt x="1118433" y="2918834"/>
                  </a:lnTo>
                  <a:lnTo>
                    <a:pt x="1161508" y="2905831"/>
                  </a:lnTo>
                  <a:lnTo>
                    <a:pt x="1205285" y="2893994"/>
                  </a:lnTo>
                  <a:lnTo>
                    <a:pt x="1249695" y="2883225"/>
                  </a:lnTo>
                  <a:lnTo>
                    <a:pt x="1294670" y="2873423"/>
                  </a:lnTo>
                  <a:lnTo>
                    <a:pt x="1340142" y="2864490"/>
                  </a:lnTo>
                  <a:lnTo>
                    <a:pt x="1386041" y="2856327"/>
                  </a:lnTo>
                  <a:lnTo>
                    <a:pt x="1432299" y="2848834"/>
                  </a:lnTo>
                  <a:lnTo>
                    <a:pt x="1478848" y="2841911"/>
                  </a:lnTo>
                  <a:lnTo>
                    <a:pt x="1525619" y="2835461"/>
                  </a:lnTo>
                  <a:lnTo>
                    <a:pt x="1899544" y="2788932"/>
                  </a:lnTo>
                  <a:lnTo>
                    <a:pt x="1945225" y="2782261"/>
                  </a:lnTo>
                  <a:lnTo>
                    <a:pt x="1990443" y="2775070"/>
                  </a:lnTo>
                  <a:lnTo>
                    <a:pt x="2035128" y="2767260"/>
                  </a:lnTo>
                  <a:lnTo>
                    <a:pt x="2079212" y="2758730"/>
                  </a:lnTo>
                  <a:lnTo>
                    <a:pt x="2122626" y="2749382"/>
                  </a:lnTo>
                  <a:lnTo>
                    <a:pt x="2165302" y="2739116"/>
                  </a:lnTo>
                  <a:lnTo>
                    <a:pt x="2207171" y="2727834"/>
                  </a:lnTo>
                  <a:lnTo>
                    <a:pt x="2248165" y="2715435"/>
                  </a:lnTo>
                  <a:lnTo>
                    <a:pt x="2298289" y="2698326"/>
                  </a:lnTo>
                  <a:lnTo>
                    <a:pt x="2346631" y="2679731"/>
                  </a:lnTo>
                  <a:lnTo>
                    <a:pt x="2393238" y="2659690"/>
                  </a:lnTo>
                  <a:lnTo>
                    <a:pt x="2438157" y="2638240"/>
                  </a:lnTo>
                  <a:lnTo>
                    <a:pt x="2481436" y="2615420"/>
                  </a:lnTo>
                  <a:lnTo>
                    <a:pt x="2523121" y="2591267"/>
                  </a:lnTo>
                  <a:lnTo>
                    <a:pt x="2563260" y="2565820"/>
                  </a:lnTo>
                  <a:lnTo>
                    <a:pt x="2601901" y="2539116"/>
                  </a:lnTo>
                  <a:lnTo>
                    <a:pt x="2639089" y="2511195"/>
                  </a:lnTo>
                  <a:lnTo>
                    <a:pt x="2674872" y="2482093"/>
                  </a:lnTo>
                  <a:lnTo>
                    <a:pt x="2709298" y="2451850"/>
                  </a:lnTo>
                  <a:lnTo>
                    <a:pt x="2742414" y="2420502"/>
                  </a:lnTo>
                  <a:lnTo>
                    <a:pt x="2774266" y="2388089"/>
                  </a:lnTo>
                  <a:lnTo>
                    <a:pt x="2804902" y="2354649"/>
                  </a:lnTo>
                  <a:lnTo>
                    <a:pt x="2834370" y="2320219"/>
                  </a:lnTo>
                  <a:lnTo>
                    <a:pt x="2862715" y="2284837"/>
                  </a:lnTo>
                  <a:lnTo>
                    <a:pt x="2889986" y="2248543"/>
                  </a:lnTo>
                  <a:lnTo>
                    <a:pt x="2916229" y="2211373"/>
                  </a:lnTo>
                  <a:lnTo>
                    <a:pt x="2941492" y="2173366"/>
                  </a:lnTo>
                  <a:lnTo>
                    <a:pt x="2965822" y="2134561"/>
                  </a:lnTo>
                  <a:lnTo>
                    <a:pt x="2989266" y="2094994"/>
                  </a:lnTo>
                  <a:lnTo>
                    <a:pt x="3011871" y="2054705"/>
                  </a:lnTo>
                  <a:lnTo>
                    <a:pt x="3033684" y="2013731"/>
                  </a:lnTo>
                  <a:lnTo>
                    <a:pt x="3054752" y="1972111"/>
                  </a:lnTo>
                  <a:lnTo>
                    <a:pt x="3075124" y="1929882"/>
                  </a:lnTo>
                  <a:lnTo>
                    <a:pt x="3094845" y="1887084"/>
                  </a:lnTo>
                  <a:lnTo>
                    <a:pt x="3113963" y="1843753"/>
                  </a:lnTo>
                  <a:lnTo>
                    <a:pt x="3132525" y="1799928"/>
                  </a:lnTo>
                  <a:lnTo>
                    <a:pt x="3150578" y="1755647"/>
                  </a:lnTo>
                  <a:lnTo>
                    <a:pt x="3168170" y="1710948"/>
                  </a:lnTo>
                  <a:lnTo>
                    <a:pt x="3185347" y="1665869"/>
                  </a:lnTo>
                  <a:lnTo>
                    <a:pt x="3202157" y="1620449"/>
                  </a:lnTo>
                  <a:lnTo>
                    <a:pt x="3218646" y="1574726"/>
                  </a:lnTo>
                  <a:lnTo>
                    <a:pt x="3234863" y="1528737"/>
                  </a:lnTo>
                  <a:lnTo>
                    <a:pt x="3250854" y="1482521"/>
                  </a:lnTo>
                  <a:lnTo>
                    <a:pt x="3266666" y="1436115"/>
                  </a:lnTo>
                  <a:lnTo>
                    <a:pt x="3282347" y="1389559"/>
                  </a:lnTo>
                  <a:lnTo>
                    <a:pt x="3298029" y="1343257"/>
                  </a:lnTo>
                  <a:lnTo>
                    <a:pt x="3314052" y="1296942"/>
                  </a:lnTo>
                  <a:lnTo>
                    <a:pt x="3330516" y="1250702"/>
                  </a:lnTo>
                  <a:lnTo>
                    <a:pt x="3347523" y="1204624"/>
                  </a:lnTo>
                  <a:lnTo>
                    <a:pt x="3365175" y="1158796"/>
                  </a:lnTo>
                  <a:lnTo>
                    <a:pt x="3383572" y="1113305"/>
                  </a:lnTo>
                  <a:lnTo>
                    <a:pt x="3402817" y="1068238"/>
                  </a:lnTo>
                  <a:lnTo>
                    <a:pt x="3423009" y="1023684"/>
                  </a:lnTo>
                  <a:lnTo>
                    <a:pt x="3444252" y="979729"/>
                  </a:lnTo>
                  <a:lnTo>
                    <a:pt x="3466645" y="936460"/>
                  </a:lnTo>
                  <a:lnTo>
                    <a:pt x="3490291" y="893967"/>
                  </a:lnTo>
                  <a:lnTo>
                    <a:pt x="3515290" y="852335"/>
                  </a:lnTo>
                  <a:lnTo>
                    <a:pt x="3541744" y="811652"/>
                  </a:lnTo>
                  <a:lnTo>
                    <a:pt x="3569754" y="772006"/>
                  </a:lnTo>
                  <a:lnTo>
                    <a:pt x="3599422" y="733485"/>
                  </a:lnTo>
                  <a:lnTo>
                    <a:pt x="3630848" y="696175"/>
                  </a:lnTo>
                  <a:lnTo>
                    <a:pt x="3664135" y="660164"/>
                  </a:lnTo>
                  <a:lnTo>
                    <a:pt x="3699383" y="625540"/>
                  </a:lnTo>
                  <a:lnTo>
                    <a:pt x="3736694" y="592389"/>
                  </a:lnTo>
                  <a:lnTo>
                    <a:pt x="3775016" y="561374"/>
                  </a:lnTo>
                  <a:lnTo>
                    <a:pt x="3814547" y="532094"/>
                  </a:lnTo>
                  <a:lnTo>
                    <a:pt x="3855214" y="504571"/>
                  </a:lnTo>
                  <a:lnTo>
                    <a:pt x="3896943" y="478825"/>
                  </a:lnTo>
                  <a:lnTo>
                    <a:pt x="3909386" y="471850"/>
                  </a:lnTo>
                  <a:lnTo>
                    <a:pt x="3909386" y="0"/>
                  </a:lnTo>
                  <a:lnTo>
                    <a:pt x="3850798" y="24049"/>
                  </a:lnTo>
                  <a:lnTo>
                    <a:pt x="3807954" y="43493"/>
                  </a:lnTo>
                  <a:lnTo>
                    <a:pt x="3765707" y="64169"/>
                  </a:lnTo>
                  <a:lnTo>
                    <a:pt x="3724086" y="86070"/>
                  </a:lnTo>
                  <a:lnTo>
                    <a:pt x="3683118" y="109185"/>
                  </a:lnTo>
                  <a:lnTo>
                    <a:pt x="3642832" y="133503"/>
                  </a:lnTo>
                  <a:lnTo>
                    <a:pt x="3603257" y="159016"/>
                  </a:lnTo>
                  <a:lnTo>
                    <a:pt x="3564419" y="185712"/>
                  </a:lnTo>
                  <a:lnTo>
                    <a:pt x="3526349" y="213582"/>
                  </a:lnTo>
                  <a:lnTo>
                    <a:pt x="3489073" y="242616"/>
                  </a:lnTo>
                  <a:lnTo>
                    <a:pt x="3452621" y="272804"/>
                  </a:lnTo>
                  <a:lnTo>
                    <a:pt x="3417021" y="304136"/>
                  </a:lnTo>
                  <a:lnTo>
                    <a:pt x="3382300" y="336601"/>
                  </a:lnTo>
                  <a:lnTo>
                    <a:pt x="3348487" y="370191"/>
                  </a:lnTo>
                  <a:lnTo>
                    <a:pt x="3315611" y="404894"/>
                  </a:lnTo>
                  <a:lnTo>
                    <a:pt x="3283700" y="440701"/>
                  </a:lnTo>
                  <a:lnTo>
                    <a:pt x="3252782" y="477602"/>
                  </a:lnTo>
                  <a:lnTo>
                    <a:pt x="3222885" y="515587"/>
                  </a:lnTo>
                  <a:lnTo>
                    <a:pt x="3194038" y="554646"/>
                  </a:lnTo>
                  <a:lnTo>
                    <a:pt x="3166268" y="594769"/>
                  </a:lnTo>
                  <a:lnTo>
                    <a:pt x="3139605" y="635945"/>
                  </a:lnTo>
                  <a:lnTo>
                    <a:pt x="3114077" y="678166"/>
                  </a:lnTo>
                  <a:lnTo>
                    <a:pt x="3089711" y="721420"/>
                  </a:lnTo>
                  <a:lnTo>
                    <a:pt x="3069542" y="760095"/>
                  </a:lnTo>
                  <a:lnTo>
                    <a:pt x="3050277" y="799874"/>
                  </a:lnTo>
                  <a:lnTo>
                    <a:pt x="3031833" y="840672"/>
                  </a:lnTo>
                  <a:lnTo>
                    <a:pt x="3014128" y="882402"/>
                  </a:lnTo>
                  <a:lnTo>
                    <a:pt x="2997080" y="924981"/>
                  </a:lnTo>
                  <a:lnTo>
                    <a:pt x="2980606" y="968320"/>
                  </a:lnTo>
                  <a:lnTo>
                    <a:pt x="2964623" y="1012336"/>
                  </a:lnTo>
                  <a:lnTo>
                    <a:pt x="2949049" y="1056942"/>
                  </a:lnTo>
                  <a:lnTo>
                    <a:pt x="2933803" y="1102054"/>
                  </a:lnTo>
                  <a:lnTo>
                    <a:pt x="2918800" y="1147584"/>
                  </a:lnTo>
                  <a:lnTo>
                    <a:pt x="2903959" y="1193448"/>
                  </a:lnTo>
                  <a:lnTo>
                    <a:pt x="2859582" y="1332185"/>
                  </a:lnTo>
                  <a:lnTo>
                    <a:pt x="2844564" y="1378528"/>
                  </a:lnTo>
                  <a:lnTo>
                    <a:pt x="2829295" y="1424775"/>
                  </a:lnTo>
                  <a:lnTo>
                    <a:pt x="2813692" y="1470843"/>
                  </a:lnTo>
                  <a:lnTo>
                    <a:pt x="2797675" y="1516644"/>
                  </a:lnTo>
                  <a:lnTo>
                    <a:pt x="2781159" y="1562095"/>
                  </a:lnTo>
                  <a:lnTo>
                    <a:pt x="2764064" y="1607108"/>
                  </a:lnTo>
                  <a:lnTo>
                    <a:pt x="2746305" y="1651599"/>
                  </a:lnTo>
                  <a:lnTo>
                    <a:pt x="2727801" y="1695481"/>
                  </a:lnTo>
                  <a:lnTo>
                    <a:pt x="2708469" y="1738670"/>
                  </a:lnTo>
                  <a:lnTo>
                    <a:pt x="2688227" y="1781079"/>
                  </a:lnTo>
                  <a:lnTo>
                    <a:pt x="2666993" y="1822623"/>
                  </a:lnTo>
                  <a:lnTo>
                    <a:pt x="2644683" y="1863216"/>
                  </a:lnTo>
                  <a:lnTo>
                    <a:pt x="2621215" y="1902773"/>
                  </a:lnTo>
                  <a:lnTo>
                    <a:pt x="2596508" y="1941208"/>
                  </a:lnTo>
                  <a:lnTo>
                    <a:pt x="2570478" y="1978435"/>
                  </a:lnTo>
                  <a:lnTo>
                    <a:pt x="2543043" y="2014369"/>
                  </a:lnTo>
                  <a:lnTo>
                    <a:pt x="2514121" y="2048924"/>
                  </a:lnTo>
                  <a:lnTo>
                    <a:pt x="2483628" y="2082014"/>
                  </a:lnTo>
                  <a:lnTo>
                    <a:pt x="2451484" y="2113555"/>
                  </a:lnTo>
                  <a:lnTo>
                    <a:pt x="2417604" y="2143459"/>
                  </a:lnTo>
                  <a:lnTo>
                    <a:pt x="2381908" y="2171643"/>
                  </a:lnTo>
                  <a:lnTo>
                    <a:pt x="2344311" y="2198019"/>
                  </a:lnTo>
                  <a:lnTo>
                    <a:pt x="2304733" y="2222503"/>
                  </a:lnTo>
                  <a:lnTo>
                    <a:pt x="2263089" y="2245008"/>
                  </a:lnTo>
                  <a:lnTo>
                    <a:pt x="2219299" y="2265450"/>
                  </a:lnTo>
                  <a:lnTo>
                    <a:pt x="2176342" y="2283151"/>
                  </a:lnTo>
                  <a:lnTo>
                    <a:pt x="2132935" y="2299361"/>
                  </a:lnTo>
                  <a:lnTo>
                    <a:pt x="2089108" y="2314180"/>
                  </a:lnTo>
                  <a:lnTo>
                    <a:pt x="2044893" y="2327708"/>
                  </a:lnTo>
                  <a:lnTo>
                    <a:pt x="2000324" y="2340043"/>
                  </a:lnTo>
                  <a:lnTo>
                    <a:pt x="1955431" y="2351285"/>
                  </a:lnTo>
                  <a:lnTo>
                    <a:pt x="1910246" y="2361533"/>
                  </a:lnTo>
                  <a:lnTo>
                    <a:pt x="1864801" y="2370886"/>
                  </a:lnTo>
                  <a:lnTo>
                    <a:pt x="1819128" y="2379444"/>
                  </a:lnTo>
                  <a:lnTo>
                    <a:pt x="1773259" y="2387306"/>
                  </a:lnTo>
                  <a:lnTo>
                    <a:pt x="1727226" y="2394571"/>
                  </a:lnTo>
                  <a:lnTo>
                    <a:pt x="1634794" y="2407708"/>
                  </a:lnTo>
                  <a:lnTo>
                    <a:pt x="1356869" y="2443118"/>
                  </a:lnTo>
                  <a:lnTo>
                    <a:pt x="1264868" y="2456235"/>
                  </a:lnTo>
                  <a:lnTo>
                    <a:pt x="1219131" y="2463487"/>
                  </a:lnTo>
                  <a:lnTo>
                    <a:pt x="1173611" y="2471333"/>
                  </a:lnTo>
                  <a:lnTo>
                    <a:pt x="1128342" y="2479872"/>
                  </a:lnTo>
                  <a:lnTo>
                    <a:pt x="1083355" y="2489205"/>
                  </a:lnTo>
                  <a:lnTo>
                    <a:pt x="1038681" y="2499430"/>
                  </a:lnTo>
                  <a:lnTo>
                    <a:pt x="994353" y="2510646"/>
                  </a:lnTo>
                  <a:lnTo>
                    <a:pt x="950402" y="2522953"/>
                  </a:lnTo>
                  <a:lnTo>
                    <a:pt x="906861" y="2536450"/>
                  </a:lnTo>
                  <a:lnTo>
                    <a:pt x="863760" y="2551237"/>
                  </a:lnTo>
                  <a:lnTo>
                    <a:pt x="821133" y="2567412"/>
                  </a:lnTo>
                  <a:lnTo>
                    <a:pt x="779010" y="2585075"/>
                  </a:lnTo>
                  <a:lnTo>
                    <a:pt x="737424" y="2604324"/>
                  </a:lnTo>
                  <a:lnTo>
                    <a:pt x="696407" y="2625261"/>
                  </a:lnTo>
                  <a:lnTo>
                    <a:pt x="655990" y="2647983"/>
                  </a:lnTo>
                  <a:lnTo>
                    <a:pt x="616206" y="2672590"/>
                  </a:lnTo>
                  <a:lnTo>
                    <a:pt x="577086" y="2699181"/>
                  </a:lnTo>
                  <a:lnTo>
                    <a:pt x="538662" y="2727855"/>
                  </a:lnTo>
                  <a:lnTo>
                    <a:pt x="500965" y="2758712"/>
                  </a:lnTo>
                  <a:lnTo>
                    <a:pt x="464029" y="2791852"/>
                  </a:lnTo>
                  <a:lnTo>
                    <a:pt x="427654" y="2827869"/>
                  </a:lnTo>
                  <a:lnTo>
                    <a:pt x="393657" y="2865219"/>
                  </a:lnTo>
                  <a:lnTo>
                    <a:pt x="361850" y="2903801"/>
                  </a:lnTo>
                  <a:lnTo>
                    <a:pt x="332046" y="2943514"/>
                  </a:lnTo>
                  <a:lnTo>
                    <a:pt x="304055" y="2984258"/>
                  </a:lnTo>
                  <a:lnTo>
                    <a:pt x="277691" y="3025932"/>
                  </a:lnTo>
                  <a:lnTo>
                    <a:pt x="252766" y="3068437"/>
                  </a:lnTo>
                  <a:lnTo>
                    <a:pt x="229092" y="3111672"/>
                  </a:lnTo>
                  <a:lnTo>
                    <a:pt x="206481" y="3155536"/>
                  </a:lnTo>
                  <a:lnTo>
                    <a:pt x="184745" y="3199929"/>
                  </a:lnTo>
                  <a:lnTo>
                    <a:pt x="163698" y="3244751"/>
                  </a:lnTo>
                  <a:lnTo>
                    <a:pt x="143150" y="3289901"/>
                  </a:lnTo>
                  <a:lnTo>
                    <a:pt x="122914" y="3335279"/>
                  </a:lnTo>
                  <a:lnTo>
                    <a:pt x="82627" y="3426317"/>
                  </a:lnTo>
                  <a:lnTo>
                    <a:pt x="62201" y="3471776"/>
                  </a:lnTo>
                  <a:lnTo>
                    <a:pt x="41336" y="3517061"/>
                  </a:lnTo>
                  <a:lnTo>
                    <a:pt x="19844" y="3562072"/>
                  </a:lnTo>
                  <a:lnTo>
                    <a:pt x="0" y="3601783"/>
                  </a:lnTo>
                  <a:lnTo>
                    <a:pt x="467273" y="3601783"/>
                  </a:lnTo>
                  <a:close/>
                </a:path>
              </a:pathLst>
            </a:custGeom>
            <a:solidFill>
              <a:srgbClr val="628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193821" y="2790505"/>
            <a:ext cx="6969125" cy="665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7935" indent="-390525">
              <a:lnSpc>
                <a:spcPct val="100000"/>
              </a:lnSpc>
              <a:spcBef>
                <a:spcPts val="100"/>
              </a:spcBef>
              <a:buSzPct val="97916"/>
              <a:buFont typeface="Lucida Sans Unicode"/>
              <a:buChar char="•"/>
              <a:tabLst>
                <a:tab pos="1257935" algn="l"/>
              </a:tabLst>
            </a:pPr>
            <a:r>
              <a:rPr sz="4800" spc="-470" dirty="0">
                <a:solidFill>
                  <a:srgbClr val="1B4161"/>
                </a:solidFill>
                <a:latin typeface="Trebuchet MS"/>
                <a:cs typeface="Trebuchet MS"/>
              </a:rPr>
              <a:t>Serbest</a:t>
            </a:r>
            <a:r>
              <a:rPr sz="4800" spc="-535" dirty="0">
                <a:solidFill>
                  <a:srgbClr val="1B4161"/>
                </a:solidFill>
                <a:latin typeface="Trebuchet MS"/>
                <a:cs typeface="Trebuchet MS"/>
              </a:rPr>
              <a:t> </a:t>
            </a:r>
            <a:r>
              <a:rPr sz="4800" spc="-695" dirty="0">
                <a:solidFill>
                  <a:srgbClr val="1B4161"/>
                </a:solidFill>
                <a:latin typeface="Trebuchet MS"/>
                <a:cs typeface="Trebuchet MS"/>
              </a:rPr>
              <a:t>Anne</a:t>
            </a:r>
            <a:r>
              <a:rPr sz="4800" spc="-535" dirty="0">
                <a:solidFill>
                  <a:srgbClr val="1B4161"/>
                </a:solidFill>
                <a:latin typeface="Trebuchet MS"/>
                <a:cs typeface="Trebuchet MS"/>
              </a:rPr>
              <a:t> </a:t>
            </a:r>
            <a:r>
              <a:rPr sz="4800" spc="-840" dirty="0">
                <a:solidFill>
                  <a:srgbClr val="1B4161"/>
                </a:solidFill>
                <a:latin typeface="Trebuchet MS"/>
                <a:cs typeface="Trebuchet MS"/>
              </a:rPr>
              <a:t>Baba</a:t>
            </a:r>
            <a:r>
              <a:rPr sz="4800" spc="-535" dirty="0">
                <a:solidFill>
                  <a:srgbClr val="1B4161"/>
                </a:solidFill>
                <a:latin typeface="Trebuchet MS"/>
                <a:cs typeface="Trebuchet MS"/>
              </a:rPr>
              <a:t> </a:t>
            </a:r>
            <a:r>
              <a:rPr sz="4800" spc="-885" dirty="0">
                <a:solidFill>
                  <a:srgbClr val="1B4161"/>
                </a:solidFill>
                <a:latin typeface="Trebuchet MS"/>
                <a:cs typeface="Trebuchet MS"/>
              </a:rPr>
              <a:t>Tutumu</a:t>
            </a:r>
            <a:endParaRPr sz="4800">
              <a:latin typeface="Trebuchet MS"/>
              <a:cs typeface="Trebuchet MS"/>
            </a:endParaRPr>
          </a:p>
          <a:p>
            <a:pPr marL="12065" marR="5080" algn="ctr">
              <a:lnSpc>
                <a:spcPct val="78100"/>
              </a:lnSpc>
              <a:spcBef>
                <a:spcPts val="5150"/>
              </a:spcBef>
            </a:pPr>
            <a:r>
              <a:rPr sz="4000" spc="70" dirty="0">
                <a:solidFill>
                  <a:srgbClr val="1B4161"/>
                </a:solidFill>
                <a:latin typeface="Tahoma"/>
                <a:cs typeface="Tahoma"/>
              </a:rPr>
              <a:t>Anne</a:t>
            </a:r>
            <a:r>
              <a:rPr sz="4000" spc="-20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baba,</a:t>
            </a:r>
            <a:r>
              <a:rPr sz="4000" spc="-19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65" dirty="0">
                <a:solidFill>
                  <a:srgbClr val="1B4161"/>
                </a:solidFill>
                <a:latin typeface="Tahoma"/>
                <a:cs typeface="Tahoma"/>
              </a:rPr>
              <a:t>çocuğun</a:t>
            </a:r>
            <a:r>
              <a:rPr sz="4000" spc="-19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-10" dirty="0">
                <a:solidFill>
                  <a:srgbClr val="1B4161"/>
                </a:solidFill>
                <a:latin typeface="Tahoma"/>
                <a:cs typeface="Tahoma"/>
              </a:rPr>
              <a:t>olumlu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olumsuz</a:t>
            </a:r>
            <a:r>
              <a:rPr sz="4000" spc="-2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hiçbir</a:t>
            </a:r>
            <a:r>
              <a:rPr sz="4000" spc="-2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-10" dirty="0">
                <a:solidFill>
                  <a:srgbClr val="1B4161"/>
                </a:solidFill>
                <a:latin typeface="Tahoma"/>
                <a:cs typeface="Tahoma"/>
              </a:rPr>
              <a:t>davranışına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müdahale</a:t>
            </a:r>
            <a:r>
              <a:rPr sz="4000" spc="-18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etmez</a:t>
            </a:r>
            <a:r>
              <a:rPr sz="4000" spc="-18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-10" dirty="0">
                <a:solidFill>
                  <a:srgbClr val="1B4161"/>
                </a:solidFill>
                <a:latin typeface="Tahoma"/>
                <a:cs typeface="Tahoma"/>
              </a:rPr>
              <a:t>sınırlamada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bulunmaz</a:t>
            </a:r>
            <a:r>
              <a:rPr sz="4000" spc="-114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ve</a:t>
            </a:r>
            <a:r>
              <a:rPr sz="4000" spc="-12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olumsuzsa</a:t>
            </a:r>
            <a:r>
              <a:rPr sz="4000" spc="-114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-20" dirty="0">
                <a:solidFill>
                  <a:srgbClr val="1B4161"/>
                </a:solidFill>
                <a:latin typeface="Tahoma"/>
                <a:cs typeface="Tahoma"/>
              </a:rPr>
              <a:t>bile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tepki</a:t>
            </a:r>
            <a:r>
              <a:rPr sz="4000" spc="-21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vermez.</a:t>
            </a:r>
            <a:r>
              <a:rPr sz="4000" spc="-21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70" dirty="0">
                <a:solidFill>
                  <a:srgbClr val="1B4161"/>
                </a:solidFill>
                <a:latin typeface="Tahoma"/>
                <a:cs typeface="Tahoma"/>
              </a:rPr>
              <a:t>Anne</a:t>
            </a:r>
            <a:r>
              <a:rPr sz="4000" spc="-21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-10" dirty="0">
                <a:solidFill>
                  <a:srgbClr val="1B4161"/>
                </a:solidFill>
                <a:latin typeface="Tahoma"/>
                <a:cs typeface="Tahoma"/>
              </a:rPr>
              <a:t>babanın kuralları</a:t>
            </a:r>
            <a:r>
              <a:rPr sz="4000" spc="-14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değil</a:t>
            </a:r>
            <a:r>
              <a:rPr sz="4000" spc="-14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65" dirty="0">
                <a:solidFill>
                  <a:srgbClr val="1B4161"/>
                </a:solidFill>
                <a:latin typeface="Tahoma"/>
                <a:cs typeface="Tahoma"/>
              </a:rPr>
              <a:t>çocuğun</a:t>
            </a:r>
            <a:r>
              <a:rPr sz="4000" spc="-14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-10" dirty="0">
                <a:solidFill>
                  <a:srgbClr val="1B4161"/>
                </a:solidFill>
                <a:latin typeface="Tahoma"/>
                <a:cs typeface="Tahoma"/>
              </a:rPr>
              <a:t>istekleri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ön</a:t>
            </a:r>
            <a:r>
              <a:rPr sz="4000" spc="-18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-10" dirty="0">
                <a:solidFill>
                  <a:srgbClr val="1B4161"/>
                </a:solidFill>
                <a:latin typeface="Tahoma"/>
                <a:cs typeface="Tahoma"/>
              </a:rPr>
              <a:t>plandadır.</a:t>
            </a:r>
            <a:r>
              <a:rPr sz="4000" spc="-18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100" dirty="0">
                <a:solidFill>
                  <a:srgbClr val="1B4161"/>
                </a:solidFill>
                <a:latin typeface="Tahoma"/>
                <a:cs typeface="Tahoma"/>
              </a:rPr>
              <a:t>Bu</a:t>
            </a:r>
            <a:r>
              <a:rPr sz="4000" spc="-18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-75" dirty="0">
                <a:solidFill>
                  <a:srgbClr val="1B4161"/>
                </a:solidFill>
                <a:latin typeface="Tahoma"/>
                <a:cs typeface="Tahoma"/>
              </a:rPr>
              <a:t>tutuma</a:t>
            </a:r>
            <a:r>
              <a:rPr sz="4000" spc="-18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-25" dirty="0">
                <a:solidFill>
                  <a:srgbClr val="1B4161"/>
                </a:solidFill>
                <a:latin typeface="Tahoma"/>
                <a:cs typeface="Tahoma"/>
              </a:rPr>
              <a:t>tek </a:t>
            </a:r>
            <a:r>
              <a:rPr sz="4000" spc="80" dirty="0">
                <a:solidFill>
                  <a:srgbClr val="1B4161"/>
                </a:solidFill>
                <a:latin typeface="Tahoma"/>
                <a:cs typeface="Tahoma"/>
              </a:rPr>
              <a:t>çocuğu</a:t>
            </a:r>
            <a:r>
              <a:rPr sz="4000" spc="-12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olan</a:t>
            </a:r>
            <a:r>
              <a:rPr sz="4000" spc="-12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ailelerde</a:t>
            </a:r>
            <a:r>
              <a:rPr sz="4000" spc="-12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daha</a:t>
            </a:r>
            <a:r>
              <a:rPr sz="4000" spc="-12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-25" dirty="0">
                <a:solidFill>
                  <a:srgbClr val="1B4161"/>
                </a:solidFill>
                <a:latin typeface="Tahoma"/>
                <a:cs typeface="Tahoma"/>
              </a:rPr>
              <a:t>sık </a:t>
            </a:r>
            <a:r>
              <a:rPr sz="4000" spc="-40" dirty="0">
                <a:solidFill>
                  <a:srgbClr val="1B4161"/>
                </a:solidFill>
                <a:latin typeface="Tahoma"/>
                <a:cs typeface="Tahoma"/>
              </a:rPr>
              <a:t>rastlanır.</a:t>
            </a:r>
            <a:r>
              <a:rPr sz="4000" spc="-18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100" dirty="0">
                <a:solidFill>
                  <a:srgbClr val="1B4161"/>
                </a:solidFill>
                <a:latin typeface="Tahoma"/>
                <a:cs typeface="Tahoma"/>
              </a:rPr>
              <a:t>Bu</a:t>
            </a:r>
            <a:r>
              <a:rPr sz="4000" spc="-18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ailelerin</a:t>
            </a:r>
            <a:r>
              <a:rPr sz="4000" spc="-18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-10" dirty="0">
                <a:solidFill>
                  <a:srgbClr val="1B4161"/>
                </a:solidFill>
                <a:latin typeface="Tahoma"/>
                <a:cs typeface="Tahoma"/>
              </a:rPr>
              <a:t>çocukları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kendi</a:t>
            </a:r>
            <a:r>
              <a:rPr sz="4000" spc="-11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istekleri</a:t>
            </a:r>
            <a:r>
              <a:rPr sz="4000" spc="-11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olmayınca</a:t>
            </a:r>
            <a:r>
              <a:rPr sz="4000" spc="-11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-10" dirty="0">
                <a:solidFill>
                  <a:srgbClr val="1B4161"/>
                </a:solidFill>
                <a:latin typeface="Tahoma"/>
                <a:cs typeface="Tahoma"/>
              </a:rPr>
              <a:t>hayal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kırıklığı</a:t>
            </a:r>
            <a:r>
              <a:rPr sz="4000" spc="-29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-10" dirty="0">
                <a:solidFill>
                  <a:srgbClr val="1B4161"/>
                </a:solidFill>
                <a:latin typeface="Tahoma"/>
                <a:cs typeface="Tahoma"/>
              </a:rPr>
              <a:t>yaşar.</a:t>
            </a:r>
            <a:endParaRPr sz="40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4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28513" y="621280"/>
            <a:ext cx="10259486" cy="966571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7367" y="8592115"/>
            <a:ext cx="159863" cy="16835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4209" y="8618524"/>
            <a:ext cx="1558145" cy="153841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26479" y="8631384"/>
            <a:ext cx="168826" cy="13288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-1391" y="7162600"/>
            <a:ext cx="899645" cy="1310713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780923" y="8690787"/>
            <a:ext cx="50800" cy="66675"/>
          </a:xfrm>
          <a:custGeom>
            <a:avLst/>
            <a:gdLst/>
            <a:ahLst/>
            <a:cxnLst/>
            <a:rect l="l" t="t" r="r" b="b"/>
            <a:pathLst>
              <a:path w="50800" h="66675">
                <a:moveTo>
                  <a:pt x="29108" y="10414"/>
                </a:moveTo>
                <a:lnTo>
                  <a:pt x="25730" y="4902"/>
                </a:lnTo>
                <a:lnTo>
                  <a:pt x="20218" y="3632"/>
                </a:lnTo>
                <a:lnTo>
                  <a:pt x="20218" y="16230"/>
                </a:lnTo>
                <a:lnTo>
                  <a:pt x="18999" y="17767"/>
                </a:lnTo>
                <a:lnTo>
                  <a:pt x="18389" y="18681"/>
                </a:lnTo>
                <a:lnTo>
                  <a:pt x="17767" y="19900"/>
                </a:lnTo>
                <a:lnTo>
                  <a:pt x="17157" y="19291"/>
                </a:lnTo>
                <a:lnTo>
                  <a:pt x="15938" y="18681"/>
                </a:lnTo>
                <a:lnTo>
                  <a:pt x="15938" y="16535"/>
                </a:lnTo>
                <a:lnTo>
                  <a:pt x="16548" y="15316"/>
                </a:lnTo>
                <a:lnTo>
                  <a:pt x="16852" y="14084"/>
                </a:lnTo>
                <a:lnTo>
                  <a:pt x="17767" y="14693"/>
                </a:lnTo>
                <a:lnTo>
                  <a:pt x="18999" y="15316"/>
                </a:lnTo>
                <a:lnTo>
                  <a:pt x="20218" y="16230"/>
                </a:lnTo>
                <a:lnTo>
                  <a:pt x="20218" y="3632"/>
                </a:lnTo>
                <a:lnTo>
                  <a:pt x="17767" y="3060"/>
                </a:lnTo>
                <a:lnTo>
                  <a:pt x="14097" y="2146"/>
                </a:lnTo>
                <a:lnTo>
                  <a:pt x="10109" y="2146"/>
                </a:lnTo>
                <a:lnTo>
                  <a:pt x="6438" y="0"/>
                </a:lnTo>
                <a:lnTo>
                  <a:pt x="4292" y="1841"/>
                </a:lnTo>
                <a:lnTo>
                  <a:pt x="0" y="5207"/>
                </a:lnTo>
                <a:lnTo>
                  <a:pt x="15633" y="8877"/>
                </a:lnTo>
                <a:lnTo>
                  <a:pt x="11950" y="18681"/>
                </a:lnTo>
                <a:lnTo>
                  <a:pt x="9804" y="22352"/>
                </a:lnTo>
                <a:lnTo>
                  <a:pt x="6845" y="31115"/>
                </a:lnTo>
                <a:lnTo>
                  <a:pt x="8813" y="36588"/>
                </a:lnTo>
                <a:lnTo>
                  <a:pt x="14109" y="40005"/>
                </a:lnTo>
                <a:lnTo>
                  <a:pt x="21145" y="42557"/>
                </a:lnTo>
                <a:lnTo>
                  <a:pt x="21145" y="34302"/>
                </a:lnTo>
                <a:lnTo>
                  <a:pt x="22059" y="26035"/>
                </a:lnTo>
                <a:lnTo>
                  <a:pt x="24752" y="19900"/>
                </a:lnTo>
                <a:lnTo>
                  <a:pt x="25425" y="18376"/>
                </a:lnTo>
                <a:lnTo>
                  <a:pt x="27406" y="14084"/>
                </a:lnTo>
                <a:lnTo>
                  <a:pt x="29108" y="10414"/>
                </a:lnTo>
                <a:close/>
              </a:path>
              <a:path w="50800" h="66675">
                <a:moveTo>
                  <a:pt x="50241" y="38582"/>
                </a:moveTo>
                <a:lnTo>
                  <a:pt x="49936" y="32461"/>
                </a:lnTo>
                <a:lnTo>
                  <a:pt x="43497" y="30619"/>
                </a:lnTo>
                <a:lnTo>
                  <a:pt x="38595" y="29400"/>
                </a:lnTo>
                <a:lnTo>
                  <a:pt x="34010" y="31229"/>
                </a:lnTo>
                <a:lnTo>
                  <a:pt x="37985" y="44094"/>
                </a:lnTo>
                <a:lnTo>
                  <a:pt x="29718" y="42252"/>
                </a:lnTo>
                <a:lnTo>
                  <a:pt x="28181" y="46240"/>
                </a:lnTo>
                <a:lnTo>
                  <a:pt x="32512" y="51333"/>
                </a:lnTo>
                <a:lnTo>
                  <a:pt x="34810" y="58293"/>
                </a:lnTo>
                <a:lnTo>
                  <a:pt x="38315" y="64274"/>
                </a:lnTo>
                <a:lnTo>
                  <a:pt x="46253" y="66446"/>
                </a:lnTo>
                <a:lnTo>
                  <a:pt x="43484" y="60629"/>
                </a:lnTo>
                <a:lnTo>
                  <a:pt x="43573" y="55041"/>
                </a:lnTo>
                <a:lnTo>
                  <a:pt x="45402" y="49568"/>
                </a:lnTo>
                <a:lnTo>
                  <a:pt x="50241" y="38582"/>
                </a:lnTo>
                <a:close/>
              </a:path>
            </a:pathLst>
          </a:custGeom>
          <a:solidFill>
            <a:srgbClr val="8F94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340279" y="2551440"/>
            <a:ext cx="7423150" cy="1848485"/>
            <a:chOff x="340279" y="2551440"/>
            <a:chExt cx="7423150" cy="1848485"/>
          </a:xfrm>
        </p:grpSpPr>
        <p:sp>
          <p:nvSpPr>
            <p:cNvPr id="10" name="object 10"/>
            <p:cNvSpPr/>
            <p:nvPr/>
          </p:nvSpPr>
          <p:spPr>
            <a:xfrm>
              <a:off x="6813759" y="2551440"/>
              <a:ext cx="949960" cy="1663700"/>
            </a:xfrm>
            <a:custGeom>
              <a:avLst/>
              <a:gdLst/>
              <a:ahLst/>
              <a:cxnLst/>
              <a:rect l="l" t="t" r="r" b="b"/>
              <a:pathLst>
                <a:path w="949959" h="1663700">
                  <a:moveTo>
                    <a:pt x="168575" y="1663387"/>
                  </a:moveTo>
                  <a:lnTo>
                    <a:pt x="99476" y="1574014"/>
                  </a:lnTo>
                  <a:lnTo>
                    <a:pt x="45431" y="1484544"/>
                  </a:lnTo>
                  <a:lnTo>
                    <a:pt x="7126" y="1384992"/>
                  </a:lnTo>
                  <a:lnTo>
                    <a:pt x="0" y="1299645"/>
                  </a:lnTo>
                  <a:lnTo>
                    <a:pt x="1098" y="1246356"/>
                  </a:lnTo>
                  <a:lnTo>
                    <a:pt x="5423" y="1195864"/>
                  </a:lnTo>
                  <a:lnTo>
                    <a:pt x="13060" y="1155576"/>
                  </a:lnTo>
                  <a:lnTo>
                    <a:pt x="46575" y="1091748"/>
                  </a:lnTo>
                  <a:lnTo>
                    <a:pt x="104307" y="1050699"/>
                  </a:lnTo>
                  <a:lnTo>
                    <a:pt x="139793" y="1044263"/>
                  </a:lnTo>
                  <a:lnTo>
                    <a:pt x="175622" y="1048696"/>
                  </a:lnTo>
                  <a:lnTo>
                    <a:pt x="208113" y="1063551"/>
                  </a:lnTo>
                  <a:lnTo>
                    <a:pt x="233584" y="1088382"/>
                  </a:lnTo>
                  <a:lnTo>
                    <a:pt x="218229" y="1047427"/>
                  </a:lnTo>
                  <a:lnTo>
                    <a:pt x="209200" y="1004725"/>
                  </a:lnTo>
                  <a:lnTo>
                    <a:pt x="211885" y="964332"/>
                  </a:lnTo>
                  <a:lnTo>
                    <a:pt x="231670" y="930304"/>
                  </a:lnTo>
                  <a:lnTo>
                    <a:pt x="259035" y="913853"/>
                  </a:lnTo>
                  <a:lnTo>
                    <a:pt x="291082" y="909806"/>
                  </a:lnTo>
                  <a:lnTo>
                    <a:pt x="323809" y="916556"/>
                  </a:lnTo>
                  <a:lnTo>
                    <a:pt x="377090" y="954990"/>
                  </a:lnTo>
                  <a:lnTo>
                    <a:pt x="413256" y="1010434"/>
                  </a:lnTo>
                  <a:lnTo>
                    <a:pt x="428103" y="1040341"/>
                  </a:lnTo>
                  <a:lnTo>
                    <a:pt x="422906" y="991065"/>
                  </a:lnTo>
                  <a:lnTo>
                    <a:pt x="418403" y="941526"/>
                  </a:lnTo>
                  <a:lnTo>
                    <a:pt x="414692" y="891792"/>
                  </a:lnTo>
                  <a:lnTo>
                    <a:pt x="411871" y="841927"/>
                  </a:lnTo>
                  <a:lnTo>
                    <a:pt x="410039" y="791998"/>
                  </a:lnTo>
                  <a:lnTo>
                    <a:pt x="409294" y="742071"/>
                  </a:lnTo>
                  <a:lnTo>
                    <a:pt x="409734" y="692212"/>
                  </a:lnTo>
                  <a:lnTo>
                    <a:pt x="411457" y="642486"/>
                  </a:lnTo>
                  <a:lnTo>
                    <a:pt x="414562" y="592959"/>
                  </a:lnTo>
                  <a:lnTo>
                    <a:pt x="419147" y="543699"/>
                  </a:lnTo>
                  <a:lnTo>
                    <a:pt x="425309" y="494769"/>
                  </a:lnTo>
                  <a:lnTo>
                    <a:pt x="433148" y="446238"/>
                  </a:lnTo>
                  <a:lnTo>
                    <a:pt x="442762" y="398169"/>
                  </a:lnTo>
                  <a:lnTo>
                    <a:pt x="454248" y="350630"/>
                  </a:lnTo>
                  <a:lnTo>
                    <a:pt x="467705" y="303687"/>
                  </a:lnTo>
                  <a:lnTo>
                    <a:pt x="483231" y="257404"/>
                  </a:lnTo>
                  <a:lnTo>
                    <a:pt x="500924" y="211849"/>
                  </a:lnTo>
                  <a:lnTo>
                    <a:pt x="520884" y="167088"/>
                  </a:lnTo>
                  <a:lnTo>
                    <a:pt x="543207" y="123185"/>
                  </a:lnTo>
                  <a:lnTo>
                    <a:pt x="577473" y="68440"/>
                  </a:lnTo>
                  <a:lnTo>
                    <a:pt x="622779" y="23546"/>
                  </a:lnTo>
                  <a:lnTo>
                    <a:pt x="682576" y="0"/>
                  </a:lnTo>
                  <a:lnTo>
                    <a:pt x="714286" y="299"/>
                  </a:lnTo>
                  <a:lnTo>
                    <a:pt x="744130" y="10490"/>
                  </a:lnTo>
                  <a:lnTo>
                    <a:pt x="776220" y="39825"/>
                  </a:lnTo>
                  <a:lnTo>
                    <a:pt x="794580" y="80143"/>
                  </a:lnTo>
                  <a:lnTo>
                    <a:pt x="802083" y="126316"/>
                  </a:lnTo>
                  <a:lnTo>
                    <a:pt x="801603" y="173220"/>
                  </a:lnTo>
                  <a:lnTo>
                    <a:pt x="795814" y="225119"/>
                  </a:lnTo>
                  <a:lnTo>
                    <a:pt x="786493" y="276499"/>
                  </a:lnTo>
                  <a:lnTo>
                    <a:pt x="773715" y="327130"/>
                  </a:lnTo>
                  <a:lnTo>
                    <a:pt x="757554" y="376783"/>
                  </a:lnTo>
                  <a:lnTo>
                    <a:pt x="738083" y="425231"/>
                  </a:lnTo>
                  <a:lnTo>
                    <a:pt x="715376" y="472246"/>
                  </a:lnTo>
                  <a:lnTo>
                    <a:pt x="689506" y="517598"/>
                  </a:lnTo>
                  <a:lnTo>
                    <a:pt x="730118" y="496814"/>
                  </a:lnTo>
                  <a:lnTo>
                    <a:pt x="773105" y="481792"/>
                  </a:lnTo>
                  <a:lnTo>
                    <a:pt x="815719" y="478261"/>
                  </a:lnTo>
                  <a:lnTo>
                    <a:pt x="855211" y="491955"/>
                  </a:lnTo>
                  <a:lnTo>
                    <a:pt x="880507" y="517782"/>
                  </a:lnTo>
                  <a:lnTo>
                    <a:pt x="894822" y="551547"/>
                  </a:lnTo>
                  <a:lnTo>
                    <a:pt x="900147" y="589504"/>
                  </a:lnTo>
                  <a:lnTo>
                    <a:pt x="898472" y="627908"/>
                  </a:lnTo>
                  <a:lnTo>
                    <a:pt x="888818" y="678912"/>
                  </a:lnTo>
                  <a:lnTo>
                    <a:pt x="872697" y="728236"/>
                  </a:lnTo>
                  <a:lnTo>
                    <a:pt x="850545" y="775189"/>
                  </a:lnTo>
                  <a:lnTo>
                    <a:pt x="822798" y="819082"/>
                  </a:lnTo>
                  <a:lnTo>
                    <a:pt x="789894" y="859223"/>
                  </a:lnTo>
                  <a:lnTo>
                    <a:pt x="752267" y="894925"/>
                  </a:lnTo>
                  <a:lnTo>
                    <a:pt x="710356" y="925496"/>
                  </a:lnTo>
                  <a:lnTo>
                    <a:pt x="740174" y="911758"/>
                  </a:lnTo>
                  <a:lnTo>
                    <a:pt x="771588" y="902340"/>
                  </a:lnTo>
                  <a:lnTo>
                    <a:pt x="803894" y="898061"/>
                  </a:lnTo>
                  <a:lnTo>
                    <a:pt x="836392" y="899736"/>
                  </a:lnTo>
                  <a:lnTo>
                    <a:pt x="896955" y="923668"/>
                  </a:lnTo>
                  <a:lnTo>
                    <a:pt x="938923" y="972403"/>
                  </a:lnTo>
                  <a:lnTo>
                    <a:pt x="949665" y="1029884"/>
                  </a:lnTo>
                  <a:lnTo>
                    <a:pt x="945550" y="1059354"/>
                  </a:lnTo>
                  <a:lnTo>
                    <a:pt x="922156" y="1113669"/>
                  </a:lnTo>
                  <a:lnTo>
                    <a:pt x="884894" y="1159681"/>
                  </a:lnTo>
                  <a:lnTo>
                    <a:pt x="823586" y="1210903"/>
                  </a:lnTo>
                  <a:lnTo>
                    <a:pt x="781096" y="1237647"/>
                  </a:lnTo>
                  <a:lnTo>
                    <a:pt x="736130" y="1259971"/>
                  </a:lnTo>
                  <a:lnTo>
                    <a:pt x="689151" y="1277644"/>
                  </a:lnTo>
                  <a:lnTo>
                    <a:pt x="640623" y="1290435"/>
                  </a:lnTo>
                  <a:lnTo>
                    <a:pt x="690426" y="1283719"/>
                  </a:lnTo>
                  <a:lnTo>
                    <a:pt x="740679" y="1285168"/>
                  </a:lnTo>
                  <a:lnTo>
                    <a:pt x="790061" y="1294635"/>
                  </a:lnTo>
                  <a:lnTo>
                    <a:pt x="837251" y="1311973"/>
                  </a:lnTo>
                  <a:lnTo>
                    <a:pt x="875270" y="1334290"/>
                  </a:lnTo>
                  <a:lnTo>
                    <a:pt x="907809" y="1363913"/>
                  </a:lnTo>
                  <a:lnTo>
                    <a:pt x="930751" y="1399826"/>
                  </a:lnTo>
                  <a:lnTo>
                    <a:pt x="939977" y="1441007"/>
                  </a:lnTo>
                  <a:lnTo>
                    <a:pt x="935058" y="1475978"/>
                  </a:lnTo>
                  <a:lnTo>
                    <a:pt x="899028" y="1537842"/>
                  </a:lnTo>
                  <a:lnTo>
                    <a:pt x="835400" y="1592605"/>
                  </a:lnTo>
                  <a:lnTo>
                    <a:pt x="793122" y="1616573"/>
                  </a:lnTo>
                  <a:lnTo>
                    <a:pt x="747590" y="1635526"/>
                  </a:lnTo>
                  <a:lnTo>
                    <a:pt x="699940" y="1649379"/>
                  </a:lnTo>
                  <a:lnTo>
                    <a:pt x="651307" y="1658043"/>
                  </a:lnTo>
                  <a:lnTo>
                    <a:pt x="602827" y="1661433"/>
                  </a:lnTo>
                  <a:lnTo>
                    <a:pt x="482496" y="1662563"/>
                  </a:lnTo>
                  <a:lnTo>
                    <a:pt x="339053" y="1663143"/>
                  </a:lnTo>
                  <a:lnTo>
                    <a:pt x="168575" y="1663387"/>
                  </a:lnTo>
                  <a:close/>
                </a:path>
              </a:pathLst>
            </a:custGeom>
            <a:solidFill>
              <a:srgbClr val="E3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024180" y="2709582"/>
              <a:ext cx="513715" cy="1427480"/>
            </a:xfrm>
            <a:custGeom>
              <a:avLst/>
              <a:gdLst/>
              <a:ahLst/>
              <a:cxnLst/>
              <a:rect l="l" t="t" r="r" b="b"/>
              <a:pathLst>
                <a:path w="513715" h="1427479">
                  <a:moveTo>
                    <a:pt x="513715" y="1330210"/>
                  </a:moveTo>
                  <a:lnTo>
                    <a:pt x="513130" y="1327861"/>
                  </a:lnTo>
                  <a:lnTo>
                    <a:pt x="511962" y="1327124"/>
                  </a:lnTo>
                  <a:lnTo>
                    <a:pt x="459257" y="1338237"/>
                  </a:lnTo>
                  <a:lnTo>
                    <a:pt x="407200" y="1346111"/>
                  </a:lnTo>
                  <a:lnTo>
                    <a:pt x="354736" y="1351013"/>
                  </a:lnTo>
                  <a:lnTo>
                    <a:pt x="302082" y="1352943"/>
                  </a:lnTo>
                  <a:lnTo>
                    <a:pt x="249402" y="1351889"/>
                  </a:lnTo>
                  <a:lnTo>
                    <a:pt x="196862" y="1347863"/>
                  </a:lnTo>
                  <a:lnTo>
                    <a:pt x="144678" y="1340866"/>
                  </a:lnTo>
                  <a:lnTo>
                    <a:pt x="95262" y="1331290"/>
                  </a:lnTo>
                  <a:lnTo>
                    <a:pt x="102412" y="1323568"/>
                  </a:lnTo>
                  <a:lnTo>
                    <a:pt x="134708" y="1286776"/>
                  </a:lnTo>
                  <a:lnTo>
                    <a:pt x="165862" y="1248651"/>
                  </a:lnTo>
                  <a:lnTo>
                    <a:pt x="195376" y="1209078"/>
                  </a:lnTo>
                  <a:lnTo>
                    <a:pt x="222707" y="1167993"/>
                  </a:lnTo>
                  <a:lnTo>
                    <a:pt x="247357" y="1125283"/>
                  </a:lnTo>
                  <a:lnTo>
                    <a:pt x="268782" y="1080858"/>
                  </a:lnTo>
                  <a:lnTo>
                    <a:pt x="287045" y="1033526"/>
                  </a:lnTo>
                  <a:lnTo>
                    <a:pt x="301561" y="985164"/>
                  </a:lnTo>
                  <a:lnTo>
                    <a:pt x="312750" y="935939"/>
                  </a:lnTo>
                  <a:lnTo>
                    <a:pt x="321017" y="885990"/>
                  </a:lnTo>
                  <a:lnTo>
                    <a:pt x="326783" y="835469"/>
                  </a:lnTo>
                  <a:lnTo>
                    <a:pt x="330479" y="784529"/>
                  </a:lnTo>
                  <a:lnTo>
                    <a:pt x="332511" y="733336"/>
                  </a:lnTo>
                  <a:lnTo>
                    <a:pt x="333286" y="682028"/>
                  </a:lnTo>
                  <a:lnTo>
                    <a:pt x="333235" y="630758"/>
                  </a:lnTo>
                  <a:lnTo>
                    <a:pt x="332346" y="535051"/>
                  </a:lnTo>
                  <a:lnTo>
                    <a:pt x="332295" y="486778"/>
                  </a:lnTo>
                  <a:lnTo>
                    <a:pt x="333070" y="437578"/>
                  </a:lnTo>
                  <a:lnTo>
                    <a:pt x="335102" y="387769"/>
                  </a:lnTo>
                  <a:lnTo>
                    <a:pt x="338759" y="337642"/>
                  </a:lnTo>
                  <a:lnTo>
                    <a:pt x="344474" y="287515"/>
                  </a:lnTo>
                  <a:lnTo>
                    <a:pt x="352653" y="237680"/>
                  </a:lnTo>
                  <a:lnTo>
                    <a:pt x="363677" y="188455"/>
                  </a:lnTo>
                  <a:lnTo>
                    <a:pt x="377952" y="140144"/>
                  </a:lnTo>
                  <a:lnTo>
                    <a:pt x="395909" y="93052"/>
                  </a:lnTo>
                  <a:lnTo>
                    <a:pt x="417918" y="47485"/>
                  </a:lnTo>
                  <a:lnTo>
                    <a:pt x="445109" y="2730"/>
                  </a:lnTo>
                  <a:lnTo>
                    <a:pt x="444842" y="1358"/>
                  </a:lnTo>
                  <a:lnTo>
                    <a:pt x="442810" y="0"/>
                  </a:lnTo>
                  <a:lnTo>
                    <a:pt x="441439" y="266"/>
                  </a:lnTo>
                  <a:lnTo>
                    <a:pt x="414070" y="45288"/>
                  </a:lnTo>
                  <a:lnTo>
                    <a:pt x="391909" y="91122"/>
                  </a:lnTo>
                  <a:lnTo>
                    <a:pt x="373837" y="138468"/>
                  </a:lnTo>
                  <a:lnTo>
                    <a:pt x="359460" y="187020"/>
                  </a:lnTo>
                  <a:lnTo>
                    <a:pt x="348361" y="236474"/>
                  </a:lnTo>
                  <a:lnTo>
                    <a:pt x="340131" y="286524"/>
                  </a:lnTo>
                  <a:lnTo>
                    <a:pt x="334378" y="336867"/>
                  </a:lnTo>
                  <a:lnTo>
                    <a:pt x="330695" y="387197"/>
                  </a:lnTo>
                  <a:lnTo>
                    <a:pt x="328663" y="437210"/>
                  </a:lnTo>
                  <a:lnTo>
                    <a:pt x="327875" y="486600"/>
                  </a:lnTo>
                  <a:lnTo>
                    <a:pt x="328371" y="579729"/>
                  </a:lnTo>
                  <a:lnTo>
                    <a:pt x="328828" y="630669"/>
                  </a:lnTo>
                  <a:lnTo>
                    <a:pt x="328879" y="681786"/>
                  </a:lnTo>
                  <a:lnTo>
                    <a:pt x="328104" y="732955"/>
                  </a:lnTo>
                  <a:lnTo>
                    <a:pt x="326085" y="783996"/>
                  </a:lnTo>
                  <a:lnTo>
                    <a:pt x="322414" y="834771"/>
                  </a:lnTo>
                  <a:lnTo>
                    <a:pt x="316674" y="885101"/>
                  </a:lnTo>
                  <a:lnTo>
                    <a:pt x="308457" y="934859"/>
                  </a:lnTo>
                  <a:lnTo>
                    <a:pt x="297332" y="983881"/>
                  </a:lnTo>
                  <a:lnTo>
                    <a:pt x="282892" y="1032014"/>
                  </a:lnTo>
                  <a:lnTo>
                    <a:pt x="264731" y="1079093"/>
                  </a:lnTo>
                  <a:lnTo>
                    <a:pt x="243408" y="1123289"/>
                  </a:lnTo>
                  <a:lnTo>
                    <a:pt x="218871" y="1165783"/>
                  </a:lnTo>
                  <a:lnTo>
                    <a:pt x="191643" y="1206703"/>
                  </a:lnTo>
                  <a:lnTo>
                    <a:pt x="162242" y="1246098"/>
                  </a:lnTo>
                  <a:lnTo>
                    <a:pt x="131191" y="1284084"/>
                  </a:lnTo>
                  <a:lnTo>
                    <a:pt x="98996" y="1320749"/>
                  </a:lnTo>
                  <a:lnTo>
                    <a:pt x="66192" y="1356182"/>
                  </a:lnTo>
                  <a:lnTo>
                    <a:pt x="33299" y="1390459"/>
                  </a:lnTo>
                  <a:lnTo>
                    <a:pt x="0" y="1424571"/>
                  </a:lnTo>
                  <a:lnTo>
                    <a:pt x="0" y="1425943"/>
                  </a:lnTo>
                  <a:lnTo>
                    <a:pt x="1295" y="1427226"/>
                  </a:lnTo>
                  <a:lnTo>
                    <a:pt x="2425" y="1427429"/>
                  </a:lnTo>
                  <a:lnTo>
                    <a:pt x="3556" y="1427226"/>
                  </a:lnTo>
                  <a:lnTo>
                    <a:pt x="36537" y="1393482"/>
                  </a:lnTo>
                  <a:lnTo>
                    <a:pt x="69519" y="1359103"/>
                  </a:lnTo>
                  <a:lnTo>
                    <a:pt x="91732" y="1335112"/>
                  </a:lnTo>
                  <a:lnTo>
                    <a:pt x="142049" y="1344930"/>
                  </a:lnTo>
                  <a:lnTo>
                    <a:pt x="192519" y="1351864"/>
                  </a:lnTo>
                  <a:lnTo>
                    <a:pt x="243319" y="1356029"/>
                  </a:lnTo>
                  <a:lnTo>
                    <a:pt x="294284" y="1357414"/>
                  </a:lnTo>
                  <a:lnTo>
                    <a:pt x="349173" y="1355801"/>
                  </a:lnTo>
                  <a:lnTo>
                    <a:pt x="403860" y="1350975"/>
                  </a:lnTo>
                  <a:lnTo>
                    <a:pt x="458139" y="1342936"/>
                  </a:lnTo>
                  <a:lnTo>
                    <a:pt x="512965" y="1331417"/>
                  </a:lnTo>
                  <a:lnTo>
                    <a:pt x="513715" y="1330210"/>
                  </a:lnTo>
                  <a:close/>
                </a:path>
              </a:pathLst>
            </a:custGeom>
            <a:solidFill>
              <a:srgbClr val="F1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29454" y="3610349"/>
              <a:ext cx="137592" cy="23383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352233" y="2643517"/>
              <a:ext cx="220345" cy="815340"/>
            </a:xfrm>
            <a:custGeom>
              <a:avLst/>
              <a:gdLst/>
              <a:ahLst/>
              <a:cxnLst/>
              <a:rect l="l" t="t" r="r" b="b"/>
              <a:pathLst>
                <a:path w="220345" h="815339">
                  <a:moveTo>
                    <a:pt x="79540" y="2578"/>
                  </a:moveTo>
                  <a:lnTo>
                    <a:pt x="79184" y="1206"/>
                  </a:lnTo>
                  <a:lnTo>
                    <a:pt x="77038" y="0"/>
                  </a:lnTo>
                  <a:lnTo>
                    <a:pt x="75666" y="393"/>
                  </a:lnTo>
                  <a:lnTo>
                    <a:pt x="55587" y="42595"/>
                  </a:lnTo>
                  <a:lnTo>
                    <a:pt x="42113" y="86245"/>
                  </a:lnTo>
                  <a:lnTo>
                    <a:pt x="34823" y="131394"/>
                  </a:lnTo>
                  <a:lnTo>
                    <a:pt x="33883" y="177088"/>
                  </a:lnTo>
                  <a:lnTo>
                    <a:pt x="39433" y="222300"/>
                  </a:lnTo>
                  <a:lnTo>
                    <a:pt x="39674" y="223354"/>
                  </a:lnTo>
                  <a:lnTo>
                    <a:pt x="40576" y="224066"/>
                  </a:lnTo>
                  <a:lnTo>
                    <a:pt x="41579" y="224066"/>
                  </a:lnTo>
                  <a:lnTo>
                    <a:pt x="43230" y="223786"/>
                  </a:lnTo>
                  <a:lnTo>
                    <a:pt x="44005" y="222618"/>
                  </a:lnTo>
                  <a:lnTo>
                    <a:pt x="38290" y="176860"/>
                  </a:lnTo>
                  <a:lnTo>
                    <a:pt x="39217" y="131813"/>
                  </a:lnTo>
                  <a:lnTo>
                    <a:pt x="46405" y="87274"/>
                  </a:lnTo>
                  <a:lnTo>
                    <a:pt x="59690" y="44221"/>
                  </a:lnTo>
                  <a:lnTo>
                    <a:pt x="78917" y="3632"/>
                  </a:lnTo>
                  <a:lnTo>
                    <a:pt x="79540" y="2578"/>
                  </a:lnTo>
                  <a:close/>
                </a:path>
                <a:path w="220345" h="815339">
                  <a:moveTo>
                    <a:pt x="220332" y="503745"/>
                  </a:moveTo>
                  <a:lnTo>
                    <a:pt x="220294" y="502335"/>
                  </a:lnTo>
                  <a:lnTo>
                    <a:pt x="218528" y="500659"/>
                  </a:lnTo>
                  <a:lnTo>
                    <a:pt x="217131" y="500697"/>
                  </a:lnTo>
                  <a:lnTo>
                    <a:pt x="179946" y="541896"/>
                  </a:lnTo>
                  <a:lnTo>
                    <a:pt x="145364" y="583641"/>
                  </a:lnTo>
                  <a:lnTo>
                    <a:pt x="112610" y="626757"/>
                  </a:lnTo>
                  <a:lnTo>
                    <a:pt x="81724" y="671207"/>
                  </a:lnTo>
                  <a:lnTo>
                    <a:pt x="52730" y="716940"/>
                  </a:lnTo>
                  <a:lnTo>
                    <a:pt x="25654" y="763905"/>
                  </a:lnTo>
                  <a:lnTo>
                    <a:pt x="0" y="813142"/>
                  </a:lnTo>
                  <a:lnTo>
                    <a:pt x="469" y="814463"/>
                  </a:lnTo>
                  <a:lnTo>
                    <a:pt x="1879" y="815174"/>
                  </a:lnTo>
                  <a:lnTo>
                    <a:pt x="2540" y="815213"/>
                  </a:lnTo>
                  <a:lnTo>
                    <a:pt x="3365" y="815213"/>
                  </a:lnTo>
                  <a:lnTo>
                    <a:pt x="4140" y="814781"/>
                  </a:lnTo>
                  <a:lnTo>
                    <a:pt x="29540" y="766025"/>
                  </a:lnTo>
                  <a:lnTo>
                    <a:pt x="56502" y="719213"/>
                  </a:lnTo>
                  <a:lnTo>
                    <a:pt x="85394" y="673646"/>
                  </a:lnTo>
                  <a:lnTo>
                    <a:pt x="116179" y="629348"/>
                  </a:lnTo>
                  <a:lnTo>
                    <a:pt x="148818" y="586384"/>
                  </a:lnTo>
                  <a:lnTo>
                    <a:pt x="183273" y="544791"/>
                  </a:lnTo>
                  <a:lnTo>
                    <a:pt x="220332" y="503745"/>
                  </a:lnTo>
                  <a:close/>
                </a:path>
              </a:pathLst>
            </a:custGeom>
            <a:solidFill>
              <a:srgbClr val="F1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972863" y="4205798"/>
              <a:ext cx="573405" cy="180975"/>
            </a:xfrm>
            <a:custGeom>
              <a:avLst/>
              <a:gdLst/>
              <a:ahLst/>
              <a:cxnLst/>
              <a:rect l="l" t="t" r="r" b="b"/>
              <a:pathLst>
                <a:path w="573404" h="180975">
                  <a:moveTo>
                    <a:pt x="517518" y="180671"/>
                  </a:moveTo>
                  <a:lnTo>
                    <a:pt x="55387" y="180671"/>
                  </a:lnTo>
                  <a:lnTo>
                    <a:pt x="1232" y="33538"/>
                  </a:lnTo>
                  <a:lnTo>
                    <a:pt x="0" y="21388"/>
                  </a:lnTo>
                  <a:lnTo>
                    <a:pt x="4546" y="10627"/>
                  </a:lnTo>
                  <a:lnTo>
                    <a:pt x="13625" y="2937"/>
                  </a:lnTo>
                  <a:lnTo>
                    <a:pt x="25987" y="0"/>
                  </a:lnTo>
                  <a:lnTo>
                    <a:pt x="546918" y="0"/>
                  </a:lnTo>
                  <a:lnTo>
                    <a:pt x="559281" y="2937"/>
                  </a:lnTo>
                  <a:lnTo>
                    <a:pt x="568364" y="10627"/>
                  </a:lnTo>
                  <a:lnTo>
                    <a:pt x="572922" y="21388"/>
                  </a:lnTo>
                  <a:lnTo>
                    <a:pt x="571712" y="33538"/>
                  </a:lnTo>
                  <a:lnTo>
                    <a:pt x="517518" y="180671"/>
                  </a:lnTo>
                  <a:close/>
                </a:path>
              </a:pathLst>
            </a:custGeom>
            <a:solidFill>
              <a:srgbClr val="FFCC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016381" y="4205798"/>
              <a:ext cx="529590" cy="180975"/>
            </a:xfrm>
            <a:custGeom>
              <a:avLst/>
              <a:gdLst/>
              <a:ahLst/>
              <a:cxnLst/>
              <a:rect l="l" t="t" r="r" b="b"/>
              <a:pathLst>
                <a:path w="529590" h="180975">
                  <a:moveTo>
                    <a:pt x="474000" y="180671"/>
                  </a:moveTo>
                  <a:lnTo>
                    <a:pt x="11869" y="180671"/>
                  </a:lnTo>
                  <a:lnTo>
                    <a:pt x="0" y="148383"/>
                  </a:lnTo>
                  <a:lnTo>
                    <a:pt x="409420" y="148383"/>
                  </a:lnTo>
                  <a:lnTo>
                    <a:pt x="463614" y="1250"/>
                  </a:lnTo>
                  <a:lnTo>
                    <a:pt x="463965" y="0"/>
                  </a:lnTo>
                  <a:lnTo>
                    <a:pt x="503400" y="0"/>
                  </a:lnTo>
                  <a:lnTo>
                    <a:pt x="515763" y="2937"/>
                  </a:lnTo>
                  <a:lnTo>
                    <a:pt x="524845" y="10627"/>
                  </a:lnTo>
                  <a:lnTo>
                    <a:pt x="529404" y="21388"/>
                  </a:lnTo>
                  <a:lnTo>
                    <a:pt x="528193" y="33538"/>
                  </a:lnTo>
                  <a:lnTo>
                    <a:pt x="474000" y="180671"/>
                  </a:lnTo>
                  <a:close/>
                </a:path>
              </a:pathLst>
            </a:custGeom>
            <a:solidFill>
              <a:srgbClr val="FFA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0279" y="4388424"/>
              <a:ext cx="7277100" cy="12065"/>
            </a:xfrm>
            <a:custGeom>
              <a:avLst/>
              <a:gdLst/>
              <a:ahLst/>
              <a:cxnLst/>
              <a:rect l="l" t="t" r="r" b="b"/>
              <a:pathLst>
                <a:path w="7277100" h="12064">
                  <a:moveTo>
                    <a:pt x="7270046" y="11453"/>
                  </a:moveTo>
                  <a:lnTo>
                    <a:pt x="7261925" y="11453"/>
                  </a:lnTo>
                  <a:lnTo>
                    <a:pt x="6559" y="11453"/>
                  </a:lnTo>
                  <a:lnTo>
                    <a:pt x="0" y="8873"/>
                  </a:lnTo>
                  <a:lnTo>
                    <a:pt x="0" y="2579"/>
                  </a:lnTo>
                  <a:lnTo>
                    <a:pt x="6559" y="0"/>
                  </a:lnTo>
                  <a:lnTo>
                    <a:pt x="7270046" y="0"/>
                  </a:lnTo>
                  <a:lnTo>
                    <a:pt x="7276606" y="2579"/>
                  </a:lnTo>
                  <a:lnTo>
                    <a:pt x="7276606" y="8873"/>
                  </a:lnTo>
                  <a:lnTo>
                    <a:pt x="7270046" y="11453"/>
                  </a:lnTo>
                  <a:close/>
                </a:path>
              </a:pathLst>
            </a:custGeom>
            <a:solidFill>
              <a:srgbClr val="3F3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48492" y="1140678"/>
            <a:ext cx="204241" cy="95456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3976650" y="1308723"/>
            <a:ext cx="123189" cy="57785"/>
          </a:xfrm>
          <a:custGeom>
            <a:avLst/>
            <a:gdLst/>
            <a:ahLst/>
            <a:cxnLst/>
            <a:rect l="l" t="t" r="r" b="b"/>
            <a:pathLst>
              <a:path w="123189" h="57784">
                <a:moveTo>
                  <a:pt x="61338" y="57305"/>
                </a:moveTo>
                <a:lnTo>
                  <a:pt x="37473" y="55054"/>
                </a:lnTo>
                <a:lnTo>
                  <a:pt x="17975" y="48915"/>
                </a:lnTo>
                <a:lnTo>
                  <a:pt x="4823" y="39808"/>
                </a:lnTo>
                <a:lnTo>
                  <a:pt x="0" y="28652"/>
                </a:lnTo>
                <a:lnTo>
                  <a:pt x="4823" y="17496"/>
                </a:lnTo>
                <a:lnTo>
                  <a:pt x="17975" y="8389"/>
                </a:lnTo>
                <a:lnTo>
                  <a:pt x="37473" y="2250"/>
                </a:lnTo>
                <a:lnTo>
                  <a:pt x="61338" y="0"/>
                </a:lnTo>
                <a:lnTo>
                  <a:pt x="85220" y="2250"/>
                </a:lnTo>
                <a:lnTo>
                  <a:pt x="104717" y="8389"/>
                </a:lnTo>
                <a:lnTo>
                  <a:pt x="117859" y="17496"/>
                </a:lnTo>
                <a:lnTo>
                  <a:pt x="122677" y="28652"/>
                </a:lnTo>
                <a:lnTo>
                  <a:pt x="117859" y="39808"/>
                </a:lnTo>
                <a:lnTo>
                  <a:pt x="104717" y="48915"/>
                </a:lnTo>
                <a:lnTo>
                  <a:pt x="85220" y="55054"/>
                </a:lnTo>
                <a:lnTo>
                  <a:pt x="61338" y="57305"/>
                </a:lnTo>
                <a:close/>
              </a:path>
            </a:pathLst>
          </a:custGeom>
          <a:solidFill>
            <a:srgbClr val="F1F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88682" y="1435842"/>
            <a:ext cx="73025" cy="34290"/>
          </a:xfrm>
          <a:custGeom>
            <a:avLst/>
            <a:gdLst/>
            <a:ahLst/>
            <a:cxnLst/>
            <a:rect l="l" t="t" r="r" b="b"/>
            <a:pathLst>
              <a:path w="73025" h="34290">
                <a:moveTo>
                  <a:pt x="36467" y="34085"/>
                </a:moveTo>
                <a:lnTo>
                  <a:pt x="22270" y="32747"/>
                </a:lnTo>
                <a:lnTo>
                  <a:pt x="10678" y="29097"/>
                </a:lnTo>
                <a:lnTo>
                  <a:pt x="2864" y="23680"/>
                </a:lnTo>
                <a:lnTo>
                  <a:pt x="0" y="17042"/>
                </a:lnTo>
                <a:lnTo>
                  <a:pt x="2864" y="10405"/>
                </a:lnTo>
                <a:lnTo>
                  <a:pt x="10678" y="4988"/>
                </a:lnTo>
                <a:lnTo>
                  <a:pt x="22270" y="1338"/>
                </a:lnTo>
                <a:lnTo>
                  <a:pt x="36467" y="0"/>
                </a:lnTo>
                <a:lnTo>
                  <a:pt x="50642" y="1338"/>
                </a:lnTo>
                <a:lnTo>
                  <a:pt x="62222" y="4988"/>
                </a:lnTo>
                <a:lnTo>
                  <a:pt x="70031" y="10405"/>
                </a:lnTo>
                <a:lnTo>
                  <a:pt x="72896" y="17042"/>
                </a:lnTo>
                <a:lnTo>
                  <a:pt x="70031" y="23680"/>
                </a:lnTo>
                <a:lnTo>
                  <a:pt x="62222" y="29097"/>
                </a:lnTo>
                <a:lnTo>
                  <a:pt x="50642" y="32747"/>
                </a:lnTo>
                <a:lnTo>
                  <a:pt x="36467" y="34085"/>
                </a:lnTo>
                <a:close/>
              </a:path>
            </a:pathLst>
          </a:custGeom>
          <a:solidFill>
            <a:srgbClr val="F1F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56641" y="335709"/>
            <a:ext cx="1208405" cy="702945"/>
          </a:xfrm>
          <a:custGeom>
            <a:avLst/>
            <a:gdLst/>
            <a:ahLst/>
            <a:cxnLst/>
            <a:rect l="l" t="t" r="r" b="b"/>
            <a:pathLst>
              <a:path w="1208404" h="702944">
                <a:moveTo>
                  <a:pt x="604174" y="702359"/>
                </a:moveTo>
                <a:lnTo>
                  <a:pt x="545988" y="700751"/>
                </a:lnTo>
                <a:lnTo>
                  <a:pt x="489367" y="696027"/>
                </a:lnTo>
                <a:lnTo>
                  <a:pt x="434564" y="688333"/>
                </a:lnTo>
                <a:lnTo>
                  <a:pt x="381833" y="677816"/>
                </a:lnTo>
                <a:lnTo>
                  <a:pt x="331425" y="664623"/>
                </a:lnTo>
                <a:lnTo>
                  <a:pt x="283595" y="648903"/>
                </a:lnTo>
                <a:lnTo>
                  <a:pt x="238596" y="630801"/>
                </a:lnTo>
                <a:lnTo>
                  <a:pt x="196681" y="610464"/>
                </a:lnTo>
                <a:lnTo>
                  <a:pt x="158103" y="588041"/>
                </a:lnTo>
                <a:lnTo>
                  <a:pt x="123115" y="563678"/>
                </a:lnTo>
                <a:lnTo>
                  <a:pt x="91971" y="537522"/>
                </a:lnTo>
                <a:lnTo>
                  <a:pt x="64924" y="509721"/>
                </a:lnTo>
                <a:lnTo>
                  <a:pt x="24132" y="449770"/>
                </a:lnTo>
                <a:lnTo>
                  <a:pt x="2765" y="385002"/>
                </a:lnTo>
                <a:lnTo>
                  <a:pt x="0" y="351179"/>
                </a:lnTo>
                <a:lnTo>
                  <a:pt x="2765" y="317356"/>
                </a:lnTo>
                <a:lnTo>
                  <a:pt x="24132" y="252588"/>
                </a:lnTo>
                <a:lnTo>
                  <a:pt x="64924" y="192637"/>
                </a:lnTo>
                <a:lnTo>
                  <a:pt x="91971" y="164836"/>
                </a:lnTo>
                <a:lnTo>
                  <a:pt x="123115" y="138680"/>
                </a:lnTo>
                <a:lnTo>
                  <a:pt x="158103" y="114317"/>
                </a:lnTo>
                <a:lnTo>
                  <a:pt x="196681" y="91894"/>
                </a:lnTo>
                <a:lnTo>
                  <a:pt x="238596" y="71558"/>
                </a:lnTo>
                <a:lnTo>
                  <a:pt x="283595" y="53456"/>
                </a:lnTo>
                <a:lnTo>
                  <a:pt x="331425" y="37735"/>
                </a:lnTo>
                <a:lnTo>
                  <a:pt x="381833" y="24542"/>
                </a:lnTo>
                <a:lnTo>
                  <a:pt x="434564" y="14026"/>
                </a:lnTo>
                <a:lnTo>
                  <a:pt x="489367" y="6331"/>
                </a:lnTo>
                <a:lnTo>
                  <a:pt x="545988" y="1607"/>
                </a:lnTo>
                <a:lnTo>
                  <a:pt x="604174" y="0"/>
                </a:lnTo>
                <a:lnTo>
                  <a:pt x="662360" y="1607"/>
                </a:lnTo>
                <a:lnTo>
                  <a:pt x="718981" y="6331"/>
                </a:lnTo>
                <a:lnTo>
                  <a:pt x="773784" y="14026"/>
                </a:lnTo>
                <a:lnTo>
                  <a:pt x="826516" y="24542"/>
                </a:lnTo>
                <a:lnTo>
                  <a:pt x="876923" y="37735"/>
                </a:lnTo>
                <a:lnTo>
                  <a:pt x="924753" y="53456"/>
                </a:lnTo>
                <a:lnTo>
                  <a:pt x="969752" y="71558"/>
                </a:lnTo>
                <a:lnTo>
                  <a:pt x="1011667" y="91894"/>
                </a:lnTo>
                <a:lnTo>
                  <a:pt x="1050245" y="114317"/>
                </a:lnTo>
                <a:lnTo>
                  <a:pt x="1085233" y="138680"/>
                </a:lnTo>
                <a:lnTo>
                  <a:pt x="1116377" y="164836"/>
                </a:lnTo>
                <a:lnTo>
                  <a:pt x="1143425" y="192637"/>
                </a:lnTo>
                <a:lnTo>
                  <a:pt x="1184216" y="252588"/>
                </a:lnTo>
                <a:lnTo>
                  <a:pt x="1205583" y="317356"/>
                </a:lnTo>
                <a:lnTo>
                  <a:pt x="1208349" y="351179"/>
                </a:lnTo>
                <a:lnTo>
                  <a:pt x="1205583" y="385002"/>
                </a:lnTo>
                <a:lnTo>
                  <a:pt x="1184216" y="449770"/>
                </a:lnTo>
                <a:lnTo>
                  <a:pt x="1143425" y="509721"/>
                </a:lnTo>
                <a:lnTo>
                  <a:pt x="1116377" y="537522"/>
                </a:lnTo>
                <a:lnTo>
                  <a:pt x="1085233" y="563678"/>
                </a:lnTo>
                <a:lnTo>
                  <a:pt x="1050245" y="588041"/>
                </a:lnTo>
                <a:lnTo>
                  <a:pt x="1011667" y="610464"/>
                </a:lnTo>
                <a:lnTo>
                  <a:pt x="969752" y="630801"/>
                </a:lnTo>
                <a:lnTo>
                  <a:pt x="924753" y="648903"/>
                </a:lnTo>
                <a:lnTo>
                  <a:pt x="876923" y="664623"/>
                </a:lnTo>
                <a:lnTo>
                  <a:pt x="826516" y="677816"/>
                </a:lnTo>
                <a:lnTo>
                  <a:pt x="773784" y="688333"/>
                </a:lnTo>
                <a:lnTo>
                  <a:pt x="718981" y="696027"/>
                </a:lnTo>
                <a:lnTo>
                  <a:pt x="662360" y="700751"/>
                </a:lnTo>
                <a:lnTo>
                  <a:pt x="604174" y="702359"/>
                </a:lnTo>
                <a:close/>
              </a:path>
            </a:pathLst>
          </a:custGeom>
          <a:solidFill>
            <a:srgbClr val="F1F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3796928" y="1577072"/>
            <a:ext cx="376555" cy="340995"/>
            <a:chOff x="3796928" y="1577072"/>
            <a:chExt cx="376555" cy="340995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67520" y="1699697"/>
              <a:ext cx="254882" cy="21796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796928" y="1577072"/>
              <a:ext cx="376555" cy="302260"/>
            </a:xfrm>
            <a:custGeom>
              <a:avLst/>
              <a:gdLst/>
              <a:ahLst/>
              <a:cxnLst/>
              <a:rect l="l" t="t" r="r" b="b"/>
              <a:pathLst>
                <a:path w="376554" h="302260">
                  <a:moveTo>
                    <a:pt x="253008" y="301653"/>
                  </a:moveTo>
                  <a:lnTo>
                    <a:pt x="265736" y="225311"/>
                  </a:lnTo>
                  <a:lnTo>
                    <a:pt x="270660" y="222363"/>
                  </a:lnTo>
                  <a:lnTo>
                    <a:pt x="280349" y="214161"/>
                  </a:lnTo>
                  <a:lnTo>
                    <a:pt x="287183" y="201663"/>
                  </a:lnTo>
                  <a:lnTo>
                    <a:pt x="283541" y="185831"/>
                  </a:lnTo>
                  <a:lnTo>
                    <a:pt x="269151" y="176961"/>
                  </a:lnTo>
                  <a:lnTo>
                    <a:pt x="252378" y="179782"/>
                  </a:lnTo>
                  <a:lnTo>
                    <a:pt x="238468" y="186897"/>
                  </a:lnTo>
                  <a:lnTo>
                    <a:pt x="232666" y="190912"/>
                  </a:lnTo>
                  <a:lnTo>
                    <a:pt x="209006" y="185247"/>
                  </a:lnTo>
                  <a:lnTo>
                    <a:pt x="150184" y="159895"/>
                  </a:lnTo>
                  <a:lnTo>
                    <a:pt x="74437" y="102323"/>
                  </a:lnTo>
                  <a:lnTo>
                    <a:pt x="0" y="0"/>
                  </a:lnTo>
                  <a:lnTo>
                    <a:pt x="34667" y="3499"/>
                  </a:lnTo>
                  <a:lnTo>
                    <a:pt x="123810" y="24181"/>
                  </a:lnTo>
                  <a:lnTo>
                    <a:pt x="245134" y="77325"/>
                  </a:lnTo>
                  <a:lnTo>
                    <a:pt x="376349" y="178208"/>
                  </a:lnTo>
                  <a:lnTo>
                    <a:pt x="371023" y="191593"/>
                  </a:lnTo>
                  <a:lnTo>
                    <a:pt x="351869" y="224187"/>
                  </a:lnTo>
                  <a:lnTo>
                    <a:pt x="314119" y="264653"/>
                  </a:lnTo>
                  <a:lnTo>
                    <a:pt x="253008" y="301653"/>
                  </a:lnTo>
                  <a:close/>
                </a:path>
              </a:pathLst>
            </a:custGeom>
            <a:solidFill>
              <a:srgbClr val="3225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3600219" y="2711252"/>
            <a:ext cx="679450" cy="1617980"/>
            <a:chOff x="3600219" y="2711252"/>
            <a:chExt cx="679450" cy="1617980"/>
          </a:xfrm>
        </p:grpSpPr>
        <p:sp>
          <p:nvSpPr>
            <p:cNvPr id="25" name="object 25"/>
            <p:cNvSpPr/>
            <p:nvPr/>
          </p:nvSpPr>
          <p:spPr>
            <a:xfrm>
              <a:off x="3797435" y="2711252"/>
              <a:ext cx="389890" cy="165735"/>
            </a:xfrm>
            <a:custGeom>
              <a:avLst/>
              <a:gdLst/>
              <a:ahLst/>
              <a:cxnLst/>
              <a:rect l="l" t="t" r="r" b="b"/>
              <a:pathLst>
                <a:path w="389889" h="165735">
                  <a:moveTo>
                    <a:pt x="131485" y="165224"/>
                  </a:moveTo>
                  <a:lnTo>
                    <a:pt x="86406" y="160384"/>
                  </a:lnTo>
                  <a:lnTo>
                    <a:pt x="42371" y="149075"/>
                  </a:lnTo>
                  <a:lnTo>
                    <a:pt x="0" y="130911"/>
                  </a:lnTo>
                  <a:lnTo>
                    <a:pt x="10086" y="94932"/>
                  </a:lnTo>
                  <a:lnTo>
                    <a:pt x="17735" y="68412"/>
                  </a:lnTo>
                  <a:lnTo>
                    <a:pt x="24285" y="46399"/>
                  </a:lnTo>
                  <a:lnTo>
                    <a:pt x="125074" y="0"/>
                  </a:lnTo>
                  <a:lnTo>
                    <a:pt x="240826" y="327"/>
                  </a:lnTo>
                  <a:lnTo>
                    <a:pt x="336197" y="20349"/>
                  </a:lnTo>
                  <a:lnTo>
                    <a:pt x="375842" y="33031"/>
                  </a:lnTo>
                  <a:lnTo>
                    <a:pt x="379342" y="44721"/>
                  </a:lnTo>
                  <a:lnTo>
                    <a:pt x="389390" y="80055"/>
                  </a:lnTo>
                  <a:lnTo>
                    <a:pt x="350987" y="105914"/>
                  </a:lnTo>
                  <a:lnTo>
                    <a:pt x="309928" y="127623"/>
                  </a:lnTo>
                  <a:lnTo>
                    <a:pt x="266833" y="144795"/>
                  </a:lnTo>
                  <a:lnTo>
                    <a:pt x="222316" y="157043"/>
                  </a:lnTo>
                  <a:lnTo>
                    <a:pt x="176994" y="163981"/>
                  </a:lnTo>
                  <a:lnTo>
                    <a:pt x="131485" y="165224"/>
                  </a:lnTo>
                  <a:close/>
                </a:path>
              </a:pathLst>
            </a:custGeom>
            <a:solidFill>
              <a:srgbClr val="3225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600219" y="2791308"/>
              <a:ext cx="679450" cy="1537970"/>
            </a:xfrm>
            <a:custGeom>
              <a:avLst/>
              <a:gdLst/>
              <a:ahLst/>
              <a:cxnLst/>
              <a:rect l="l" t="t" r="r" b="b"/>
              <a:pathLst>
                <a:path w="679450" h="1537970">
                  <a:moveTo>
                    <a:pt x="9841" y="1537661"/>
                  </a:moveTo>
                  <a:lnTo>
                    <a:pt x="5296" y="1482353"/>
                  </a:lnTo>
                  <a:lnTo>
                    <a:pt x="2190" y="1426173"/>
                  </a:lnTo>
                  <a:lnTo>
                    <a:pt x="449" y="1369256"/>
                  </a:lnTo>
                  <a:lnTo>
                    <a:pt x="0" y="1311739"/>
                  </a:lnTo>
                  <a:lnTo>
                    <a:pt x="766" y="1253758"/>
                  </a:lnTo>
                  <a:lnTo>
                    <a:pt x="2674" y="1195449"/>
                  </a:lnTo>
                  <a:lnTo>
                    <a:pt x="5650" y="1136947"/>
                  </a:lnTo>
                  <a:lnTo>
                    <a:pt x="9618" y="1078388"/>
                  </a:lnTo>
                  <a:lnTo>
                    <a:pt x="14504" y="1019909"/>
                  </a:lnTo>
                  <a:lnTo>
                    <a:pt x="20234" y="961645"/>
                  </a:lnTo>
                  <a:lnTo>
                    <a:pt x="26734" y="903732"/>
                  </a:lnTo>
                  <a:lnTo>
                    <a:pt x="33927" y="846306"/>
                  </a:lnTo>
                  <a:lnTo>
                    <a:pt x="41741" y="789503"/>
                  </a:lnTo>
                  <a:lnTo>
                    <a:pt x="50100" y="733458"/>
                  </a:lnTo>
                  <a:lnTo>
                    <a:pt x="58930" y="678309"/>
                  </a:lnTo>
                  <a:lnTo>
                    <a:pt x="68157" y="624190"/>
                  </a:lnTo>
                  <a:lnTo>
                    <a:pt x="77705" y="571238"/>
                  </a:lnTo>
                  <a:lnTo>
                    <a:pt x="87501" y="519588"/>
                  </a:lnTo>
                  <a:lnTo>
                    <a:pt x="97470" y="469377"/>
                  </a:lnTo>
                  <a:lnTo>
                    <a:pt x="107536" y="420740"/>
                  </a:lnTo>
                  <a:lnTo>
                    <a:pt x="117627" y="373813"/>
                  </a:lnTo>
                  <a:lnTo>
                    <a:pt x="127667" y="328732"/>
                  </a:lnTo>
                  <a:lnTo>
                    <a:pt x="137582" y="285633"/>
                  </a:lnTo>
                  <a:lnTo>
                    <a:pt x="147297" y="244652"/>
                  </a:lnTo>
                  <a:lnTo>
                    <a:pt x="156737" y="205925"/>
                  </a:lnTo>
                  <a:lnTo>
                    <a:pt x="182667" y="104626"/>
                  </a:lnTo>
                  <a:lnTo>
                    <a:pt x="197216" y="50855"/>
                  </a:lnTo>
                  <a:lnTo>
                    <a:pt x="239588" y="69019"/>
                  </a:lnTo>
                  <a:lnTo>
                    <a:pt x="283622" y="80328"/>
                  </a:lnTo>
                  <a:lnTo>
                    <a:pt x="328702" y="85168"/>
                  </a:lnTo>
                  <a:lnTo>
                    <a:pt x="374211" y="83926"/>
                  </a:lnTo>
                  <a:lnTo>
                    <a:pt x="419532" y="76987"/>
                  </a:lnTo>
                  <a:lnTo>
                    <a:pt x="464049" y="64739"/>
                  </a:lnTo>
                  <a:lnTo>
                    <a:pt x="507145" y="47567"/>
                  </a:lnTo>
                  <a:lnTo>
                    <a:pt x="548203" y="25859"/>
                  </a:lnTo>
                  <a:lnTo>
                    <a:pt x="586607" y="0"/>
                  </a:lnTo>
                  <a:lnTo>
                    <a:pt x="602164" y="60095"/>
                  </a:lnTo>
                  <a:lnTo>
                    <a:pt x="616044" y="120964"/>
                  </a:lnTo>
                  <a:lnTo>
                    <a:pt x="628320" y="182451"/>
                  </a:lnTo>
                  <a:lnTo>
                    <a:pt x="639067" y="244398"/>
                  </a:lnTo>
                  <a:lnTo>
                    <a:pt x="648360" y="306649"/>
                  </a:lnTo>
                  <a:lnTo>
                    <a:pt x="656273" y="369045"/>
                  </a:lnTo>
                  <a:lnTo>
                    <a:pt x="662880" y="431430"/>
                  </a:lnTo>
                  <a:lnTo>
                    <a:pt x="668257" y="493648"/>
                  </a:lnTo>
                  <a:lnTo>
                    <a:pt x="672477" y="555540"/>
                  </a:lnTo>
                  <a:lnTo>
                    <a:pt x="675615" y="616949"/>
                  </a:lnTo>
                  <a:lnTo>
                    <a:pt x="677746" y="677720"/>
                  </a:lnTo>
                  <a:lnTo>
                    <a:pt x="678944" y="737693"/>
                  </a:lnTo>
                  <a:lnTo>
                    <a:pt x="679284" y="796713"/>
                  </a:lnTo>
                  <a:lnTo>
                    <a:pt x="678840" y="854622"/>
                  </a:lnTo>
                  <a:lnTo>
                    <a:pt x="677687" y="911264"/>
                  </a:lnTo>
                  <a:lnTo>
                    <a:pt x="675899" y="966480"/>
                  </a:lnTo>
                  <a:lnTo>
                    <a:pt x="673551" y="1020115"/>
                  </a:lnTo>
                  <a:lnTo>
                    <a:pt x="670717" y="1072010"/>
                  </a:lnTo>
                  <a:lnTo>
                    <a:pt x="667472" y="1122009"/>
                  </a:lnTo>
                  <a:lnTo>
                    <a:pt x="663890" y="1169954"/>
                  </a:lnTo>
                  <a:lnTo>
                    <a:pt x="660047" y="1215690"/>
                  </a:lnTo>
                  <a:lnTo>
                    <a:pt x="656015" y="1259057"/>
                  </a:lnTo>
                  <a:lnTo>
                    <a:pt x="651870" y="1299900"/>
                  </a:lnTo>
                  <a:lnTo>
                    <a:pt x="647687" y="1338061"/>
                  </a:lnTo>
                  <a:lnTo>
                    <a:pt x="639503" y="1405710"/>
                  </a:lnTo>
                  <a:lnTo>
                    <a:pt x="628799" y="1483143"/>
                  </a:lnTo>
                  <a:lnTo>
                    <a:pt x="623582" y="1516905"/>
                  </a:lnTo>
                  <a:lnTo>
                    <a:pt x="608410" y="1469170"/>
                  </a:lnTo>
                  <a:lnTo>
                    <a:pt x="593915" y="1421270"/>
                  </a:lnTo>
                  <a:lnTo>
                    <a:pt x="580051" y="1373217"/>
                  </a:lnTo>
                  <a:lnTo>
                    <a:pt x="566769" y="1325022"/>
                  </a:lnTo>
                  <a:lnTo>
                    <a:pt x="554022" y="1276696"/>
                  </a:lnTo>
                  <a:lnTo>
                    <a:pt x="541762" y="1228252"/>
                  </a:lnTo>
                  <a:lnTo>
                    <a:pt x="529941" y="1179700"/>
                  </a:lnTo>
                  <a:lnTo>
                    <a:pt x="518512" y="1131051"/>
                  </a:lnTo>
                  <a:lnTo>
                    <a:pt x="507426" y="1082319"/>
                  </a:lnTo>
                  <a:lnTo>
                    <a:pt x="496637" y="1033513"/>
                  </a:lnTo>
                  <a:lnTo>
                    <a:pt x="486095" y="984645"/>
                  </a:lnTo>
                  <a:lnTo>
                    <a:pt x="465567" y="886770"/>
                  </a:lnTo>
                  <a:lnTo>
                    <a:pt x="415248" y="641807"/>
                  </a:lnTo>
                  <a:lnTo>
                    <a:pt x="394520" y="543951"/>
                  </a:lnTo>
                  <a:lnTo>
                    <a:pt x="383836" y="495097"/>
                  </a:lnTo>
                  <a:lnTo>
                    <a:pt x="372875" y="446308"/>
                  </a:lnTo>
                  <a:lnTo>
                    <a:pt x="361590" y="397594"/>
                  </a:lnTo>
                  <a:lnTo>
                    <a:pt x="349932" y="348968"/>
                  </a:lnTo>
                  <a:lnTo>
                    <a:pt x="337854" y="300441"/>
                  </a:lnTo>
                  <a:lnTo>
                    <a:pt x="337320" y="350371"/>
                  </a:lnTo>
                  <a:lnTo>
                    <a:pt x="336326" y="501223"/>
                  </a:lnTo>
                  <a:lnTo>
                    <a:pt x="335492" y="551669"/>
                  </a:lnTo>
                  <a:lnTo>
                    <a:pt x="334053" y="602101"/>
                  </a:lnTo>
                  <a:lnTo>
                    <a:pt x="331799" y="652462"/>
                  </a:lnTo>
                  <a:lnTo>
                    <a:pt x="328516" y="702695"/>
                  </a:lnTo>
                  <a:lnTo>
                    <a:pt x="323994" y="752741"/>
                  </a:lnTo>
                  <a:lnTo>
                    <a:pt x="318020" y="802545"/>
                  </a:lnTo>
                  <a:lnTo>
                    <a:pt x="222971" y="1097949"/>
                  </a:lnTo>
                  <a:lnTo>
                    <a:pt x="122246" y="1330585"/>
                  </a:lnTo>
                  <a:lnTo>
                    <a:pt x="42362" y="1482980"/>
                  </a:lnTo>
                  <a:lnTo>
                    <a:pt x="9841" y="1537661"/>
                  </a:lnTo>
                  <a:close/>
                </a:path>
              </a:pathLst>
            </a:custGeom>
            <a:solidFill>
              <a:srgbClr val="3F3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918239" y="3091749"/>
              <a:ext cx="306070" cy="1237615"/>
            </a:xfrm>
            <a:custGeom>
              <a:avLst/>
              <a:gdLst/>
              <a:ahLst/>
              <a:cxnLst/>
              <a:rect l="l" t="t" r="r" b="b"/>
              <a:pathLst>
                <a:path w="306070" h="1237614">
                  <a:moveTo>
                    <a:pt x="0" y="502103"/>
                  </a:moveTo>
                  <a:lnTo>
                    <a:pt x="5973" y="452300"/>
                  </a:lnTo>
                  <a:lnTo>
                    <a:pt x="10496" y="402253"/>
                  </a:lnTo>
                  <a:lnTo>
                    <a:pt x="13779" y="352021"/>
                  </a:lnTo>
                  <a:lnTo>
                    <a:pt x="16033" y="301660"/>
                  </a:lnTo>
                  <a:lnTo>
                    <a:pt x="17472" y="251227"/>
                  </a:lnTo>
                  <a:lnTo>
                    <a:pt x="18306" y="200781"/>
                  </a:lnTo>
                  <a:lnTo>
                    <a:pt x="18748" y="150378"/>
                  </a:lnTo>
                  <a:lnTo>
                    <a:pt x="19008" y="100075"/>
                  </a:lnTo>
                  <a:lnTo>
                    <a:pt x="19300" y="49930"/>
                  </a:lnTo>
                  <a:lnTo>
                    <a:pt x="19834" y="0"/>
                  </a:lnTo>
                  <a:lnTo>
                    <a:pt x="31912" y="48527"/>
                  </a:lnTo>
                  <a:lnTo>
                    <a:pt x="43570" y="97153"/>
                  </a:lnTo>
                  <a:lnTo>
                    <a:pt x="54855" y="145866"/>
                  </a:lnTo>
                  <a:lnTo>
                    <a:pt x="65816" y="194656"/>
                  </a:lnTo>
                  <a:lnTo>
                    <a:pt x="76500" y="243510"/>
                  </a:lnTo>
                  <a:lnTo>
                    <a:pt x="84851" y="282577"/>
                  </a:lnTo>
                  <a:lnTo>
                    <a:pt x="46541" y="282577"/>
                  </a:lnTo>
                  <a:lnTo>
                    <a:pt x="36611" y="339014"/>
                  </a:lnTo>
                  <a:lnTo>
                    <a:pt x="25466" y="394466"/>
                  </a:lnTo>
                  <a:lnTo>
                    <a:pt x="13223" y="448854"/>
                  </a:lnTo>
                  <a:lnTo>
                    <a:pt x="0" y="502103"/>
                  </a:lnTo>
                  <a:close/>
                </a:path>
                <a:path w="306070" h="1237614">
                  <a:moveTo>
                    <a:pt x="302048" y="1237220"/>
                  </a:moveTo>
                  <a:lnTo>
                    <a:pt x="173638" y="932366"/>
                  </a:lnTo>
                  <a:lnTo>
                    <a:pt x="95639" y="621507"/>
                  </a:lnTo>
                  <a:lnTo>
                    <a:pt x="56968" y="379843"/>
                  </a:lnTo>
                  <a:lnTo>
                    <a:pt x="46541" y="282577"/>
                  </a:lnTo>
                  <a:lnTo>
                    <a:pt x="84851" y="282577"/>
                  </a:lnTo>
                  <a:lnTo>
                    <a:pt x="97228" y="341365"/>
                  </a:lnTo>
                  <a:lnTo>
                    <a:pt x="107368" y="390344"/>
                  </a:lnTo>
                  <a:lnTo>
                    <a:pt x="117422" y="439341"/>
                  </a:lnTo>
                  <a:lnTo>
                    <a:pt x="137464" y="537345"/>
                  </a:lnTo>
                  <a:lnTo>
                    <a:pt x="147547" y="586329"/>
                  </a:lnTo>
                  <a:lnTo>
                    <a:pt x="157735" y="635285"/>
                  </a:lnTo>
                  <a:lnTo>
                    <a:pt x="168075" y="684203"/>
                  </a:lnTo>
                  <a:lnTo>
                    <a:pt x="178617" y="733071"/>
                  </a:lnTo>
                  <a:lnTo>
                    <a:pt x="189406" y="781877"/>
                  </a:lnTo>
                  <a:lnTo>
                    <a:pt x="200492" y="830610"/>
                  </a:lnTo>
                  <a:lnTo>
                    <a:pt x="211921" y="879258"/>
                  </a:lnTo>
                  <a:lnTo>
                    <a:pt x="223742" y="927810"/>
                  </a:lnTo>
                  <a:lnTo>
                    <a:pt x="236002" y="976255"/>
                  </a:lnTo>
                  <a:lnTo>
                    <a:pt x="248749" y="1024580"/>
                  </a:lnTo>
                  <a:lnTo>
                    <a:pt x="262031" y="1072776"/>
                  </a:lnTo>
                  <a:lnTo>
                    <a:pt x="275895" y="1120829"/>
                  </a:lnTo>
                  <a:lnTo>
                    <a:pt x="290389" y="1168728"/>
                  </a:lnTo>
                  <a:lnTo>
                    <a:pt x="305562" y="1216463"/>
                  </a:lnTo>
                  <a:lnTo>
                    <a:pt x="303336" y="1230027"/>
                  </a:lnTo>
                  <a:lnTo>
                    <a:pt x="302048" y="1237220"/>
                  </a:lnTo>
                  <a:close/>
                </a:path>
              </a:pathLst>
            </a:custGeom>
            <a:solidFill>
              <a:srgbClr val="3225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3644381" y="1980592"/>
            <a:ext cx="744220" cy="991235"/>
            <a:chOff x="3644381" y="1980592"/>
            <a:chExt cx="744220" cy="991235"/>
          </a:xfrm>
        </p:grpSpPr>
        <p:sp>
          <p:nvSpPr>
            <p:cNvPr id="29" name="object 29"/>
            <p:cNvSpPr/>
            <p:nvPr/>
          </p:nvSpPr>
          <p:spPr>
            <a:xfrm>
              <a:off x="3689016" y="1982664"/>
              <a:ext cx="275590" cy="534035"/>
            </a:xfrm>
            <a:custGeom>
              <a:avLst/>
              <a:gdLst/>
              <a:ahLst/>
              <a:cxnLst/>
              <a:rect l="l" t="t" r="r" b="b"/>
              <a:pathLst>
                <a:path w="275589" h="534035">
                  <a:moveTo>
                    <a:pt x="78042" y="533727"/>
                  </a:moveTo>
                  <a:lnTo>
                    <a:pt x="24005" y="482871"/>
                  </a:lnTo>
                  <a:lnTo>
                    <a:pt x="0" y="322685"/>
                  </a:lnTo>
                  <a:lnTo>
                    <a:pt x="36421" y="169486"/>
                  </a:lnTo>
                  <a:lnTo>
                    <a:pt x="90002" y="54598"/>
                  </a:lnTo>
                  <a:lnTo>
                    <a:pt x="117477" y="9342"/>
                  </a:lnTo>
                  <a:lnTo>
                    <a:pt x="275490" y="0"/>
                  </a:lnTo>
                  <a:lnTo>
                    <a:pt x="253212" y="42355"/>
                  </a:lnTo>
                  <a:lnTo>
                    <a:pt x="217065" y="73087"/>
                  </a:lnTo>
                  <a:lnTo>
                    <a:pt x="172052" y="90611"/>
                  </a:lnTo>
                  <a:lnTo>
                    <a:pt x="123178" y="93345"/>
                  </a:lnTo>
                  <a:lnTo>
                    <a:pt x="110272" y="141141"/>
                  </a:lnTo>
                  <a:lnTo>
                    <a:pt x="99047" y="189429"/>
                  </a:lnTo>
                  <a:lnTo>
                    <a:pt x="89628" y="238121"/>
                  </a:lnTo>
                  <a:lnTo>
                    <a:pt x="82140" y="287126"/>
                  </a:lnTo>
                  <a:lnTo>
                    <a:pt x="76709" y="336355"/>
                  </a:lnTo>
                  <a:lnTo>
                    <a:pt x="73458" y="385720"/>
                  </a:lnTo>
                  <a:lnTo>
                    <a:pt x="72513" y="435129"/>
                  </a:lnTo>
                  <a:lnTo>
                    <a:pt x="74000" y="484495"/>
                  </a:lnTo>
                  <a:lnTo>
                    <a:pt x="78042" y="533727"/>
                  </a:lnTo>
                  <a:close/>
                </a:path>
              </a:pathLst>
            </a:custGeom>
            <a:solidFill>
              <a:srgbClr val="F5DE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761710" y="1980592"/>
              <a:ext cx="371475" cy="419100"/>
            </a:xfrm>
            <a:custGeom>
              <a:avLst/>
              <a:gdLst/>
              <a:ahLst/>
              <a:cxnLst/>
              <a:rect l="l" t="t" r="r" b="b"/>
              <a:pathLst>
                <a:path w="371475" h="419100">
                  <a:moveTo>
                    <a:pt x="105789" y="418597"/>
                  </a:moveTo>
                  <a:lnTo>
                    <a:pt x="52934" y="417911"/>
                  </a:lnTo>
                  <a:lnTo>
                    <a:pt x="0" y="415833"/>
                  </a:lnTo>
                  <a:lnTo>
                    <a:pt x="2251" y="361766"/>
                  </a:lnTo>
                  <a:lnTo>
                    <a:pt x="7179" y="307806"/>
                  </a:lnTo>
                  <a:lnTo>
                    <a:pt x="14627" y="254071"/>
                  </a:lnTo>
                  <a:lnTo>
                    <a:pt x="24433" y="200682"/>
                  </a:lnTo>
                  <a:lnTo>
                    <a:pt x="36438" y="147757"/>
                  </a:lnTo>
                  <a:lnTo>
                    <a:pt x="50484" y="95417"/>
                  </a:lnTo>
                  <a:lnTo>
                    <a:pt x="99359" y="92683"/>
                  </a:lnTo>
                  <a:lnTo>
                    <a:pt x="144371" y="75159"/>
                  </a:lnTo>
                  <a:lnTo>
                    <a:pt x="180519" y="44427"/>
                  </a:lnTo>
                  <a:lnTo>
                    <a:pt x="202797" y="2071"/>
                  </a:lnTo>
                  <a:lnTo>
                    <a:pt x="238054" y="0"/>
                  </a:lnTo>
                  <a:lnTo>
                    <a:pt x="270422" y="0"/>
                  </a:lnTo>
                  <a:lnTo>
                    <a:pt x="315557" y="82244"/>
                  </a:lnTo>
                  <a:lnTo>
                    <a:pt x="325468" y="129402"/>
                  </a:lnTo>
                  <a:lnTo>
                    <a:pt x="334715" y="176562"/>
                  </a:lnTo>
                  <a:lnTo>
                    <a:pt x="343295" y="223723"/>
                  </a:lnTo>
                  <a:lnTo>
                    <a:pt x="351206" y="270885"/>
                  </a:lnTo>
                  <a:lnTo>
                    <a:pt x="358443" y="318051"/>
                  </a:lnTo>
                  <a:lnTo>
                    <a:pt x="365003" y="365220"/>
                  </a:lnTo>
                  <a:lnTo>
                    <a:pt x="370883" y="412393"/>
                  </a:lnTo>
                  <a:lnTo>
                    <a:pt x="317561" y="413847"/>
                  </a:lnTo>
                  <a:lnTo>
                    <a:pt x="211488" y="417078"/>
                  </a:lnTo>
                  <a:lnTo>
                    <a:pt x="158620" y="418213"/>
                  </a:lnTo>
                  <a:lnTo>
                    <a:pt x="105789" y="418597"/>
                  </a:lnTo>
                  <a:close/>
                </a:path>
              </a:pathLst>
            </a:custGeom>
            <a:solidFill>
              <a:srgbClr val="FEF1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761584" y="2062837"/>
              <a:ext cx="434340" cy="427990"/>
            </a:xfrm>
            <a:custGeom>
              <a:avLst/>
              <a:gdLst/>
              <a:ahLst/>
              <a:cxnLst/>
              <a:rect l="l" t="t" r="r" b="b"/>
              <a:pathLst>
                <a:path w="434339" h="427989">
                  <a:moveTo>
                    <a:pt x="239308" y="427495"/>
                  </a:moveTo>
                  <a:lnTo>
                    <a:pt x="191143" y="427490"/>
                  </a:lnTo>
                  <a:lnTo>
                    <a:pt x="143196" y="425236"/>
                  </a:lnTo>
                  <a:lnTo>
                    <a:pt x="95523" y="420131"/>
                  </a:lnTo>
                  <a:lnTo>
                    <a:pt x="48178" y="411569"/>
                  </a:lnTo>
                  <a:lnTo>
                    <a:pt x="1218" y="398946"/>
                  </a:lnTo>
                  <a:lnTo>
                    <a:pt x="0" y="349925"/>
                  </a:lnTo>
                  <a:lnTo>
                    <a:pt x="125" y="333589"/>
                  </a:lnTo>
                  <a:lnTo>
                    <a:pt x="53060" y="335667"/>
                  </a:lnTo>
                  <a:lnTo>
                    <a:pt x="105914" y="336353"/>
                  </a:lnTo>
                  <a:lnTo>
                    <a:pt x="158746" y="335968"/>
                  </a:lnTo>
                  <a:lnTo>
                    <a:pt x="211613" y="334834"/>
                  </a:lnTo>
                  <a:lnTo>
                    <a:pt x="317687" y="331603"/>
                  </a:lnTo>
                  <a:lnTo>
                    <a:pt x="371009" y="330149"/>
                  </a:lnTo>
                  <a:lnTo>
                    <a:pt x="365129" y="282976"/>
                  </a:lnTo>
                  <a:lnTo>
                    <a:pt x="358569" y="235807"/>
                  </a:lnTo>
                  <a:lnTo>
                    <a:pt x="351331" y="188641"/>
                  </a:lnTo>
                  <a:lnTo>
                    <a:pt x="343421" y="141478"/>
                  </a:lnTo>
                  <a:lnTo>
                    <a:pt x="334840" y="94318"/>
                  </a:lnTo>
                  <a:lnTo>
                    <a:pt x="325593" y="47158"/>
                  </a:lnTo>
                  <a:lnTo>
                    <a:pt x="315683" y="0"/>
                  </a:lnTo>
                  <a:lnTo>
                    <a:pt x="401503" y="156396"/>
                  </a:lnTo>
                  <a:lnTo>
                    <a:pt x="416718" y="188214"/>
                  </a:lnTo>
                  <a:lnTo>
                    <a:pt x="426680" y="233683"/>
                  </a:lnTo>
                  <a:lnTo>
                    <a:pt x="432190" y="289317"/>
                  </a:lnTo>
                  <a:lnTo>
                    <a:pt x="434046" y="351626"/>
                  </a:lnTo>
                  <a:lnTo>
                    <a:pt x="433051" y="417123"/>
                  </a:lnTo>
                  <a:lnTo>
                    <a:pt x="336074" y="423180"/>
                  </a:lnTo>
                  <a:lnTo>
                    <a:pt x="287637" y="425857"/>
                  </a:lnTo>
                  <a:lnTo>
                    <a:pt x="239308" y="427495"/>
                  </a:lnTo>
                  <a:close/>
                </a:path>
              </a:pathLst>
            </a:custGeom>
            <a:solidFill>
              <a:srgbClr val="F5DE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762803" y="2461783"/>
              <a:ext cx="392430" cy="342900"/>
            </a:xfrm>
            <a:custGeom>
              <a:avLst/>
              <a:gdLst/>
              <a:ahLst/>
              <a:cxnLst/>
              <a:rect l="l" t="t" r="r" b="b"/>
              <a:pathLst>
                <a:path w="392429" h="342900">
                  <a:moveTo>
                    <a:pt x="147744" y="342384"/>
                  </a:moveTo>
                  <a:lnTo>
                    <a:pt x="109865" y="328487"/>
                  </a:lnTo>
                  <a:lnTo>
                    <a:pt x="64797" y="300926"/>
                  </a:lnTo>
                  <a:lnTo>
                    <a:pt x="53484" y="221662"/>
                  </a:lnTo>
                  <a:lnTo>
                    <a:pt x="39664" y="147782"/>
                  </a:lnTo>
                  <a:lnTo>
                    <a:pt x="25485" y="91090"/>
                  </a:lnTo>
                  <a:lnTo>
                    <a:pt x="18975" y="68445"/>
                  </a:lnTo>
                  <a:lnTo>
                    <a:pt x="4255" y="54608"/>
                  </a:lnTo>
                  <a:lnTo>
                    <a:pt x="2877" y="40968"/>
                  </a:lnTo>
                  <a:lnTo>
                    <a:pt x="1717" y="27318"/>
                  </a:lnTo>
                  <a:lnTo>
                    <a:pt x="0" y="0"/>
                  </a:lnTo>
                  <a:lnTo>
                    <a:pt x="48040" y="12866"/>
                  </a:lnTo>
                  <a:lnTo>
                    <a:pt x="96483" y="21495"/>
                  </a:lnTo>
                  <a:lnTo>
                    <a:pt x="145269" y="26535"/>
                  </a:lnTo>
                  <a:lnTo>
                    <a:pt x="194339" y="28633"/>
                  </a:lnTo>
                  <a:lnTo>
                    <a:pt x="243634" y="28436"/>
                  </a:lnTo>
                  <a:lnTo>
                    <a:pt x="293095" y="26594"/>
                  </a:lnTo>
                  <a:lnTo>
                    <a:pt x="342663" y="23753"/>
                  </a:lnTo>
                  <a:lnTo>
                    <a:pt x="392280" y="20561"/>
                  </a:lnTo>
                  <a:lnTo>
                    <a:pt x="383556" y="70277"/>
                  </a:lnTo>
                  <a:lnTo>
                    <a:pt x="374675" y="119169"/>
                  </a:lnTo>
                  <a:lnTo>
                    <a:pt x="360384" y="166103"/>
                  </a:lnTo>
                  <a:lnTo>
                    <a:pt x="335431" y="209949"/>
                  </a:lnTo>
                  <a:lnTo>
                    <a:pt x="304314" y="247337"/>
                  </a:lnTo>
                  <a:lnTo>
                    <a:pt x="269489" y="278778"/>
                  </a:lnTo>
                  <a:lnTo>
                    <a:pt x="231453" y="304767"/>
                  </a:lnTo>
                  <a:lnTo>
                    <a:pt x="190705" y="325804"/>
                  </a:lnTo>
                  <a:lnTo>
                    <a:pt x="147744" y="342384"/>
                  </a:lnTo>
                  <a:close/>
                </a:path>
              </a:pathLst>
            </a:custGeom>
            <a:solidFill>
              <a:srgbClr val="FEF1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910547" y="2479960"/>
              <a:ext cx="284480" cy="333375"/>
            </a:xfrm>
            <a:custGeom>
              <a:avLst/>
              <a:gdLst/>
              <a:ahLst/>
              <a:cxnLst/>
              <a:rect l="l" t="t" r="r" b="b"/>
              <a:pathLst>
                <a:path w="284479" h="333375">
                  <a:moveTo>
                    <a:pt x="70752" y="333126"/>
                  </a:moveTo>
                  <a:lnTo>
                    <a:pt x="33072" y="330936"/>
                  </a:lnTo>
                  <a:lnTo>
                    <a:pt x="0" y="324207"/>
                  </a:lnTo>
                  <a:lnTo>
                    <a:pt x="42961" y="307627"/>
                  </a:lnTo>
                  <a:lnTo>
                    <a:pt x="83708" y="286591"/>
                  </a:lnTo>
                  <a:lnTo>
                    <a:pt x="121744" y="260601"/>
                  </a:lnTo>
                  <a:lnTo>
                    <a:pt x="156570" y="229161"/>
                  </a:lnTo>
                  <a:lnTo>
                    <a:pt x="187686" y="191772"/>
                  </a:lnTo>
                  <a:lnTo>
                    <a:pt x="212640" y="147927"/>
                  </a:lnTo>
                  <a:lnTo>
                    <a:pt x="226931" y="100992"/>
                  </a:lnTo>
                  <a:lnTo>
                    <a:pt x="235812" y="52100"/>
                  </a:lnTo>
                  <a:lnTo>
                    <a:pt x="244535" y="2384"/>
                  </a:lnTo>
                  <a:lnTo>
                    <a:pt x="284087" y="0"/>
                  </a:lnTo>
                  <a:lnTo>
                    <a:pt x="278889" y="97451"/>
                  </a:lnTo>
                  <a:lnTo>
                    <a:pt x="271754" y="182073"/>
                  </a:lnTo>
                  <a:lnTo>
                    <a:pt x="265447" y="241739"/>
                  </a:lnTo>
                  <a:lnTo>
                    <a:pt x="209029" y="296373"/>
                  </a:lnTo>
                  <a:lnTo>
                    <a:pt x="158971" y="317452"/>
                  </a:lnTo>
                  <a:lnTo>
                    <a:pt x="112799" y="329167"/>
                  </a:lnTo>
                  <a:lnTo>
                    <a:pt x="70752" y="333126"/>
                  </a:lnTo>
                  <a:close/>
                </a:path>
              </a:pathLst>
            </a:custGeom>
            <a:solidFill>
              <a:srgbClr val="F5DE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773345" y="2137927"/>
              <a:ext cx="146050" cy="832485"/>
            </a:xfrm>
            <a:custGeom>
              <a:avLst/>
              <a:gdLst/>
              <a:ahLst/>
              <a:cxnLst/>
              <a:rect l="l" t="t" r="r" b="b"/>
              <a:pathLst>
                <a:path w="146050" h="832485">
                  <a:moveTo>
                    <a:pt x="143488" y="831862"/>
                  </a:moveTo>
                  <a:lnTo>
                    <a:pt x="0" y="614290"/>
                  </a:lnTo>
                  <a:lnTo>
                    <a:pt x="11075" y="541730"/>
                  </a:lnTo>
                  <a:lnTo>
                    <a:pt x="41601" y="369605"/>
                  </a:lnTo>
                  <a:lnTo>
                    <a:pt x="87531" y="166250"/>
                  </a:lnTo>
                  <a:lnTo>
                    <a:pt x="144816" y="0"/>
                  </a:lnTo>
                  <a:lnTo>
                    <a:pt x="145050" y="2970"/>
                  </a:lnTo>
                  <a:lnTo>
                    <a:pt x="145557" y="8482"/>
                  </a:lnTo>
                  <a:lnTo>
                    <a:pt x="136911" y="59359"/>
                  </a:lnTo>
                  <a:lnTo>
                    <a:pt x="129163" y="110497"/>
                  </a:lnTo>
                  <a:lnTo>
                    <a:pt x="122363" y="161857"/>
                  </a:lnTo>
                  <a:lnTo>
                    <a:pt x="116562" y="213400"/>
                  </a:lnTo>
                  <a:lnTo>
                    <a:pt x="111812" y="265086"/>
                  </a:lnTo>
                  <a:lnTo>
                    <a:pt x="108163" y="316876"/>
                  </a:lnTo>
                  <a:lnTo>
                    <a:pt x="105668" y="368731"/>
                  </a:lnTo>
                  <a:lnTo>
                    <a:pt x="104375" y="420612"/>
                  </a:lnTo>
                  <a:lnTo>
                    <a:pt x="104337" y="472479"/>
                  </a:lnTo>
                  <a:lnTo>
                    <a:pt x="105605" y="524292"/>
                  </a:lnTo>
                  <a:lnTo>
                    <a:pt x="108230" y="576014"/>
                  </a:lnTo>
                  <a:lnTo>
                    <a:pt x="112262" y="627604"/>
                  </a:lnTo>
                  <a:lnTo>
                    <a:pt x="117753" y="679023"/>
                  </a:lnTo>
                  <a:lnTo>
                    <a:pt x="124754" y="730232"/>
                  </a:lnTo>
                  <a:lnTo>
                    <a:pt x="133315" y="781191"/>
                  </a:lnTo>
                  <a:lnTo>
                    <a:pt x="143488" y="831862"/>
                  </a:lnTo>
                  <a:close/>
                </a:path>
              </a:pathLst>
            </a:custGeom>
            <a:solidFill>
              <a:srgbClr val="E464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877683" y="2146410"/>
              <a:ext cx="159385" cy="825500"/>
            </a:xfrm>
            <a:custGeom>
              <a:avLst/>
              <a:gdLst/>
              <a:ahLst/>
              <a:cxnLst/>
              <a:rect l="l" t="t" r="r" b="b"/>
              <a:pathLst>
                <a:path w="159385" h="825500">
                  <a:moveTo>
                    <a:pt x="40478" y="825373"/>
                  </a:moveTo>
                  <a:lnTo>
                    <a:pt x="28977" y="772709"/>
                  </a:lnTo>
                  <a:lnTo>
                    <a:pt x="20416" y="721749"/>
                  </a:lnTo>
                  <a:lnTo>
                    <a:pt x="13415" y="670540"/>
                  </a:lnTo>
                  <a:lnTo>
                    <a:pt x="7924" y="619121"/>
                  </a:lnTo>
                  <a:lnTo>
                    <a:pt x="3892" y="567531"/>
                  </a:lnTo>
                  <a:lnTo>
                    <a:pt x="1267" y="515810"/>
                  </a:lnTo>
                  <a:lnTo>
                    <a:pt x="0" y="463996"/>
                  </a:lnTo>
                  <a:lnTo>
                    <a:pt x="37" y="412129"/>
                  </a:lnTo>
                  <a:lnTo>
                    <a:pt x="1330" y="360249"/>
                  </a:lnTo>
                  <a:lnTo>
                    <a:pt x="3825" y="308394"/>
                  </a:lnTo>
                  <a:lnTo>
                    <a:pt x="7474" y="256603"/>
                  </a:lnTo>
                  <a:lnTo>
                    <a:pt x="12224" y="204917"/>
                  </a:lnTo>
                  <a:lnTo>
                    <a:pt x="18025" y="153375"/>
                  </a:lnTo>
                  <a:lnTo>
                    <a:pt x="24825" y="102015"/>
                  </a:lnTo>
                  <a:lnTo>
                    <a:pt x="32573" y="50876"/>
                  </a:lnTo>
                  <a:lnTo>
                    <a:pt x="41219" y="0"/>
                  </a:lnTo>
                  <a:lnTo>
                    <a:pt x="46610" y="54830"/>
                  </a:lnTo>
                  <a:lnTo>
                    <a:pt x="51183" y="97516"/>
                  </a:lnTo>
                  <a:lnTo>
                    <a:pt x="56969" y="147889"/>
                  </a:lnTo>
                  <a:lnTo>
                    <a:pt x="63939" y="204076"/>
                  </a:lnTo>
                  <a:lnTo>
                    <a:pt x="72064" y="264206"/>
                  </a:lnTo>
                  <a:lnTo>
                    <a:pt x="81314" y="326406"/>
                  </a:lnTo>
                  <a:lnTo>
                    <a:pt x="91660" y="388806"/>
                  </a:lnTo>
                  <a:lnTo>
                    <a:pt x="103074" y="449534"/>
                  </a:lnTo>
                  <a:lnTo>
                    <a:pt x="115526" y="506718"/>
                  </a:lnTo>
                  <a:lnTo>
                    <a:pt x="128988" y="558486"/>
                  </a:lnTo>
                  <a:lnTo>
                    <a:pt x="143429" y="602968"/>
                  </a:lnTo>
                  <a:lnTo>
                    <a:pt x="158821" y="638291"/>
                  </a:lnTo>
                  <a:lnTo>
                    <a:pt x="40478" y="825373"/>
                  </a:lnTo>
                  <a:close/>
                </a:path>
              </a:pathLst>
            </a:custGeom>
            <a:solidFill>
              <a:srgbClr val="DA4A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829948" y="1988098"/>
              <a:ext cx="558800" cy="623570"/>
            </a:xfrm>
            <a:custGeom>
              <a:avLst/>
              <a:gdLst/>
              <a:ahLst/>
              <a:cxnLst/>
              <a:rect l="l" t="t" r="r" b="b"/>
              <a:pathLst>
                <a:path w="558800" h="623569">
                  <a:moveTo>
                    <a:pt x="507976" y="623286"/>
                  </a:moveTo>
                  <a:lnTo>
                    <a:pt x="377942" y="619171"/>
                  </a:lnTo>
                  <a:lnTo>
                    <a:pt x="199005" y="600655"/>
                  </a:lnTo>
                  <a:lnTo>
                    <a:pt x="2080" y="558197"/>
                  </a:lnTo>
                  <a:lnTo>
                    <a:pt x="0" y="532856"/>
                  </a:lnTo>
                  <a:lnTo>
                    <a:pt x="128" y="524384"/>
                  </a:lnTo>
                  <a:lnTo>
                    <a:pt x="51642" y="535629"/>
                  </a:lnTo>
                  <a:lnTo>
                    <a:pt x="103306" y="545902"/>
                  </a:lnTo>
                  <a:lnTo>
                    <a:pt x="155103" y="555194"/>
                  </a:lnTo>
                  <a:lnTo>
                    <a:pt x="207017" y="563496"/>
                  </a:lnTo>
                  <a:lnTo>
                    <a:pt x="259032" y="570798"/>
                  </a:lnTo>
                  <a:lnTo>
                    <a:pt x="311132" y="577090"/>
                  </a:lnTo>
                  <a:lnTo>
                    <a:pt x="363299" y="582363"/>
                  </a:lnTo>
                  <a:lnTo>
                    <a:pt x="415518" y="586607"/>
                  </a:lnTo>
                  <a:lnTo>
                    <a:pt x="467772" y="589813"/>
                  </a:lnTo>
                  <a:lnTo>
                    <a:pt x="520045" y="591970"/>
                  </a:lnTo>
                  <a:lnTo>
                    <a:pt x="517952" y="543296"/>
                  </a:lnTo>
                  <a:lnTo>
                    <a:pt x="513093" y="494605"/>
                  </a:lnTo>
                  <a:lnTo>
                    <a:pt x="505463" y="446147"/>
                  </a:lnTo>
                  <a:lnTo>
                    <a:pt x="495056" y="398172"/>
                  </a:lnTo>
                  <a:lnTo>
                    <a:pt x="481866" y="350930"/>
                  </a:lnTo>
                  <a:lnTo>
                    <a:pt x="465889" y="304672"/>
                  </a:lnTo>
                  <a:lnTo>
                    <a:pt x="447119" y="259646"/>
                  </a:lnTo>
                  <a:lnTo>
                    <a:pt x="425552" y="216104"/>
                  </a:lnTo>
                  <a:lnTo>
                    <a:pt x="401180" y="174295"/>
                  </a:lnTo>
                  <a:lnTo>
                    <a:pt x="374001" y="134470"/>
                  </a:lnTo>
                  <a:lnTo>
                    <a:pt x="344007" y="96877"/>
                  </a:lnTo>
                  <a:lnTo>
                    <a:pt x="311194" y="61768"/>
                  </a:lnTo>
                  <a:lnTo>
                    <a:pt x="275557" y="29392"/>
                  </a:lnTo>
                  <a:lnTo>
                    <a:pt x="237089" y="0"/>
                  </a:lnTo>
                  <a:lnTo>
                    <a:pt x="253474" y="5889"/>
                  </a:lnTo>
                  <a:lnTo>
                    <a:pt x="292765" y="25416"/>
                  </a:lnTo>
                  <a:lnTo>
                    <a:pt x="338165" y="58074"/>
                  </a:lnTo>
                  <a:lnTo>
                    <a:pt x="386566" y="107223"/>
                  </a:lnTo>
                  <a:lnTo>
                    <a:pt x="410920" y="139031"/>
                  </a:lnTo>
                  <a:lnTo>
                    <a:pt x="434860" y="176221"/>
                  </a:lnTo>
                  <a:lnTo>
                    <a:pt x="457996" y="219214"/>
                  </a:lnTo>
                  <a:lnTo>
                    <a:pt x="479941" y="268429"/>
                  </a:lnTo>
                  <a:lnTo>
                    <a:pt x="500305" y="324287"/>
                  </a:lnTo>
                  <a:lnTo>
                    <a:pt x="518700" y="387206"/>
                  </a:lnTo>
                  <a:lnTo>
                    <a:pt x="534739" y="457608"/>
                  </a:lnTo>
                  <a:lnTo>
                    <a:pt x="548032" y="535912"/>
                  </a:lnTo>
                  <a:lnTo>
                    <a:pt x="558191" y="622538"/>
                  </a:lnTo>
                  <a:lnTo>
                    <a:pt x="507976" y="623286"/>
                  </a:lnTo>
                  <a:close/>
                </a:path>
              </a:pathLst>
            </a:custGeom>
            <a:solidFill>
              <a:srgbClr val="F5DE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830077" y="1980592"/>
              <a:ext cx="520065" cy="600075"/>
            </a:xfrm>
            <a:custGeom>
              <a:avLst/>
              <a:gdLst/>
              <a:ahLst/>
              <a:cxnLst/>
              <a:rect l="l" t="t" r="r" b="b"/>
              <a:pathLst>
                <a:path w="520064" h="600075">
                  <a:moveTo>
                    <a:pt x="519916" y="599475"/>
                  </a:moveTo>
                  <a:lnTo>
                    <a:pt x="467643" y="597318"/>
                  </a:lnTo>
                  <a:lnTo>
                    <a:pt x="415389" y="594113"/>
                  </a:lnTo>
                  <a:lnTo>
                    <a:pt x="363170" y="589869"/>
                  </a:lnTo>
                  <a:lnTo>
                    <a:pt x="311003" y="584596"/>
                  </a:lnTo>
                  <a:lnTo>
                    <a:pt x="258904" y="578303"/>
                  </a:lnTo>
                  <a:lnTo>
                    <a:pt x="206888" y="571002"/>
                  </a:lnTo>
                  <a:lnTo>
                    <a:pt x="154974" y="562700"/>
                  </a:lnTo>
                  <a:lnTo>
                    <a:pt x="103177" y="553407"/>
                  </a:lnTo>
                  <a:lnTo>
                    <a:pt x="51513" y="543134"/>
                  </a:lnTo>
                  <a:lnTo>
                    <a:pt x="0" y="531890"/>
                  </a:lnTo>
                  <a:lnTo>
                    <a:pt x="2357" y="507936"/>
                  </a:lnTo>
                  <a:lnTo>
                    <a:pt x="7437" y="484240"/>
                  </a:lnTo>
                  <a:lnTo>
                    <a:pt x="14890" y="461012"/>
                  </a:lnTo>
                  <a:lnTo>
                    <a:pt x="24363" y="438466"/>
                  </a:lnTo>
                  <a:lnTo>
                    <a:pt x="89921" y="446686"/>
                  </a:lnTo>
                  <a:lnTo>
                    <a:pt x="155180" y="454089"/>
                  </a:lnTo>
                  <a:lnTo>
                    <a:pt x="216638" y="459999"/>
                  </a:lnTo>
                  <a:lnTo>
                    <a:pt x="270795" y="463744"/>
                  </a:lnTo>
                  <a:lnTo>
                    <a:pt x="314149" y="464648"/>
                  </a:lnTo>
                  <a:lnTo>
                    <a:pt x="343201" y="462037"/>
                  </a:lnTo>
                  <a:lnTo>
                    <a:pt x="202055" y="0"/>
                  </a:lnTo>
                  <a:lnTo>
                    <a:pt x="211425" y="1187"/>
                  </a:lnTo>
                  <a:lnTo>
                    <a:pt x="275428" y="36897"/>
                  </a:lnTo>
                  <a:lnTo>
                    <a:pt x="311065" y="69273"/>
                  </a:lnTo>
                  <a:lnTo>
                    <a:pt x="343878" y="104382"/>
                  </a:lnTo>
                  <a:lnTo>
                    <a:pt x="373872" y="141975"/>
                  </a:lnTo>
                  <a:lnTo>
                    <a:pt x="401052" y="181801"/>
                  </a:lnTo>
                  <a:lnTo>
                    <a:pt x="425423" y="223609"/>
                  </a:lnTo>
                  <a:lnTo>
                    <a:pt x="446991" y="267151"/>
                  </a:lnTo>
                  <a:lnTo>
                    <a:pt x="465760" y="312177"/>
                  </a:lnTo>
                  <a:lnTo>
                    <a:pt x="481737" y="358435"/>
                  </a:lnTo>
                  <a:lnTo>
                    <a:pt x="494927" y="405677"/>
                  </a:lnTo>
                  <a:lnTo>
                    <a:pt x="505334" y="453652"/>
                  </a:lnTo>
                  <a:lnTo>
                    <a:pt x="512965" y="502110"/>
                  </a:lnTo>
                  <a:lnTo>
                    <a:pt x="517823" y="550801"/>
                  </a:lnTo>
                  <a:lnTo>
                    <a:pt x="519916" y="599475"/>
                  </a:lnTo>
                  <a:close/>
                </a:path>
              </a:pathLst>
            </a:custGeom>
            <a:solidFill>
              <a:srgbClr val="FEF1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44381" y="2389155"/>
              <a:ext cx="210059" cy="157139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524" y="1715856"/>
            <a:ext cx="2877199" cy="2674640"/>
          </a:xfrm>
          <a:prstGeom prst="rect">
            <a:avLst/>
          </a:prstGeom>
        </p:spPr>
      </p:pic>
      <p:grpSp>
        <p:nvGrpSpPr>
          <p:cNvPr id="40" name="object 40"/>
          <p:cNvGrpSpPr/>
          <p:nvPr/>
        </p:nvGrpSpPr>
        <p:grpSpPr>
          <a:xfrm>
            <a:off x="3522328" y="1877855"/>
            <a:ext cx="523875" cy="724535"/>
            <a:chOff x="3522328" y="1877855"/>
            <a:chExt cx="523875" cy="724535"/>
          </a:xfrm>
        </p:grpSpPr>
        <p:pic>
          <p:nvPicPr>
            <p:cNvPr id="41" name="object 4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17707" y="1877855"/>
              <a:ext cx="328403" cy="22786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556375" y="2013506"/>
              <a:ext cx="219710" cy="555625"/>
            </a:xfrm>
            <a:custGeom>
              <a:avLst/>
              <a:gdLst/>
              <a:ahLst/>
              <a:cxnLst/>
              <a:rect l="l" t="t" r="r" b="b"/>
              <a:pathLst>
                <a:path w="219710" h="555625">
                  <a:moveTo>
                    <a:pt x="19366" y="555109"/>
                  </a:moveTo>
                  <a:lnTo>
                    <a:pt x="10410" y="517659"/>
                  </a:lnTo>
                  <a:lnTo>
                    <a:pt x="4324" y="479642"/>
                  </a:lnTo>
                  <a:lnTo>
                    <a:pt x="917" y="441206"/>
                  </a:lnTo>
                  <a:lnTo>
                    <a:pt x="0" y="402504"/>
                  </a:lnTo>
                  <a:lnTo>
                    <a:pt x="10487" y="359771"/>
                  </a:lnTo>
                  <a:lnTo>
                    <a:pt x="22641" y="314949"/>
                  </a:lnTo>
                  <a:lnTo>
                    <a:pt x="36542" y="268721"/>
                  </a:lnTo>
                  <a:lnTo>
                    <a:pt x="52276" y="221767"/>
                  </a:lnTo>
                  <a:lnTo>
                    <a:pt x="69924" y="174771"/>
                  </a:lnTo>
                  <a:lnTo>
                    <a:pt x="89570" y="128414"/>
                  </a:lnTo>
                  <a:lnTo>
                    <a:pt x="111298" y="83379"/>
                  </a:lnTo>
                  <a:lnTo>
                    <a:pt x="135191" y="40346"/>
                  </a:lnTo>
                  <a:lnTo>
                    <a:pt x="161331" y="0"/>
                  </a:lnTo>
                  <a:lnTo>
                    <a:pt x="170090" y="26303"/>
                  </a:lnTo>
                  <a:lnTo>
                    <a:pt x="182933" y="51207"/>
                  </a:lnTo>
                  <a:lnTo>
                    <a:pt x="199480" y="73560"/>
                  </a:lnTo>
                  <a:lnTo>
                    <a:pt x="219352" y="92211"/>
                  </a:lnTo>
                  <a:lnTo>
                    <a:pt x="206600" y="134454"/>
                  </a:lnTo>
                  <a:lnTo>
                    <a:pt x="194697" y="181373"/>
                  </a:lnTo>
                  <a:lnTo>
                    <a:pt x="184812" y="231639"/>
                  </a:lnTo>
                  <a:lnTo>
                    <a:pt x="178112" y="283921"/>
                  </a:lnTo>
                  <a:lnTo>
                    <a:pt x="175765" y="336889"/>
                  </a:lnTo>
                  <a:lnTo>
                    <a:pt x="178941" y="389213"/>
                  </a:lnTo>
                  <a:lnTo>
                    <a:pt x="184398" y="426049"/>
                  </a:lnTo>
                  <a:lnTo>
                    <a:pt x="190537" y="454991"/>
                  </a:lnTo>
                  <a:lnTo>
                    <a:pt x="197027" y="476999"/>
                  </a:lnTo>
                  <a:lnTo>
                    <a:pt x="203539" y="493035"/>
                  </a:lnTo>
                  <a:lnTo>
                    <a:pt x="159624" y="513359"/>
                  </a:lnTo>
                  <a:lnTo>
                    <a:pt x="114102" y="530008"/>
                  </a:lnTo>
                  <a:lnTo>
                    <a:pt x="67256" y="543689"/>
                  </a:lnTo>
                  <a:lnTo>
                    <a:pt x="19366" y="555109"/>
                  </a:lnTo>
                  <a:close/>
                </a:path>
              </a:pathLst>
            </a:custGeom>
            <a:solidFill>
              <a:srgbClr val="FEF1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522328" y="2416010"/>
              <a:ext cx="259715" cy="186690"/>
            </a:xfrm>
            <a:custGeom>
              <a:avLst/>
              <a:gdLst/>
              <a:ahLst/>
              <a:cxnLst/>
              <a:rect l="l" t="t" r="r" b="b"/>
              <a:pathLst>
                <a:path w="259714" h="186689">
                  <a:moveTo>
                    <a:pt x="95242" y="186086"/>
                  </a:moveTo>
                  <a:lnTo>
                    <a:pt x="0" y="185088"/>
                  </a:lnTo>
                  <a:lnTo>
                    <a:pt x="1833" y="171098"/>
                  </a:lnTo>
                  <a:lnTo>
                    <a:pt x="7725" y="132356"/>
                  </a:lnTo>
                  <a:lnTo>
                    <a:pt x="18267" y="73709"/>
                  </a:lnTo>
                  <a:lnTo>
                    <a:pt x="34046" y="0"/>
                  </a:lnTo>
                  <a:lnTo>
                    <a:pt x="34964" y="38702"/>
                  </a:lnTo>
                  <a:lnTo>
                    <a:pt x="38371" y="77138"/>
                  </a:lnTo>
                  <a:lnTo>
                    <a:pt x="44457" y="115155"/>
                  </a:lnTo>
                  <a:lnTo>
                    <a:pt x="53412" y="152605"/>
                  </a:lnTo>
                  <a:lnTo>
                    <a:pt x="101302" y="141185"/>
                  </a:lnTo>
                  <a:lnTo>
                    <a:pt x="148149" y="127504"/>
                  </a:lnTo>
                  <a:lnTo>
                    <a:pt x="193671" y="110855"/>
                  </a:lnTo>
                  <a:lnTo>
                    <a:pt x="237585" y="90531"/>
                  </a:lnTo>
                  <a:lnTo>
                    <a:pt x="245910" y="104489"/>
                  </a:lnTo>
                  <a:lnTo>
                    <a:pt x="252881" y="111492"/>
                  </a:lnTo>
                  <a:lnTo>
                    <a:pt x="257670" y="113937"/>
                  </a:lnTo>
                  <a:lnTo>
                    <a:pt x="259450" y="114219"/>
                  </a:lnTo>
                  <a:lnTo>
                    <a:pt x="237146" y="129316"/>
                  </a:lnTo>
                  <a:lnTo>
                    <a:pt x="178350" y="160383"/>
                  </a:lnTo>
                  <a:lnTo>
                    <a:pt x="95242" y="186086"/>
                  </a:lnTo>
                  <a:close/>
                </a:path>
              </a:pathLst>
            </a:custGeom>
            <a:solidFill>
              <a:srgbClr val="F5DE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/>
          <p:nvPr/>
        </p:nvSpPr>
        <p:spPr>
          <a:xfrm>
            <a:off x="3264868" y="4275260"/>
            <a:ext cx="448309" cy="113030"/>
          </a:xfrm>
          <a:custGeom>
            <a:avLst/>
            <a:gdLst/>
            <a:ahLst/>
            <a:cxnLst/>
            <a:rect l="l" t="t" r="r" b="b"/>
            <a:pathLst>
              <a:path w="448310" h="113029">
                <a:moveTo>
                  <a:pt x="448152" y="112890"/>
                </a:moveTo>
                <a:lnTo>
                  <a:pt x="0" y="112890"/>
                </a:lnTo>
                <a:lnTo>
                  <a:pt x="377169" y="0"/>
                </a:lnTo>
                <a:lnTo>
                  <a:pt x="448152" y="112890"/>
                </a:lnTo>
                <a:close/>
              </a:path>
            </a:pathLst>
          </a:custGeom>
          <a:solidFill>
            <a:srgbClr val="3225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098234" y="4275260"/>
            <a:ext cx="459740" cy="113030"/>
          </a:xfrm>
          <a:custGeom>
            <a:avLst/>
            <a:gdLst/>
            <a:ahLst/>
            <a:cxnLst/>
            <a:rect l="l" t="t" r="r" b="b"/>
            <a:pathLst>
              <a:path w="459739" h="113029">
                <a:moveTo>
                  <a:pt x="459631" y="112890"/>
                </a:moveTo>
                <a:lnTo>
                  <a:pt x="0" y="112890"/>
                </a:lnTo>
                <a:lnTo>
                  <a:pt x="93394" y="0"/>
                </a:lnTo>
                <a:lnTo>
                  <a:pt x="459631" y="112890"/>
                </a:lnTo>
                <a:close/>
              </a:path>
            </a:pathLst>
          </a:custGeom>
          <a:solidFill>
            <a:srgbClr val="32256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object 4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854636" y="1992984"/>
            <a:ext cx="205491" cy="196893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3951310" y="2303237"/>
            <a:ext cx="146685" cy="15875"/>
          </a:xfrm>
          <a:custGeom>
            <a:avLst/>
            <a:gdLst/>
            <a:ahLst/>
            <a:cxnLst/>
            <a:rect l="l" t="t" r="r" b="b"/>
            <a:pathLst>
              <a:path w="146685" h="15875">
                <a:moveTo>
                  <a:pt x="142941" y="15284"/>
                </a:moveTo>
                <a:lnTo>
                  <a:pt x="138725" y="15284"/>
                </a:lnTo>
                <a:lnTo>
                  <a:pt x="3435" y="15284"/>
                </a:lnTo>
                <a:lnTo>
                  <a:pt x="0" y="11844"/>
                </a:lnTo>
                <a:lnTo>
                  <a:pt x="0" y="3400"/>
                </a:lnTo>
                <a:lnTo>
                  <a:pt x="3435" y="0"/>
                </a:lnTo>
                <a:lnTo>
                  <a:pt x="142941" y="0"/>
                </a:lnTo>
                <a:lnTo>
                  <a:pt x="146338" y="3400"/>
                </a:lnTo>
                <a:lnTo>
                  <a:pt x="146338" y="11844"/>
                </a:lnTo>
                <a:lnTo>
                  <a:pt x="142941" y="15284"/>
                </a:lnTo>
                <a:close/>
              </a:path>
            </a:pathLst>
          </a:custGeom>
          <a:solidFill>
            <a:srgbClr val="F5DEF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053567" y="2895559"/>
            <a:ext cx="147588" cy="81970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018396" y="1667333"/>
            <a:ext cx="1919818" cy="2715774"/>
          </a:xfrm>
          <a:prstGeom prst="rect">
            <a:avLst/>
          </a:prstGeom>
        </p:spPr>
      </p:pic>
      <p:grpSp>
        <p:nvGrpSpPr>
          <p:cNvPr id="50" name="object 50"/>
          <p:cNvGrpSpPr/>
          <p:nvPr/>
        </p:nvGrpSpPr>
        <p:grpSpPr>
          <a:xfrm>
            <a:off x="5079891" y="865801"/>
            <a:ext cx="1219835" cy="726440"/>
            <a:chOff x="5079891" y="865801"/>
            <a:chExt cx="1219835" cy="726440"/>
          </a:xfrm>
        </p:grpSpPr>
        <p:sp>
          <p:nvSpPr>
            <p:cNvPr id="51" name="object 51"/>
            <p:cNvSpPr/>
            <p:nvPr/>
          </p:nvSpPr>
          <p:spPr>
            <a:xfrm>
              <a:off x="5079891" y="865801"/>
              <a:ext cx="1219835" cy="726440"/>
            </a:xfrm>
            <a:custGeom>
              <a:avLst/>
              <a:gdLst/>
              <a:ahLst/>
              <a:cxnLst/>
              <a:rect l="l" t="t" r="r" b="b"/>
              <a:pathLst>
                <a:path w="1219835" h="726440">
                  <a:moveTo>
                    <a:pt x="1219281" y="726125"/>
                  </a:moveTo>
                  <a:lnTo>
                    <a:pt x="924612" y="603071"/>
                  </a:lnTo>
                  <a:lnTo>
                    <a:pt x="886259" y="630008"/>
                  </a:lnTo>
                  <a:lnTo>
                    <a:pt x="844045" y="654109"/>
                  </a:lnTo>
                  <a:lnTo>
                    <a:pt x="798304" y="675143"/>
                  </a:lnTo>
                  <a:lnTo>
                    <a:pt x="749371" y="692875"/>
                  </a:lnTo>
                  <a:lnTo>
                    <a:pt x="697578" y="707072"/>
                  </a:lnTo>
                  <a:lnTo>
                    <a:pt x="643261" y="717502"/>
                  </a:lnTo>
                  <a:lnTo>
                    <a:pt x="586753" y="723930"/>
                  </a:lnTo>
                  <a:lnTo>
                    <a:pt x="528389" y="726125"/>
                  </a:lnTo>
                  <a:lnTo>
                    <a:pt x="470815" y="723995"/>
                  </a:lnTo>
                  <a:lnTo>
                    <a:pt x="415038" y="717752"/>
                  </a:lnTo>
                  <a:lnTo>
                    <a:pt x="361378" y="707617"/>
                  </a:lnTo>
                  <a:lnTo>
                    <a:pt x="310158" y="693813"/>
                  </a:lnTo>
                  <a:lnTo>
                    <a:pt x="261702" y="676560"/>
                  </a:lnTo>
                  <a:lnTo>
                    <a:pt x="216330" y="656079"/>
                  </a:lnTo>
                  <a:lnTo>
                    <a:pt x="174366" y="632593"/>
                  </a:lnTo>
                  <a:lnTo>
                    <a:pt x="136131" y="606322"/>
                  </a:lnTo>
                  <a:lnTo>
                    <a:pt x="101949" y="577489"/>
                  </a:lnTo>
                  <a:lnTo>
                    <a:pt x="72141" y="546314"/>
                  </a:lnTo>
                  <a:lnTo>
                    <a:pt x="47029" y="513018"/>
                  </a:lnTo>
                  <a:lnTo>
                    <a:pt x="26937" y="477824"/>
                  </a:lnTo>
                  <a:lnTo>
                    <a:pt x="12187" y="440952"/>
                  </a:lnTo>
                  <a:lnTo>
                    <a:pt x="3100" y="402625"/>
                  </a:lnTo>
                  <a:lnTo>
                    <a:pt x="0" y="363062"/>
                  </a:lnTo>
                  <a:lnTo>
                    <a:pt x="3100" y="323507"/>
                  </a:lnTo>
                  <a:lnTo>
                    <a:pt x="12187" y="285184"/>
                  </a:lnTo>
                  <a:lnTo>
                    <a:pt x="26937" y="248316"/>
                  </a:lnTo>
                  <a:lnTo>
                    <a:pt x="47029" y="213123"/>
                  </a:lnTo>
                  <a:lnTo>
                    <a:pt x="72141" y="179828"/>
                  </a:lnTo>
                  <a:lnTo>
                    <a:pt x="101949" y="148653"/>
                  </a:lnTo>
                  <a:lnTo>
                    <a:pt x="136131" y="119818"/>
                  </a:lnTo>
                  <a:lnTo>
                    <a:pt x="174366" y="93545"/>
                  </a:lnTo>
                  <a:lnTo>
                    <a:pt x="216330" y="70057"/>
                  </a:lnTo>
                  <a:lnTo>
                    <a:pt x="261702" y="49574"/>
                  </a:lnTo>
                  <a:lnTo>
                    <a:pt x="310158" y="32318"/>
                  </a:lnTo>
                  <a:lnTo>
                    <a:pt x="361378" y="18511"/>
                  </a:lnTo>
                  <a:lnTo>
                    <a:pt x="415038" y="8375"/>
                  </a:lnTo>
                  <a:lnTo>
                    <a:pt x="470815" y="2130"/>
                  </a:lnTo>
                  <a:lnTo>
                    <a:pt x="528389" y="0"/>
                  </a:lnTo>
                  <a:lnTo>
                    <a:pt x="585955" y="2130"/>
                  </a:lnTo>
                  <a:lnTo>
                    <a:pt x="641726" y="8375"/>
                  </a:lnTo>
                  <a:lnTo>
                    <a:pt x="695380" y="18511"/>
                  </a:lnTo>
                  <a:lnTo>
                    <a:pt x="746595" y="32318"/>
                  </a:lnTo>
                  <a:lnTo>
                    <a:pt x="795048" y="49574"/>
                  </a:lnTo>
                  <a:lnTo>
                    <a:pt x="840417" y="70057"/>
                  </a:lnTo>
                  <a:lnTo>
                    <a:pt x="882379" y="93545"/>
                  </a:lnTo>
                  <a:lnTo>
                    <a:pt x="920611" y="119818"/>
                  </a:lnTo>
                  <a:lnTo>
                    <a:pt x="954792" y="148653"/>
                  </a:lnTo>
                  <a:lnTo>
                    <a:pt x="984599" y="179828"/>
                  </a:lnTo>
                  <a:lnTo>
                    <a:pt x="1009710" y="213123"/>
                  </a:lnTo>
                  <a:lnTo>
                    <a:pt x="1029801" y="248316"/>
                  </a:lnTo>
                  <a:lnTo>
                    <a:pt x="1044552" y="285184"/>
                  </a:lnTo>
                  <a:lnTo>
                    <a:pt x="1053638" y="323507"/>
                  </a:lnTo>
                  <a:lnTo>
                    <a:pt x="1056739" y="363062"/>
                  </a:lnTo>
                  <a:lnTo>
                    <a:pt x="1054227" y="398533"/>
                  </a:lnTo>
                  <a:lnTo>
                    <a:pt x="1046866" y="433018"/>
                  </a:lnTo>
                  <a:lnTo>
                    <a:pt x="1034914" y="466367"/>
                  </a:lnTo>
                  <a:lnTo>
                    <a:pt x="1018632" y="498429"/>
                  </a:lnTo>
                  <a:lnTo>
                    <a:pt x="1219281" y="726125"/>
                  </a:lnTo>
                  <a:close/>
                </a:path>
              </a:pathLst>
            </a:custGeom>
            <a:solidFill>
              <a:srgbClr val="F1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464440" y="992177"/>
              <a:ext cx="281940" cy="489584"/>
            </a:xfrm>
            <a:custGeom>
              <a:avLst/>
              <a:gdLst/>
              <a:ahLst/>
              <a:cxnLst/>
              <a:rect l="l" t="t" r="r" b="b"/>
              <a:pathLst>
                <a:path w="281939" h="489584">
                  <a:moveTo>
                    <a:pt x="163479" y="489360"/>
                  </a:moveTo>
                  <a:lnTo>
                    <a:pt x="127636" y="489360"/>
                  </a:lnTo>
                  <a:lnTo>
                    <a:pt x="127636" y="442609"/>
                  </a:lnTo>
                  <a:lnTo>
                    <a:pt x="65755" y="425516"/>
                  </a:lnTo>
                  <a:lnTo>
                    <a:pt x="26540" y="394808"/>
                  </a:lnTo>
                  <a:lnTo>
                    <a:pt x="5964" y="365427"/>
                  </a:lnTo>
                  <a:lnTo>
                    <a:pt x="0" y="352313"/>
                  </a:lnTo>
                  <a:lnTo>
                    <a:pt x="79299" y="301770"/>
                  </a:lnTo>
                  <a:lnTo>
                    <a:pt x="83217" y="309075"/>
                  </a:lnTo>
                  <a:lnTo>
                    <a:pt x="94770" y="325146"/>
                  </a:lnTo>
                  <a:lnTo>
                    <a:pt x="113659" y="341216"/>
                  </a:lnTo>
                  <a:lnTo>
                    <a:pt x="139584" y="348521"/>
                  </a:lnTo>
                  <a:lnTo>
                    <a:pt x="153451" y="346346"/>
                  </a:lnTo>
                  <a:lnTo>
                    <a:pt x="163288" y="340503"/>
                  </a:lnTo>
                  <a:lnTo>
                    <a:pt x="169151" y="332014"/>
                  </a:lnTo>
                  <a:lnTo>
                    <a:pt x="171092" y="321901"/>
                  </a:lnTo>
                  <a:lnTo>
                    <a:pt x="169454" y="312712"/>
                  </a:lnTo>
                  <a:lnTo>
                    <a:pt x="162874" y="302772"/>
                  </a:lnTo>
                  <a:lnTo>
                    <a:pt x="148855" y="291519"/>
                  </a:lnTo>
                  <a:lnTo>
                    <a:pt x="75499" y="251218"/>
                  </a:lnTo>
                  <a:lnTo>
                    <a:pt x="40396" y="222052"/>
                  </a:lnTo>
                  <a:lnTo>
                    <a:pt x="19444" y="188701"/>
                  </a:lnTo>
                  <a:lnTo>
                    <a:pt x="12494" y="148969"/>
                  </a:lnTo>
                  <a:lnTo>
                    <a:pt x="20327" y="106337"/>
                  </a:lnTo>
                  <a:lnTo>
                    <a:pt x="42978" y="71352"/>
                  </a:lnTo>
                  <a:lnTo>
                    <a:pt x="79172" y="46358"/>
                  </a:lnTo>
                  <a:lnTo>
                    <a:pt x="127636" y="33695"/>
                  </a:lnTo>
                  <a:lnTo>
                    <a:pt x="127636" y="0"/>
                  </a:lnTo>
                  <a:lnTo>
                    <a:pt x="163479" y="0"/>
                  </a:lnTo>
                  <a:lnTo>
                    <a:pt x="163479" y="33186"/>
                  </a:lnTo>
                  <a:lnTo>
                    <a:pt x="218239" y="48896"/>
                  </a:lnTo>
                  <a:lnTo>
                    <a:pt x="252944" y="76595"/>
                  </a:lnTo>
                  <a:lnTo>
                    <a:pt x="271156" y="102976"/>
                  </a:lnTo>
                  <a:lnTo>
                    <a:pt x="276435" y="114727"/>
                  </a:lnTo>
                  <a:lnTo>
                    <a:pt x="195534" y="159836"/>
                  </a:lnTo>
                  <a:lnTo>
                    <a:pt x="192543" y="154742"/>
                  </a:lnTo>
                  <a:lnTo>
                    <a:pt x="183845" y="143536"/>
                  </a:lnTo>
                  <a:lnTo>
                    <a:pt x="169855" y="132329"/>
                  </a:lnTo>
                  <a:lnTo>
                    <a:pt x="150984" y="127236"/>
                  </a:lnTo>
                  <a:lnTo>
                    <a:pt x="138236" y="128949"/>
                  </a:lnTo>
                  <a:lnTo>
                    <a:pt x="129261" y="133617"/>
                  </a:lnTo>
                  <a:lnTo>
                    <a:pt x="123954" y="140527"/>
                  </a:lnTo>
                  <a:lnTo>
                    <a:pt x="122209" y="148969"/>
                  </a:lnTo>
                  <a:lnTo>
                    <a:pt x="123514" y="156512"/>
                  </a:lnTo>
                  <a:lnTo>
                    <a:pt x="129398" y="165338"/>
                  </a:lnTo>
                  <a:lnTo>
                    <a:pt x="142815" y="175498"/>
                  </a:lnTo>
                  <a:lnTo>
                    <a:pt x="166719" y="187042"/>
                  </a:lnTo>
                  <a:lnTo>
                    <a:pt x="218079" y="212317"/>
                  </a:lnTo>
                  <a:lnTo>
                    <a:pt x="253755" y="240864"/>
                  </a:lnTo>
                  <a:lnTo>
                    <a:pt x="274561" y="275120"/>
                  </a:lnTo>
                  <a:lnTo>
                    <a:pt x="281315" y="317523"/>
                  </a:lnTo>
                  <a:lnTo>
                    <a:pt x="273215" y="362604"/>
                  </a:lnTo>
                  <a:lnTo>
                    <a:pt x="249894" y="400388"/>
                  </a:lnTo>
                  <a:lnTo>
                    <a:pt x="212825" y="427874"/>
                  </a:lnTo>
                  <a:lnTo>
                    <a:pt x="163479" y="442062"/>
                  </a:lnTo>
                  <a:lnTo>
                    <a:pt x="163479" y="489360"/>
                  </a:lnTo>
                  <a:close/>
                </a:path>
              </a:pathLst>
            </a:custGeom>
            <a:solidFill>
              <a:srgbClr val="FFCC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1889994" y="865801"/>
            <a:ext cx="1219835" cy="726440"/>
            <a:chOff x="1889994" y="865801"/>
            <a:chExt cx="1219835" cy="726440"/>
          </a:xfrm>
        </p:grpSpPr>
        <p:sp>
          <p:nvSpPr>
            <p:cNvPr id="54" name="object 54"/>
            <p:cNvSpPr/>
            <p:nvPr/>
          </p:nvSpPr>
          <p:spPr>
            <a:xfrm>
              <a:off x="1889994" y="865801"/>
              <a:ext cx="1219835" cy="726440"/>
            </a:xfrm>
            <a:custGeom>
              <a:avLst/>
              <a:gdLst/>
              <a:ahLst/>
              <a:cxnLst/>
              <a:rect l="l" t="t" r="r" b="b"/>
              <a:pathLst>
                <a:path w="1219835" h="726440">
                  <a:moveTo>
                    <a:pt x="690931" y="726125"/>
                  </a:moveTo>
                  <a:lnTo>
                    <a:pt x="632553" y="723930"/>
                  </a:lnTo>
                  <a:lnTo>
                    <a:pt x="576036" y="717502"/>
                  </a:lnTo>
                  <a:lnTo>
                    <a:pt x="521714" y="707072"/>
                  </a:lnTo>
                  <a:lnTo>
                    <a:pt x="469920" y="692875"/>
                  </a:lnTo>
                  <a:lnTo>
                    <a:pt x="420988" y="675143"/>
                  </a:lnTo>
                  <a:lnTo>
                    <a:pt x="375253" y="654109"/>
                  </a:lnTo>
                  <a:lnTo>
                    <a:pt x="333048" y="630008"/>
                  </a:lnTo>
                  <a:lnTo>
                    <a:pt x="294707" y="603071"/>
                  </a:lnTo>
                  <a:lnTo>
                    <a:pt x="0" y="726125"/>
                  </a:lnTo>
                  <a:lnTo>
                    <a:pt x="200688" y="498429"/>
                  </a:lnTo>
                  <a:lnTo>
                    <a:pt x="184390" y="466367"/>
                  </a:lnTo>
                  <a:lnTo>
                    <a:pt x="172440" y="433018"/>
                  </a:lnTo>
                  <a:lnTo>
                    <a:pt x="165087" y="398533"/>
                  </a:lnTo>
                  <a:lnTo>
                    <a:pt x="162581" y="363062"/>
                  </a:lnTo>
                  <a:lnTo>
                    <a:pt x="165681" y="323507"/>
                  </a:lnTo>
                  <a:lnTo>
                    <a:pt x="174766" y="285184"/>
                  </a:lnTo>
                  <a:lnTo>
                    <a:pt x="189515" y="248316"/>
                  </a:lnTo>
                  <a:lnTo>
                    <a:pt x="209604" y="213123"/>
                  </a:lnTo>
                  <a:lnTo>
                    <a:pt x="234712" y="179828"/>
                  </a:lnTo>
                  <a:lnTo>
                    <a:pt x="264516" y="148653"/>
                  </a:lnTo>
                  <a:lnTo>
                    <a:pt x="298695" y="119818"/>
                  </a:lnTo>
                  <a:lnTo>
                    <a:pt x="336926" y="93545"/>
                  </a:lnTo>
                  <a:lnTo>
                    <a:pt x="378886" y="70057"/>
                  </a:lnTo>
                  <a:lnTo>
                    <a:pt x="424254" y="49574"/>
                  </a:lnTo>
                  <a:lnTo>
                    <a:pt x="472708" y="32318"/>
                  </a:lnTo>
                  <a:lnTo>
                    <a:pt x="523924" y="18511"/>
                  </a:lnTo>
                  <a:lnTo>
                    <a:pt x="577582" y="8375"/>
                  </a:lnTo>
                  <a:lnTo>
                    <a:pt x="633358" y="2130"/>
                  </a:lnTo>
                  <a:lnTo>
                    <a:pt x="690931" y="0"/>
                  </a:lnTo>
                  <a:lnTo>
                    <a:pt x="748497" y="2130"/>
                  </a:lnTo>
                  <a:lnTo>
                    <a:pt x="804268" y="8375"/>
                  </a:lnTo>
                  <a:lnTo>
                    <a:pt x="857923" y="18511"/>
                  </a:lnTo>
                  <a:lnTo>
                    <a:pt x="909138" y="32318"/>
                  </a:lnTo>
                  <a:lnTo>
                    <a:pt x="957590" y="49574"/>
                  </a:lnTo>
                  <a:lnTo>
                    <a:pt x="1002959" y="70057"/>
                  </a:lnTo>
                  <a:lnTo>
                    <a:pt x="1044921" y="93545"/>
                  </a:lnTo>
                  <a:lnTo>
                    <a:pt x="1083153" y="119818"/>
                  </a:lnTo>
                  <a:lnTo>
                    <a:pt x="1117334" y="148653"/>
                  </a:lnTo>
                  <a:lnTo>
                    <a:pt x="1147141" y="179828"/>
                  </a:lnTo>
                  <a:lnTo>
                    <a:pt x="1172252" y="213123"/>
                  </a:lnTo>
                  <a:lnTo>
                    <a:pt x="1192344" y="248316"/>
                  </a:lnTo>
                  <a:lnTo>
                    <a:pt x="1207094" y="285184"/>
                  </a:lnTo>
                  <a:lnTo>
                    <a:pt x="1216181" y="323507"/>
                  </a:lnTo>
                  <a:lnTo>
                    <a:pt x="1219281" y="363062"/>
                  </a:lnTo>
                  <a:lnTo>
                    <a:pt x="1216181" y="402625"/>
                  </a:lnTo>
                  <a:lnTo>
                    <a:pt x="1207094" y="440952"/>
                  </a:lnTo>
                  <a:lnTo>
                    <a:pt x="1192344" y="477824"/>
                  </a:lnTo>
                  <a:lnTo>
                    <a:pt x="1172252" y="513018"/>
                  </a:lnTo>
                  <a:lnTo>
                    <a:pt x="1147141" y="546314"/>
                  </a:lnTo>
                  <a:lnTo>
                    <a:pt x="1117334" y="577489"/>
                  </a:lnTo>
                  <a:lnTo>
                    <a:pt x="1083153" y="606322"/>
                  </a:lnTo>
                  <a:lnTo>
                    <a:pt x="1044921" y="632593"/>
                  </a:lnTo>
                  <a:lnTo>
                    <a:pt x="1002959" y="656079"/>
                  </a:lnTo>
                  <a:lnTo>
                    <a:pt x="957590" y="676560"/>
                  </a:lnTo>
                  <a:lnTo>
                    <a:pt x="909138" y="693813"/>
                  </a:lnTo>
                  <a:lnTo>
                    <a:pt x="857923" y="707617"/>
                  </a:lnTo>
                  <a:lnTo>
                    <a:pt x="804268" y="717752"/>
                  </a:lnTo>
                  <a:lnTo>
                    <a:pt x="748497" y="723995"/>
                  </a:lnTo>
                  <a:lnTo>
                    <a:pt x="690931" y="726125"/>
                  </a:lnTo>
                  <a:close/>
                </a:path>
              </a:pathLst>
            </a:custGeom>
            <a:solidFill>
              <a:srgbClr val="F1F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448674" y="988275"/>
              <a:ext cx="274955" cy="452755"/>
            </a:xfrm>
            <a:custGeom>
              <a:avLst/>
              <a:gdLst/>
              <a:ahLst/>
              <a:cxnLst/>
              <a:rect l="l" t="t" r="r" b="b"/>
              <a:pathLst>
                <a:path w="274955" h="452755">
                  <a:moveTo>
                    <a:pt x="274675" y="318376"/>
                  </a:moveTo>
                  <a:lnTo>
                    <a:pt x="270776" y="289712"/>
                  </a:lnTo>
                  <a:lnTo>
                    <a:pt x="262458" y="270649"/>
                  </a:lnTo>
                  <a:lnTo>
                    <a:pt x="259549" y="263969"/>
                  </a:lnTo>
                  <a:lnTo>
                    <a:pt x="241681" y="242239"/>
                  </a:lnTo>
                  <a:lnTo>
                    <a:pt x="217906" y="225628"/>
                  </a:lnTo>
                  <a:lnTo>
                    <a:pt x="237312" y="208673"/>
                  </a:lnTo>
                  <a:lnTo>
                    <a:pt x="251777" y="187579"/>
                  </a:lnTo>
                  <a:lnTo>
                    <a:pt x="252793" y="184886"/>
                  </a:lnTo>
                  <a:lnTo>
                    <a:pt x="260819" y="163677"/>
                  </a:lnTo>
                  <a:lnTo>
                    <a:pt x="263944" y="138252"/>
                  </a:lnTo>
                  <a:lnTo>
                    <a:pt x="261429" y="124853"/>
                  </a:lnTo>
                  <a:lnTo>
                    <a:pt x="256667" y="99402"/>
                  </a:lnTo>
                  <a:lnTo>
                    <a:pt x="235839" y="66167"/>
                  </a:lnTo>
                  <a:lnTo>
                    <a:pt x="202958" y="42989"/>
                  </a:lnTo>
                  <a:lnTo>
                    <a:pt x="187998" y="39992"/>
                  </a:lnTo>
                  <a:lnTo>
                    <a:pt x="187998" y="0"/>
                  </a:lnTo>
                  <a:lnTo>
                    <a:pt x="162775" y="0"/>
                  </a:lnTo>
                  <a:lnTo>
                    <a:pt x="162775" y="301218"/>
                  </a:lnTo>
                  <a:lnTo>
                    <a:pt x="160553" y="314210"/>
                  </a:lnTo>
                  <a:lnTo>
                    <a:pt x="154203" y="323989"/>
                  </a:lnTo>
                  <a:lnTo>
                    <a:pt x="144233" y="330149"/>
                  </a:lnTo>
                  <a:lnTo>
                    <a:pt x="131152" y="332295"/>
                  </a:lnTo>
                  <a:lnTo>
                    <a:pt x="115100" y="332295"/>
                  </a:lnTo>
                  <a:lnTo>
                    <a:pt x="115100" y="270649"/>
                  </a:lnTo>
                  <a:lnTo>
                    <a:pt x="131152" y="270649"/>
                  </a:lnTo>
                  <a:lnTo>
                    <a:pt x="144233" y="272796"/>
                  </a:lnTo>
                  <a:lnTo>
                    <a:pt x="154203" y="278904"/>
                  </a:lnTo>
                  <a:lnTo>
                    <a:pt x="160553" y="288531"/>
                  </a:lnTo>
                  <a:lnTo>
                    <a:pt x="162775" y="301218"/>
                  </a:lnTo>
                  <a:lnTo>
                    <a:pt x="162775" y="0"/>
                  </a:lnTo>
                  <a:lnTo>
                    <a:pt x="152044" y="0"/>
                  </a:lnTo>
                  <a:lnTo>
                    <a:pt x="152044" y="154876"/>
                  </a:lnTo>
                  <a:lnTo>
                    <a:pt x="149821" y="167246"/>
                  </a:lnTo>
                  <a:lnTo>
                    <a:pt x="143548" y="176707"/>
                  </a:lnTo>
                  <a:lnTo>
                    <a:pt x="133756" y="182765"/>
                  </a:lnTo>
                  <a:lnTo>
                    <a:pt x="121005" y="184886"/>
                  </a:lnTo>
                  <a:lnTo>
                    <a:pt x="115100" y="184886"/>
                  </a:lnTo>
                  <a:lnTo>
                    <a:pt x="115100" y="124853"/>
                  </a:lnTo>
                  <a:lnTo>
                    <a:pt x="121005" y="124853"/>
                  </a:lnTo>
                  <a:lnTo>
                    <a:pt x="133756" y="126974"/>
                  </a:lnTo>
                  <a:lnTo>
                    <a:pt x="143548" y="133032"/>
                  </a:lnTo>
                  <a:lnTo>
                    <a:pt x="149821" y="142494"/>
                  </a:lnTo>
                  <a:lnTo>
                    <a:pt x="152044" y="154876"/>
                  </a:lnTo>
                  <a:lnTo>
                    <a:pt x="152044" y="0"/>
                  </a:lnTo>
                  <a:lnTo>
                    <a:pt x="127673" y="0"/>
                  </a:lnTo>
                  <a:lnTo>
                    <a:pt x="127673" y="34277"/>
                  </a:lnTo>
                  <a:lnTo>
                    <a:pt x="94881" y="34277"/>
                  </a:lnTo>
                  <a:lnTo>
                    <a:pt x="94881" y="0"/>
                  </a:lnTo>
                  <a:lnTo>
                    <a:pt x="34556" y="0"/>
                  </a:lnTo>
                  <a:lnTo>
                    <a:pt x="34556" y="34277"/>
                  </a:lnTo>
                  <a:lnTo>
                    <a:pt x="0" y="34277"/>
                  </a:lnTo>
                  <a:lnTo>
                    <a:pt x="0" y="422910"/>
                  </a:lnTo>
                  <a:lnTo>
                    <a:pt x="34556" y="422910"/>
                  </a:lnTo>
                  <a:lnTo>
                    <a:pt x="34556" y="452424"/>
                  </a:lnTo>
                  <a:lnTo>
                    <a:pt x="94881" y="452424"/>
                  </a:lnTo>
                  <a:lnTo>
                    <a:pt x="94881" y="422910"/>
                  </a:lnTo>
                  <a:lnTo>
                    <a:pt x="127673" y="422910"/>
                  </a:lnTo>
                  <a:lnTo>
                    <a:pt x="127673" y="452424"/>
                  </a:lnTo>
                  <a:lnTo>
                    <a:pt x="187998" y="452424"/>
                  </a:lnTo>
                  <a:lnTo>
                    <a:pt x="187998" y="417957"/>
                  </a:lnTo>
                  <a:lnTo>
                    <a:pt x="206222" y="414947"/>
                  </a:lnTo>
                  <a:lnTo>
                    <a:pt x="243014" y="392950"/>
                  </a:lnTo>
                  <a:lnTo>
                    <a:pt x="266458" y="359816"/>
                  </a:lnTo>
                  <a:lnTo>
                    <a:pt x="271919" y="332295"/>
                  </a:lnTo>
                  <a:lnTo>
                    <a:pt x="274675" y="318376"/>
                  </a:lnTo>
                  <a:close/>
                </a:path>
              </a:pathLst>
            </a:custGeom>
            <a:solidFill>
              <a:srgbClr val="FFCC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/>
          <p:nvPr/>
        </p:nvSpPr>
        <p:spPr>
          <a:xfrm>
            <a:off x="4126776" y="471974"/>
            <a:ext cx="274320" cy="452120"/>
          </a:xfrm>
          <a:custGeom>
            <a:avLst/>
            <a:gdLst/>
            <a:ahLst/>
            <a:cxnLst/>
            <a:rect l="l" t="t" r="r" b="b"/>
            <a:pathLst>
              <a:path w="274320" h="452119">
                <a:moveTo>
                  <a:pt x="108973" y="451952"/>
                </a:moveTo>
                <a:lnTo>
                  <a:pt x="81008" y="446503"/>
                </a:lnTo>
                <a:lnTo>
                  <a:pt x="58962" y="431610"/>
                </a:lnTo>
                <a:lnTo>
                  <a:pt x="44507" y="409455"/>
                </a:lnTo>
                <a:lnTo>
                  <a:pt x="39317" y="382216"/>
                </a:lnTo>
                <a:lnTo>
                  <a:pt x="44507" y="355063"/>
                </a:lnTo>
                <a:lnTo>
                  <a:pt x="58962" y="333095"/>
                </a:lnTo>
                <a:lnTo>
                  <a:pt x="81008" y="318391"/>
                </a:lnTo>
                <a:lnTo>
                  <a:pt x="108973" y="313028"/>
                </a:lnTo>
                <a:lnTo>
                  <a:pt x="136622" y="318391"/>
                </a:lnTo>
                <a:lnTo>
                  <a:pt x="158506" y="333095"/>
                </a:lnTo>
                <a:lnTo>
                  <a:pt x="172900" y="355063"/>
                </a:lnTo>
                <a:lnTo>
                  <a:pt x="178082" y="382216"/>
                </a:lnTo>
                <a:lnTo>
                  <a:pt x="172900" y="409455"/>
                </a:lnTo>
                <a:lnTo>
                  <a:pt x="158506" y="431610"/>
                </a:lnTo>
                <a:lnTo>
                  <a:pt x="136622" y="446503"/>
                </a:lnTo>
                <a:lnTo>
                  <a:pt x="108973" y="451952"/>
                </a:lnTo>
                <a:close/>
              </a:path>
              <a:path w="274320" h="452119">
                <a:moveTo>
                  <a:pt x="109597" y="132395"/>
                </a:moveTo>
                <a:lnTo>
                  <a:pt x="0" y="132395"/>
                </a:lnTo>
                <a:lnTo>
                  <a:pt x="6158" y="87255"/>
                </a:lnTo>
                <a:lnTo>
                  <a:pt x="24097" y="50499"/>
                </a:lnTo>
                <a:lnTo>
                  <a:pt x="53013" y="23074"/>
                </a:lnTo>
                <a:lnTo>
                  <a:pt x="92102" y="5926"/>
                </a:lnTo>
                <a:lnTo>
                  <a:pt x="140560" y="0"/>
                </a:lnTo>
                <a:lnTo>
                  <a:pt x="196079" y="8319"/>
                </a:lnTo>
                <a:lnTo>
                  <a:pt x="238088" y="31227"/>
                </a:lnTo>
                <a:lnTo>
                  <a:pt x="264686" y="65650"/>
                </a:lnTo>
                <a:lnTo>
                  <a:pt x="271781" y="98388"/>
                </a:lnTo>
                <a:lnTo>
                  <a:pt x="134586" y="98388"/>
                </a:lnTo>
                <a:lnTo>
                  <a:pt x="123154" y="101013"/>
                </a:lnTo>
                <a:lnTo>
                  <a:pt x="115400" y="108224"/>
                </a:lnTo>
                <a:lnTo>
                  <a:pt x="110993" y="119018"/>
                </a:lnTo>
                <a:lnTo>
                  <a:pt x="109597" y="132395"/>
                </a:lnTo>
                <a:close/>
              </a:path>
              <a:path w="274320" h="452119">
                <a:moveTo>
                  <a:pt x="188233" y="292154"/>
                </a:moveTo>
                <a:lnTo>
                  <a:pt x="72076" y="292154"/>
                </a:lnTo>
                <a:lnTo>
                  <a:pt x="144152" y="156201"/>
                </a:lnTo>
                <a:lnTo>
                  <a:pt x="149457" y="145270"/>
                </a:lnTo>
                <a:lnTo>
                  <a:pt x="153591" y="134892"/>
                </a:lnTo>
                <a:lnTo>
                  <a:pt x="156275" y="125182"/>
                </a:lnTo>
                <a:lnTo>
                  <a:pt x="157232" y="116252"/>
                </a:lnTo>
                <a:lnTo>
                  <a:pt x="156126" y="110195"/>
                </a:lnTo>
                <a:lnTo>
                  <a:pt x="152395" y="104417"/>
                </a:lnTo>
                <a:lnTo>
                  <a:pt x="145421" y="100090"/>
                </a:lnTo>
                <a:lnTo>
                  <a:pt x="134586" y="98388"/>
                </a:lnTo>
                <a:lnTo>
                  <a:pt x="271781" y="98388"/>
                </a:lnTo>
                <a:lnTo>
                  <a:pt x="273912" y="108224"/>
                </a:lnTo>
                <a:lnTo>
                  <a:pt x="273975" y="108512"/>
                </a:lnTo>
                <a:lnTo>
                  <a:pt x="272275" y="130762"/>
                </a:lnTo>
                <a:lnTo>
                  <a:pt x="266615" y="153235"/>
                </a:lnTo>
                <a:lnTo>
                  <a:pt x="256152" y="177944"/>
                </a:lnTo>
                <a:lnTo>
                  <a:pt x="240045" y="206900"/>
                </a:lnTo>
                <a:lnTo>
                  <a:pt x="188233" y="292154"/>
                </a:lnTo>
                <a:close/>
              </a:path>
            </a:pathLst>
          </a:custGeom>
          <a:solidFill>
            <a:srgbClr val="FFCC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>
            <a:spLocks noGrp="1"/>
          </p:cNvSpPr>
          <p:nvPr>
            <p:ph type="title"/>
          </p:nvPr>
        </p:nvSpPr>
        <p:spPr>
          <a:xfrm>
            <a:off x="10486969" y="1849375"/>
            <a:ext cx="5408295" cy="1151890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marL="1952625" marR="5080" indent="-1940560">
              <a:lnSpc>
                <a:spcPct val="77500"/>
              </a:lnSpc>
              <a:spcBef>
                <a:spcPts val="1245"/>
              </a:spcBef>
            </a:pPr>
            <a:r>
              <a:rPr sz="4150" spc="-509" dirty="0">
                <a:solidFill>
                  <a:srgbClr val="1B4161"/>
                </a:solidFill>
                <a:latin typeface="Trebuchet MS"/>
                <a:cs typeface="Trebuchet MS"/>
              </a:rPr>
              <a:t>Denge</a:t>
            </a:r>
            <a:r>
              <a:rPr sz="4150" spc="-500" dirty="0">
                <a:solidFill>
                  <a:srgbClr val="1B4161"/>
                </a:solidFill>
                <a:latin typeface="Trebuchet MS"/>
                <a:cs typeface="Trebuchet MS"/>
              </a:rPr>
              <a:t>s</a:t>
            </a:r>
            <a:r>
              <a:rPr sz="4150" spc="-1435" dirty="0">
                <a:solidFill>
                  <a:srgbClr val="1B4161"/>
                </a:solidFill>
                <a:latin typeface="Trebuchet MS"/>
                <a:cs typeface="Trebuchet MS"/>
              </a:rPr>
              <a:t>i</a:t>
            </a:r>
            <a:r>
              <a:rPr sz="6225" spc="-1162" baseline="-2677" dirty="0">
                <a:solidFill>
                  <a:srgbClr val="F58561"/>
                </a:solidFill>
                <a:latin typeface="Trebuchet MS"/>
                <a:cs typeface="Trebuchet MS"/>
              </a:rPr>
              <a:t>i</a:t>
            </a:r>
            <a:r>
              <a:rPr sz="4150" spc="-500" dirty="0">
                <a:solidFill>
                  <a:srgbClr val="1B4161"/>
                </a:solidFill>
                <a:latin typeface="Trebuchet MS"/>
                <a:cs typeface="Trebuchet MS"/>
              </a:rPr>
              <a:t>z</a:t>
            </a:r>
            <a:r>
              <a:rPr sz="4150" spc="-459" dirty="0">
                <a:solidFill>
                  <a:srgbClr val="1B4161"/>
                </a:solidFill>
                <a:latin typeface="Trebuchet MS"/>
                <a:cs typeface="Trebuchet MS"/>
              </a:rPr>
              <a:t> </a:t>
            </a:r>
            <a:r>
              <a:rPr sz="4150" spc="-540" dirty="0">
                <a:solidFill>
                  <a:srgbClr val="1B4161"/>
                </a:solidFill>
                <a:latin typeface="Trebuchet MS"/>
                <a:cs typeface="Trebuchet MS"/>
              </a:rPr>
              <a:t>ve</a:t>
            </a:r>
            <a:r>
              <a:rPr sz="4150" spc="-445" dirty="0">
                <a:solidFill>
                  <a:srgbClr val="1B4161"/>
                </a:solidFill>
                <a:latin typeface="Trebuchet MS"/>
                <a:cs typeface="Trebuchet MS"/>
              </a:rPr>
              <a:t> </a:t>
            </a:r>
            <a:r>
              <a:rPr sz="4150" spc="-495" dirty="0">
                <a:solidFill>
                  <a:srgbClr val="1B4161"/>
                </a:solidFill>
                <a:latin typeface="Trebuchet MS"/>
                <a:cs typeface="Trebuchet MS"/>
              </a:rPr>
              <a:t>K</a:t>
            </a:r>
            <a:r>
              <a:rPr sz="4150" spc="-484" dirty="0">
                <a:solidFill>
                  <a:srgbClr val="1B4161"/>
                </a:solidFill>
                <a:latin typeface="Trebuchet MS"/>
                <a:cs typeface="Trebuchet MS"/>
              </a:rPr>
              <a:t>arars</a:t>
            </a:r>
            <a:r>
              <a:rPr sz="4150" spc="-1405" dirty="0">
                <a:solidFill>
                  <a:srgbClr val="1B4161"/>
                </a:solidFill>
                <a:latin typeface="Trebuchet MS"/>
                <a:cs typeface="Trebuchet MS"/>
              </a:rPr>
              <a:t>ı</a:t>
            </a:r>
            <a:r>
              <a:rPr sz="6225" spc="-1155" baseline="-2677" dirty="0">
                <a:solidFill>
                  <a:srgbClr val="F58561"/>
                </a:solidFill>
                <a:latin typeface="Trebuchet MS"/>
                <a:cs typeface="Trebuchet MS"/>
              </a:rPr>
              <a:t>ı</a:t>
            </a:r>
            <a:r>
              <a:rPr sz="4150" spc="-484" dirty="0">
                <a:solidFill>
                  <a:srgbClr val="1B4161"/>
                </a:solidFill>
                <a:latin typeface="Trebuchet MS"/>
                <a:cs typeface="Trebuchet MS"/>
              </a:rPr>
              <a:t>z</a:t>
            </a:r>
            <a:r>
              <a:rPr sz="4150" spc="-450" dirty="0">
                <a:solidFill>
                  <a:srgbClr val="1B4161"/>
                </a:solidFill>
                <a:latin typeface="Trebuchet MS"/>
                <a:cs typeface="Trebuchet MS"/>
              </a:rPr>
              <a:t> </a:t>
            </a:r>
            <a:r>
              <a:rPr sz="4150" spc="-595" dirty="0">
                <a:solidFill>
                  <a:srgbClr val="1B4161"/>
                </a:solidFill>
                <a:latin typeface="Trebuchet MS"/>
                <a:cs typeface="Trebuchet MS"/>
              </a:rPr>
              <a:t>Anne</a:t>
            </a:r>
            <a:r>
              <a:rPr sz="4150" spc="-445" dirty="0">
                <a:solidFill>
                  <a:srgbClr val="1B4161"/>
                </a:solidFill>
                <a:latin typeface="Trebuchet MS"/>
                <a:cs typeface="Trebuchet MS"/>
              </a:rPr>
              <a:t> </a:t>
            </a:r>
            <a:r>
              <a:rPr sz="4150" spc="-740" dirty="0">
                <a:solidFill>
                  <a:srgbClr val="1B4161"/>
                </a:solidFill>
                <a:latin typeface="Trebuchet MS"/>
                <a:cs typeface="Trebuchet MS"/>
              </a:rPr>
              <a:t>Baba </a:t>
            </a:r>
            <a:r>
              <a:rPr sz="4150" spc="-705" dirty="0">
                <a:solidFill>
                  <a:srgbClr val="1B4161"/>
                </a:solidFill>
                <a:latin typeface="Trebuchet MS"/>
                <a:cs typeface="Trebuchet MS"/>
              </a:rPr>
              <a:t>Tutumu:</a:t>
            </a:r>
            <a:endParaRPr sz="4150">
              <a:latin typeface="Trebuchet MS"/>
              <a:cs typeface="Trebuchet M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9601722" y="3531435"/>
            <a:ext cx="6288405" cy="4926965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12700" marR="5080" indent="-635" algn="ctr">
              <a:lnSpc>
                <a:spcPct val="78100"/>
              </a:lnSpc>
              <a:spcBef>
                <a:spcPts val="1185"/>
              </a:spcBef>
            </a:pPr>
            <a:r>
              <a:rPr sz="4000" spc="125" dirty="0">
                <a:solidFill>
                  <a:srgbClr val="1B4161"/>
                </a:solidFill>
                <a:latin typeface="Tahoma"/>
                <a:cs typeface="Tahoma"/>
              </a:rPr>
              <a:t>Bu</a:t>
            </a:r>
            <a:r>
              <a:rPr sz="4000" spc="-17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-25" dirty="0">
                <a:solidFill>
                  <a:srgbClr val="1B4161"/>
                </a:solidFill>
                <a:latin typeface="Tahoma"/>
                <a:cs typeface="Tahoma"/>
              </a:rPr>
              <a:t>tutumda</a:t>
            </a:r>
            <a:r>
              <a:rPr sz="4000" spc="-17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50" dirty="0">
                <a:solidFill>
                  <a:srgbClr val="1B4161"/>
                </a:solidFill>
                <a:latin typeface="Tahoma"/>
                <a:cs typeface="Tahoma"/>
              </a:rPr>
              <a:t>ebeveyn</a:t>
            </a:r>
            <a:r>
              <a:rPr sz="4000" spc="-17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-25" dirty="0">
                <a:solidFill>
                  <a:srgbClr val="1B4161"/>
                </a:solidFill>
                <a:latin typeface="Tahoma"/>
                <a:cs typeface="Tahoma"/>
              </a:rPr>
              <a:t>ler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aldıkları</a:t>
            </a:r>
            <a:r>
              <a:rPr sz="4000" spc="-10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kararlarda</a:t>
            </a:r>
            <a:r>
              <a:rPr sz="4000" spc="-9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-25" dirty="0">
                <a:solidFill>
                  <a:srgbClr val="1B4161"/>
                </a:solidFill>
                <a:latin typeface="Tahoma"/>
                <a:cs typeface="Tahoma"/>
              </a:rPr>
              <a:t>hem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kendi</a:t>
            </a:r>
            <a:r>
              <a:rPr sz="4000" spc="-8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65" dirty="0">
                <a:solidFill>
                  <a:srgbClr val="1B4161"/>
                </a:solidFill>
                <a:latin typeface="Tahoma"/>
                <a:cs typeface="Tahoma"/>
              </a:rPr>
              <a:t>içinde</a:t>
            </a:r>
            <a:r>
              <a:rPr sz="4000" spc="-7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hem</a:t>
            </a:r>
            <a:r>
              <a:rPr sz="4000" spc="-7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90" dirty="0">
                <a:solidFill>
                  <a:srgbClr val="1B4161"/>
                </a:solidFill>
                <a:latin typeface="Tahoma"/>
                <a:cs typeface="Tahoma"/>
              </a:rPr>
              <a:t>de</a:t>
            </a:r>
            <a:r>
              <a:rPr sz="4000" spc="-7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-10" dirty="0">
                <a:solidFill>
                  <a:srgbClr val="1B4161"/>
                </a:solidFill>
                <a:latin typeface="Tahoma"/>
                <a:cs typeface="Tahoma"/>
              </a:rPr>
              <a:t>farklı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mekan</a:t>
            </a:r>
            <a:r>
              <a:rPr sz="4000" spc="-6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ve</a:t>
            </a:r>
            <a:r>
              <a:rPr sz="4000" spc="-5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-10" dirty="0">
                <a:solidFill>
                  <a:srgbClr val="1B4161"/>
                </a:solidFill>
                <a:latin typeface="Tahoma"/>
                <a:cs typeface="Tahoma"/>
              </a:rPr>
              <a:t>zamanda tutarsızlık</a:t>
            </a:r>
            <a:r>
              <a:rPr sz="4000" spc="-114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gösterebilirler.</a:t>
            </a:r>
            <a:r>
              <a:rPr sz="4000" spc="-114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100" dirty="0">
                <a:solidFill>
                  <a:srgbClr val="1B4161"/>
                </a:solidFill>
                <a:latin typeface="Tahoma"/>
                <a:cs typeface="Tahoma"/>
              </a:rPr>
              <a:t>Bu </a:t>
            </a:r>
            <a:r>
              <a:rPr sz="4000" spc="-40" dirty="0">
                <a:solidFill>
                  <a:srgbClr val="1B4161"/>
                </a:solidFill>
                <a:latin typeface="Tahoma"/>
                <a:cs typeface="Tahoma"/>
              </a:rPr>
              <a:t>tutumla</a:t>
            </a:r>
            <a:r>
              <a:rPr sz="4000" spc="-10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karşılaşan</a:t>
            </a:r>
            <a:r>
              <a:rPr sz="4000" spc="-10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60" dirty="0">
                <a:solidFill>
                  <a:srgbClr val="1B4161"/>
                </a:solidFill>
                <a:latin typeface="Tahoma"/>
                <a:cs typeface="Tahoma"/>
              </a:rPr>
              <a:t>çocuklar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hangi</a:t>
            </a:r>
            <a:r>
              <a:rPr sz="4000" spc="-5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durumda</a:t>
            </a:r>
            <a:r>
              <a:rPr sz="4000" spc="-50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-10" dirty="0">
                <a:solidFill>
                  <a:srgbClr val="1B4161"/>
                </a:solidFill>
                <a:latin typeface="Tahoma"/>
                <a:cs typeface="Tahoma"/>
              </a:rPr>
              <a:t>nasıl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davranacağını</a:t>
            </a:r>
            <a:r>
              <a:rPr sz="4000" spc="16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-10" dirty="0">
                <a:solidFill>
                  <a:srgbClr val="1B4161"/>
                </a:solidFill>
                <a:latin typeface="Tahoma"/>
                <a:cs typeface="Tahoma"/>
              </a:rPr>
              <a:t>bilememekte </a:t>
            </a:r>
            <a:r>
              <a:rPr sz="4000" dirty="0">
                <a:solidFill>
                  <a:srgbClr val="1B4161"/>
                </a:solidFill>
                <a:latin typeface="Tahoma"/>
                <a:cs typeface="Tahoma"/>
              </a:rPr>
              <a:t>ve</a:t>
            </a:r>
            <a:r>
              <a:rPr sz="4000" spc="-65" dirty="0">
                <a:solidFill>
                  <a:srgbClr val="1B4161"/>
                </a:solidFill>
                <a:latin typeface="Tahoma"/>
                <a:cs typeface="Tahoma"/>
              </a:rPr>
              <a:t> </a:t>
            </a:r>
            <a:r>
              <a:rPr sz="4000" spc="-10" dirty="0">
                <a:solidFill>
                  <a:srgbClr val="1B4161"/>
                </a:solidFill>
                <a:latin typeface="Tahoma"/>
                <a:cs typeface="Tahoma"/>
              </a:rPr>
              <a:t>kararsızlık yaşayabilmektedirler.</a:t>
            </a:r>
            <a:endParaRPr sz="40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2054</Words>
  <Application>Microsoft Office PowerPoint</Application>
  <PresentationFormat>Özel</PresentationFormat>
  <Paragraphs>302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41</vt:i4>
      </vt:variant>
    </vt:vector>
  </HeadingPairs>
  <TitlesOfParts>
    <vt:vector size="42" baseType="lpstr">
      <vt:lpstr>Office Theme</vt:lpstr>
      <vt:lpstr>İİLETİİŞİİM BECERİİLERİİ VELİ SUNUMU (LİSE)</vt:lpstr>
      <vt:lpstr>İLETİŞİM NEDİR</vt:lpstr>
      <vt:lpstr>İLETİŞİM NEDİR?</vt:lpstr>
      <vt:lpstr>AİLE İÇİ İLETİŞİMİN ÖNEMİ</vt:lpstr>
      <vt:lpstr>‘Bir çocuğun üç ebeveyni vardir: Annesi, babasi ve anne babasinin ilişkisi. Bu üçüncü ebeveyn çok önemlidir.’ Byron Norton</vt:lpstr>
      <vt:lpstr>PowerPoint Sunusu</vt:lpstr>
      <vt:lpstr>PowerPoint Sunusu</vt:lpstr>
      <vt:lpstr>PowerPoint Sunusu</vt:lpstr>
      <vt:lpstr>Dengesiiz ve Kararsıız Anne Baba Tutumu:</vt:lpstr>
      <vt:lpstr>Koruyucu Anne Baba Tutumu</vt:lpstr>
      <vt:lpstr>Mükemmeliyetçi Anne Baba Tutumu</vt:lpstr>
      <vt:lpstr>Desteklleyiicii Anne Baba Tutumu</vt:lpstr>
      <vt:lpstr>ERGENLİK DÖNEMİ GELİŞİM ÖZELLİKLERİ</vt:lpstr>
      <vt:lpstr>ERGENLİK DÖNEMİ GELİŞİM ÖZELLİKLERİ</vt:lpstr>
      <vt:lpstr>ERGENLİK DÖNEMİ GELİŞİM ÖZELLİKLERİ</vt:lpstr>
      <vt:lpstr>ERGENLİK DÖNEMİ GELİŞİM ÖZELLİKLERİ</vt:lpstr>
      <vt:lpstr>ERGENLİK DÖNEMİ GELİŞİM ÖZELLİKLERİ</vt:lpstr>
      <vt:lpstr>ERGENLİK DÖNEMİ GELİŞİM ÖZELLİKLERİ</vt:lpstr>
      <vt:lpstr>İLETİŞİM ENGELLERİ</vt:lpstr>
      <vt:lpstr>İLETİŞİM ENGELLERİ</vt:lpstr>
      <vt:lpstr>ÇOCUĞUMLA NASIL ETKİLİ İLETİŞİM KURABİLİRİM?</vt:lpstr>
      <vt:lpstr>ÇOCUĞUMLA NASIL ETKİLİ İLETİŞİM KURABİLİRİM?</vt:lpstr>
      <vt:lpstr>Bu dönemde ergenler dış görünüşleriyle ilgili çok daha hassas oldukları için bedensel özelliklerine yönelik alaycı eleştiriler aşırı kırıcı olabilir.</vt:lpstr>
      <vt:lpstr>Bu dönemde onlarla kurduğumuz sağlıklı iletişim onları olumsuz akran gruplarından koruyabilir. Bu doğrultuda çocuklarımızın arkadaşlarını ve onların ailelerini tanımamız çok önemlidir.</vt:lpstr>
      <vt:lpstr>ÇOCUĞUMLA NASIL ETKİLİ İLETİŞİM KURABİLİRİM?</vt:lpstr>
      <vt:lpstr>ÇOCUĞUMLA NASIL ETKİLİ İLETİŞİM KURABİLİRİM?</vt:lpstr>
      <vt:lpstr>ÇOCUĞUMLA NASIL ETKİLİ İLETİŞİM KURABİLİRİM?</vt:lpstr>
      <vt:lpstr>Sınava hazırlanan öğrencilerin ebeveynlerinin kaygılı ifadeleri gençlerin kaygılarını arttırabilir ve motivasyonunu azaltabilir.</vt:lpstr>
      <vt:lpstr>PowerPoint Sunusu</vt:lpstr>
      <vt:lpstr>ÇOCUĞUMLA NASIL ETKİLİ İLETİŞİM KURABİLİRİM?</vt:lpstr>
      <vt:lpstr>ÇOCUĞUMLA NASIL ETKİLİ İLETİŞİM KURABİLİRİM?</vt:lpstr>
      <vt:lpstr>ÇOCUĞUMLA NASIL ETKİLİ İLETİŞİM KURABİLİRİM?</vt:lpstr>
      <vt:lpstr>Çocuğunuzun bu süreçte sosyal medya kullanımı artabilir. Sosyal medya kullanımını direkt kısıtlamak yerine sosyal medyayı sağlıklı bir şekilde kullanmasını teşvik edebilirsiniz.</vt:lpstr>
      <vt:lpstr>ÇOCUĞUMLA NASIL ETKİLİ İLETİŞİM KURABİLİRİM?</vt:lpstr>
      <vt:lpstr>ÇOCUĞUMLA NASIL ETKİLİ İLETİŞİM KURABİLİRİM?</vt:lpstr>
      <vt:lpstr>ÇOCUĞUMLA NASIL ETKİLİ İLETİŞİM KURABİLİRİM?</vt:lpstr>
      <vt:lpstr>SON VAGON</vt:lpstr>
      <vt:lpstr>PowerPoint Sunusu</vt:lpstr>
      <vt:lpstr>Çözmekte zorlandığı konularda çocuklarınızı okul psikolojik danışmanından destek alması yönünde teşvik edebilirsiniz.</vt:lpstr>
      <vt:lpstr>Kitap Önerileri Küçük Şeyler-Üstün DÖKMEN</vt:lpstr>
      <vt:lpstr>Teşekkürler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Cute Pastel Birthday Doodle Illustrations Events and Special Interest - Presentation Template Kopyası Kopyası Kopyası</dc:title>
  <dc:creator>Fatma DOĞAN</dc:creator>
  <cp:keywords>DAFuTt2D0m0,BAEgW0_8ZlI</cp:keywords>
  <cp:lastModifiedBy>M.A.ERSOY</cp:lastModifiedBy>
  <cp:revision>1</cp:revision>
  <dcterms:created xsi:type="dcterms:W3CDTF">2025-03-18T06:37:57Z</dcterms:created>
  <dcterms:modified xsi:type="dcterms:W3CDTF">2025-03-18T06:40:40Z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2023-09-15T00:00:00Z</vt:filetime>
  </property>
  <property fmtid="{D5CDD505-2E9C-101B-9397-08002B2CF9AE}" pid="3" name="Creator">
    <vt:lpwstr>Canva</vt:lpwstr>
  </property>
  <property fmtid="{D5CDD505-2E9C-101B-9397-08002B2CF9AE}" pid="4" name="LastSaved">
    <vt:filetime>2025-03-18T00:00:00Z</vt:filetime>
  </property>
  <property fmtid="{D5CDD505-2E9C-101B-9397-08002B2CF9AE}" pid="5" name="Producer">
    <vt:lpwstr>Canva</vt:lpwstr>
  </property>
</Properties>
</file>